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1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42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7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588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47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7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48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04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2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77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56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47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54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1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21AF5E-99DF-42B8-A89D-A42C8AFAE5F1}" type="datetimeFigureOut">
              <a:rPr lang="pt-BR" smtClean="0"/>
              <a:t>29/04/2021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80487DD-7EA1-43BC-85FE-F764131511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93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ive.google.com/drive/folders/1UGPSLIMRjy26-ulSjPCv7mrhlQX0dDM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7B60229-3E98-4DC0-B997-C70802DE7F78}"/>
              </a:ext>
            </a:extLst>
          </p:cNvPr>
          <p:cNvSpPr/>
          <p:nvPr/>
        </p:nvSpPr>
        <p:spPr>
          <a:xfrm>
            <a:off x="1510748" y="1258957"/>
            <a:ext cx="9687339" cy="2994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CRONOGRAMA DAS ATPC DOS</a:t>
            </a:r>
          </a:p>
          <a:p>
            <a:pPr algn="ctr"/>
            <a:r>
              <a:rPr lang="pt-BR" sz="4000" dirty="0"/>
              <a:t> ANOS FINAIS E ENSINO MÉDIO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B8F5BE-21F8-4D06-B59C-D48FD2D6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7" y="120894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4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C6B938-9018-4DAB-8A28-2887FF79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689316"/>
            <a:ext cx="11380763" cy="60069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A301F33-83A3-4034-91CF-D0BF5932F2E8}"/>
              </a:ext>
            </a:extLst>
          </p:cNvPr>
          <p:cNvSpPr txBox="1"/>
          <p:nvPr/>
        </p:nvSpPr>
        <p:spPr>
          <a:xfrm>
            <a:off x="3868615" y="161779"/>
            <a:ext cx="545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CIÊNCIAS HUMANAS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C328A8-3DA8-4C5A-B40D-F2079E27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819" y="137639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ED8C94-9F6D-489A-AEC3-8DF924E0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71" y="557172"/>
            <a:ext cx="10860258" cy="59827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3EAD0C-7D65-4061-887A-CF21D2BEB358}"/>
              </a:ext>
            </a:extLst>
          </p:cNvPr>
          <p:cNvSpPr txBox="1"/>
          <p:nvPr/>
        </p:nvSpPr>
        <p:spPr>
          <a:xfrm>
            <a:off x="2574388" y="196948"/>
            <a:ext cx="793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ARTE, EDUCAÇÃO FÍSICA E LÍNGUA INGLESA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1E6AB9-4CB1-4C9D-92C1-3E170D52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325" y="54073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9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8E4E2E-111C-4922-B307-35517877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90" y="559735"/>
            <a:ext cx="10310820" cy="496642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170702-3B04-49E7-86CA-34C8691B40A5}"/>
              </a:ext>
            </a:extLst>
          </p:cNvPr>
          <p:cNvSpPr txBox="1"/>
          <p:nvPr/>
        </p:nvSpPr>
        <p:spPr>
          <a:xfrm>
            <a:off x="4094922" y="192157"/>
            <a:ext cx="482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CIÊNCIAS DA NATUREZA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26956C-6A35-46CF-942D-DE7090E754C8}"/>
              </a:ext>
            </a:extLst>
          </p:cNvPr>
          <p:cNvSpPr txBox="1"/>
          <p:nvPr/>
        </p:nvSpPr>
        <p:spPr>
          <a:xfrm>
            <a:off x="291548" y="5738191"/>
            <a:ext cx="1152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dirty="0"/>
              <a:t>As ATPC de Ciências da Natureza na semana A incluem todo Ano Final e todo o Ensino Médio.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5E5C5C-D5EB-4D89-8B59-C881B3FD9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370" y="101293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4EB4EC0-4D40-40CA-B596-315275729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238539"/>
            <a:ext cx="11065565" cy="66035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52E1DD-24EA-4C79-AAD5-28FED64C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325" y="15904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3EDF21-BAFF-4330-B1E4-DF9A8544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874644"/>
            <a:ext cx="10654748" cy="8398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A959B17-CB5F-4015-BC2A-113C21377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6" y="1714499"/>
            <a:ext cx="10771384" cy="45507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1CF0EE-657E-4B62-BCF1-1C02C2485463}"/>
              </a:ext>
            </a:extLst>
          </p:cNvPr>
          <p:cNvSpPr txBox="1"/>
          <p:nvPr/>
        </p:nvSpPr>
        <p:spPr>
          <a:xfrm>
            <a:off x="3750365" y="172278"/>
            <a:ext cx="473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MATEMÁTICA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F935E6-CD7E-4CA6-9455-3E11C286F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575" y="29403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B0F9D2-2BBF-48EF-9245-8D250BC8A9AA}"/>
              </a:ext>
            </a:extLst>
          </p:cNvPr>
          <p:cNvSpPr txBox="1"/>
          <p:nvPr/>
        </p:nvSpPr>
        <p:spPr>
          <a:xfrm>
            <a:off x="781878" y="869537"/>
            <a:ext cx="107475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As reprises das transmissões da EFAPE no Centro de Mídias, no período noturno, iniciarão às 19 horas. Destaca se que serão aplicadas apenas às formações de Anos Finais e do Ensino Médio. 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Além das reprises, os vídeos ficarão disponíveis no Youtube no Repositório do CMSP, possibilitando a serem assistidos em outros momentos.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BAA746-4A9A-40DD-9C60-6E9CC183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325" y="62948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9F1125-B12F-410F-84AB-EFE7E7772EB4}"/>
              </a:ext>
            </a:extLst>
          </p:cNvPr>
          <p:cNvSpPr/>
          <p:nvPr/>
        </p:nvSpPr>
        <p:spPr>
          <a:xfrm>
            <a:off x="357810" y="715763"/>
            <a:ext cx="11396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As formações dos Anos Finais do Ensino Fundamental e do Ensino Médio são divididas em Semana A e Semana B e organizadas por área do conhecimento (Terça-feira: Ciências Humanas; Quarta-feira: Linguagens; Quinta-feira: Ciências da Natureza e Matemática). </a:t>
            </a:r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B951D2F-2393-4472-A241-EE57C918F09D}"/>
              </a:ext>
            </a:extLst>
          </p:cNvPr>
          <p:cNvSpPr/>
          <p:nvPr/>
        </p:nvSpPr>
        <p:spPr>
          <a:xfrm>
            <a:off x="357810" y="2264253"/>
            <a:ext cx="11198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A organização das pautas de ATPC para Semana B, dias 4, 5 e 6 de maio de 2021, será da seguinte forma: 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Para os professores de Ciências Humanas, Arte, Educação Física, Língua Inglesa para todos os anos(dos anos finais e do ensino médio)  e Ciências da Natureza para o 6º, 7º, 8º anos do Ensino Fundamental e 1ª e 2ª séries do Ensino Médio, haverá transmissões das pautas da EFAPE via CMSP no Canal Formação de Professores com os temas Currículo e Recuperação e Aprofundamento.</a:t>
            </a: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D31764-EB65-4D0C-B02D-91F6CC82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124" y="81851"/>
            <a:ext cx="1312891" cy="4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005D79-6775-4244-9A7F-BF9C2CE8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671512"/>
            <a:ext cx="11099409" cy="618423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29A2F1-61DE-4F74-8FC2-0BDD58554653}"/>
              </a:ext>
            </a:extLst>
          </p:cNvPr>
          <p:cNvSpPr txBox="1"/>
          <p:nvPr/>
        </p:nvSpPr>
        <p:spPr>
          <a:xfrm>
            <a:off x="1153551" y="168812"/>
            <a:ext cx="988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CIÊNCIAS HUMANAS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9A8D4C-AA21-44D3-90A2-0D45F13B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325" y="113894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909F405-D2FD-4322-A8C0-1526A431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5" y="506437"/>
            <a:ext cx="11211950" cy="51628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EAFDB28-B25C-47C5-A1A9-5F568A47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6" y="5512192"/>
            <a:ext cx="11211949" cy="1066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404239C-B5D7-404A-BF33-A998CF024482}"/>
              </a:ext>
            </a:extLst>
          </p:cNvPr>
          <p:cNvSpPr txBox="1"/>
          <p:nvPr/>
        </p:nvSpPr>
        <p:spPr>
          <a:xfrm>
            <a:off x="2138289" y="126609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ARTE, EDUCAÇÃO FISICA E LINGUA INGLESA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62F584-887F-4AE7-A75B-5CAA5AFE5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325" y="10551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A09A59-65AC-4869-A021-253D7B92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" y="513432"/>
            <a:ext cx="11127544" cy="59999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DBFC3C-9B69-403F-92DC-96BC50E67B46}"/>
              </a:ext>
            </a:extLst>
          </p:cNvPr>
          <p:cNvSpPr txBox="1"/>
          <p:nvPr/>
        </p:nvSpPr>
        <p:spPr>
          <a:xfrm>
            <a:off x="4135902" y="105508"/>
            <a:ext cx="458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CIÊNCIAS DA NATUREZA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760559-7AC4-4554-AC8B-4D945326F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320" y="134923"/>
            <a:ext cx="828675" cy="3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24A573-9158-4F13-831F-91FCA7E4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1" y="552633"/>
            <a:ext cx="11718387" cy="57527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C25975-ABA6-4227-992B-637C2543EB65}"/>
              </a:ext>
            </a:extLst>
          </p:cNvPr>
          <p:cNvSpPr txBox="1"/>
          <p:nvPr/>
        </p:nvSpPr>
        <p:spPr>
          <a:xfrm>
            <a:off x="3854548" y="168812"/>
            <a:ext cx="607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LINGUA PORTUGUESA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541DEC-36F1-44A1-BF27-A7CFC3988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093" y="0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5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8F8CF7-6B3D-4AA8-897B-06CF4DBF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4" y="720090"/>
            <a:ext cx="11577711" cy="46863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820CE7C-803F-48E2-AC55-4364A6C1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1" y="5406390"/>
            <a:ext cx="11462824" cy="9381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C7C44C-B517-4D4A-A6A3-5326098C0C02}"/>
              </a:ext>
            </a:extLst>
          </p:cNvPr>
          <p:cNvSpPr txBox="1"/>
          <p:nvPr/>
        </p:nvSpPr>
        <p:spPr>
          <a:xfrm>
            <a:off x="3235569" y="91440"/>
            <a:ext cx="665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/>
          </a:p>
          <a:p>
            <a:pPr algn="ctr"/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25D02E-E666-4CB7-BBC8-0831CDE61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325" y="0"/>
            <a:ext cx="828675" cy="2857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20069C-C557-4121-B197-98ABBB2CBA65}"/>
              </a:ext>
            </a:extLst>
          </p:cNvPr>
          <p:cNvSpPr txBox="1"/>
          <p:nvPr/>
        </p:nvSpPr>
        <p:spPr>
          <a:xfrm>
            <a:off x="3235569" y="91440"/>
            <a:ext cx="610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19314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CDF6F2-788F-42E5-9C25-07633AED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2" y="762000"/>
            <a:ext cx="11296356" cy="58216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E33EF9-EA47-4AD8-9DF1-4F930607A55A}"/>
              </a:ext>
            </a:extLst>
          </p:cNvPr>
          <p:cNvSpPr txBox="1"/>
          <p:nvPr/>
        </p:nvSpPr>
        <p:spPr>
          <a:xfrm>
            <a:off x="3896751" y="168812"/>
            <a:ext cx="527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CIÊNCIAS DA NATUREZA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B63213-704C-4AB6-ADFF-1A607028E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567" y="113894"/>
            <a:ext cx="828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0E5950-0C41-4BBD-92E2-D5FD891AF3EE}"/>
              </a:ext>
            </a:extLst>
          </p:cNvPr>
          <p:cNvSpPr/>
          <p:nvPr/>
        </p:nvSpPr>
        <p:spPr>
          <a:xfrm>
            <a:off x="596348" y="780726"/>
            <a:ext cx="10972800" cy="221599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Nos dias 5 e 6 de maio, da Semana B, as pautas de Língua Portuguesa, Matemática e Ciências da Natureza (9º ano e 3ª série) acontece no ATPC da escola o desdobramento da pauta, a partir do que foi orientado durante a transmissão do ATPC da EFAPE. Para obter o roteiro com a atividade de planejamento, acessem:</a:t>
            </a:r>
          </a:p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https://drive.google.com/drive/folders/1UGPSLIMRjy26-ulSjPCv7mrhlQX0dDMS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48C07B-0963-4BF3-912A-208C7E55F62C}"/>
              </a:ext>
            </a:extLst>
          </p:cNvPr>
          <p:cNvSpPr/>
          <p:nvPr/>
        </p:nvSpPr>
        <p:spPr>
          <a:xfrm>
            <a:off x="569840" y="3702183"/>
            <a:ext cx="10972799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A organização das pautas de ATPC para Semana A, dias 11, 12 e 13 de maio de 2021, será da seguinte forma: </a:t>
            </a:r>
            <a:endParaRPr 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F8F86F-D90B-44D7-A616-F75B8D3BD469}"/>
              </a:ext>
            </a:extLst>
          </p:cNvPr>
          <p:cNvSpPr/>
          <p:nvPr/>
        </p:nvSpPr>
        <p:spPr>
          <a:xfrm>
            <a:off x="596347" y="4562781"/>
            <a:ext cx="10946292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Para os professores de Ciências Humanas, Arte, Educação Física, Língua Inglesa e Ciências da Natureza, haverá transmissões das pautas da EFAPE via CMSP no Canal Formação de Professores com os temas Conviva e Integração das competências socioemocionais. 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1C8207-E2BE-49CC-A513-F0BF7E1E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560" y="75260"/>
            <a:ext cx="828675" cy="2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64239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158</TotalTime>
  <Words>410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Tw Cen MT</vt:lpstr>
      <vt:lpstr>Wingdings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Paulo Henrique De Souza</cp:lastModifiedBy>
  <cp:revision>13</cp:revision>
  <dcterms:created xsi:type="dcterms:W3CDTF">2021-04-28T19:12:04Z</dcterms:created>
  <dcterms:modified xsi:type="dcterms:W3CDTF">2021-04-29T19:26:16Z</dcterms:modified>
</cp:coreProperties>
</file>