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697" r:id="rId2"/>
    <p:sldMasterId id="2147483709" r:id="rId3"/>
    <p:sldMasterId id="2147483721" r:id="rId4"/>
  </p:sldMasterIdLst>
  <p:notesMasterIdLst>
    <p:notesMasterId r:id="rId43"/>
  </p:notesMasterIdLst>
  <p:sldIdLst>
    <p:sldId id="256" r:id="rId5"/>
    <p:sldId id="418" r:id="rId6"/>
    <p:sldId id="481" r:id="rId7"/>
    <p:sldId id="482" r:id="rId8"/>
    <p:sldId id="462" r:id="rId9"/>
    <p:sldId id="463" r:id="rId10"/>
    <p:sldId id="464" r:id="rId11"/>
    <p:sldId id="349" r:id="rId12"/>
    <p:sldId id="467" r:id="rId13"/>
    <p:sldId id="466" r:id="rId14"/>
    <p:sldId id="406" r:id="rId15"/>
    <p:sldId id="378" r:id="rId16"/>
    <p:sldId id="292" r:id="rId17"/>
    <p:sldId id="468" r:id="rId18"/>
    <p:sldId id="294" r:id="rId19"/>
    <p:sldId id="296" r:id="rId20"/>
    <p:sldId id="465" r:id="rId21"/>
    <p:sldId id="300" r:id="rId22"/>
    <p:sldId id="475" r:id="rId23"/>
    <p:sldId id="288" r:id="rId24"/>
    <p:sldId id="391" r:id="rId25"/>
    <p:sldId id="327" r:id="rId26"/>
    <p:sldId id="470" r:id="rId27"/>
    <p:sldId id="379" r:id="rId28"/>
    <p:sldId id="369" r:id="rId29"/>
    <p:sldId id="306" r:id="rId30"/>
    <p:sldId id="476" r:id="rId31"/>
    <p:sldId id="471" r:id="rId32"/>
    <p:sldId id="469" r:id="rId33"/>
    <p:sldId id="370" r:id="rId34"/>
    <p:sldId id="477" r:id="rId35"/>
    <p:sldId id="478" r:id="rId36"/>
    <p:sldId id="479" r:id="rId37"/>
    <p:sldId id="483" r:id="rId38"/>
    <p:sldId id="484" r:id="rId39"/>
    <p:sldId id="485" r:id="rId40"/>
    <p:sldId id="480" r:id="rId41"/>
    <p:sldId id="263" r:id="rId42"/>
  </p:sldIdLst>
  <p:sldSz cx="12192000" cy="6858000"/>
  <p:notesSz cx="6858000" cy="9144000"/>
  <p:defaultText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pt-BR" sz="18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pt-BR" sz="18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pt-BR" sz="18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pt-BR" sz="18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pt-BR" sz="18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pt-BR" sz="18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pt-BR" sz="18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pt-BR" sz="18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pt-BR" sz="18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  <p:ext uri="smNativeData">
      <pr:smAppRevision xmlns:pr="smNativeData" xmlns:p14="http://schemas.microsoft.com/office/powerpoint/2010/main" xmlns="" dt="1614266156" val="982" revOS="4"/>
      <pr:smFileRevision xmlns:pr="smNativeData" xmlns:p14="http://schemas.microsoft.com/office/powerpoint/2010/main" xmlns="" dt="1614266156" val="101"/>
      <pr:guideOptions xmlns:pr="smNativeData" xmlns:p14="http://schemas.microsoft.com/office/powerpoint/2010/main" xmlns="" dt="1614266156" snapToBorder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37" d="100"/>
          <a:sy n="37" d="100"/>
        </p:scale>
        <p:origin x="-66" y="-13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" d="100"/>
        <a:sy n="9" d="100"/>
      </p:scale>
      <p:origin x="0" y="0"/>
    </p:cViewPr>
  </p:sorterViewPr>
  <p:notesViewPr>
    <p:cSldViewPr snapToGrid="0">
      <p:cViewPr>
        <p:scale>
          <a:sx n="57" d="100"/>
          <a:sy n="57" d="100"/>
        </p:scale>
        <p:origin x="376" y="314"/>
      </p:cViewPr>
      <p:guideLst/>
    </p:cSldViewPr>
  </p:notesViewPr>
  <p:gridSpacing cx="73477438" cy="734774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0F391E-CFD9-4B57-8614-B2D578361581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B5280F9-B1C9-4297-979D-0208C5BD3B71}">
      <dgm:prSet phldrT="[Texto]"/>
      <dgm:spPr/>
      <dgm:t>
        <a:bodyPr/>
        <a:lstStyle/>
        <a:p>
          <a:r>
            <a:rPr lang="pt-BR" dirty="0"/>
            <a:t>I - aprimorar o processo de ensino e aprendizagem nas escolas públicas de educação básica, com a consequente melhoria da qualidade da educação;</a:t>
          </a:r>
        </a:p>
      </dgm:t>
    </dgm:pt>
    <dgm:pt modelId="{D4FC945C-C430-434F-BB73-790C4A3E79F6}" type="parTrans" cxnId="{F3A983D4-2F54-4A97-9883-2A843A49A87E}">
      <dgm:prSet/>
      <dgm:spPr/>
      <dgm:t>
        <a:bodyPr/>
        <a:lstStyle/>
        <a:p>
          <a:endParaRPr lang="pt-BR"/>
        </a:p>
      </dgm:t>
    </dgm:pt>
    <dgm:pt modelId="{2C7B9192-7A62-4778-AE81-CE0343113FAF}" type="sibTrans" cxnId="{F3A983D4-2F54-4A97-9883-2A843A49A87E}">
      <dgm:prSet/>
      <dgm:spPr/>
      <dgm:t>
        <a:bodyPr/>
        <a:lstStyle/>
        <a:p>
          <a:endParaRPr lang="pt-BR"/>
        </a:p>
      </dgm:t>
    </dgm:pt>
    <dgm:pt modelId="{81805058-3C38-4E58-B1AA-3F5E8E6768C1}">
      <dgm:prSet phldrT="[Texto]"/>
      <dgm:spPr/>
      <dgm:t>
        <a:bodyPr/>
        <a:lstStyle/>
        <a:p>
          <a:r>
            <a:rPr lang="pt-BR" dirty="0"/>
            <a:t>II - garantir o padrão de qualidade do material de apoio à prática educativa utilizado nas escolas públicas de educação básica;</a:t>
          </a:r>
        </a:p>
      </dgm:t>
    </dgm:pt>
    <dgm:pt modelId="{7C4AF27B-4EBB-4C9D-B591-A6B8353C18C5}" type="parTrans" cxnId="{23CDD960-A60B-407E-A852-BB88C45F3DBE}">
      <dgm:prSet/>
      <dgm:spPr/>
      <dgm:t>
        <a:bodyPr/>
        <a:lstStyle/>
        <a:p>
          <a:endParaRPr lang="pt-BR"/>
        </a:p>
      </dgm:t>
    </dgm:pt>
    <dgm:pt modelId="{C2279019-8F55-46B0-AB9D-0C725E88EBC7}" type="sibTrans" cxnId="{23CDD960-A60B-407E-A852-BB88C45F3DBE}">
      <dgm:prSet/>
      <dgm:spPr/>
      <dgm:t>
        <a:bodyPr/>
        <a:lstStyle/>
        <a:p>
          <a:endParaRPr lang="pt-BR"/>
        </a:p>
      </dgm:t>
    </dgm:pt>
    <dgm:pt modelId="{6954BF46-1E72-4C62-B86B-285164D6DBA3}">
      <dgm:prSet phldrT="[Texto]"/>
      <dgm:spPr/>
      <dgm:t>
        <a:bodyPr/>
        <a:lstStyle/>
        <a:p>
          <a:r>
            <a:rPr lang="pt-BR" dirty="0"/>
            <a:t>III - democratizar o acesso às fontes de informação e cultura;</a:t>
          </a:r>
        </a:p>
      </dgm:t>
    </dgm:pt>
    <dgm:pt modelId="{E9E60286-F0CF-48F2-B84B-8F7D02CE1F0E}" type="parTrans" cxnId="{E5FA6B27-9FE8-47DF-82B3-B7977E26A827}">
      <dgm:prSet/>
      <dgm:spPr/>
      <dgm:t>
        <a:bodyPr/>
        <a:lstStyle/>
        <a:p>
          <a:endParaRPr lang="pt-BR"/>
        </a:p>
      </dgm:t>
    </dgm:pt>
    <dgm:pt modelId="{8B601BB5-81E2-4814-8A5B-A40B0ACFCEB6}" type="sibTrans" cxnId="{E5FA6B27-9FE8-47DF-82B3-B7977E26A827}">
      <dgm:prSet/>
      <dgm:spPr/>
      <dgm:t>
        <a:bodyPr/>
        <a:lstStyle/>
        <a:p>
          <a:endParaRPr lang="pt-BR"/>
        </a:p>
      </dgm:t>
    </dgm:pt>
    <dgm:pt modelId="{8D02D41F-6217-4148-8FF3-E90366103C46}">
      <dgm:prSet phldrT="[Texto]"/>
      <dgm:spPr/>
      <dgm:t>
        <a:bodyPr/>
        <a:lstStyle/>
        <a:p>
          <a:r>
            <a:rPr lang="pt-BR" dirty="0"/>
            <a:t>IV - fomentar a leitura e o estímulo à atitude investigativa dos estudantes;</a:t>
          </a:r>
        </a:p>
      </dgm:t>
    </dgm:pt>
    <dgm:pt modelId="{15B0DB30-FF77-40BC-88E3-D09456B1BA66}" type="parTrans" cxnId="{3C2F631F-8A51-4BF7-906D-0C5C98A427F0}">
      <dgm:prSet/>
      <dgm:spPr/>
      <dgm:t>
        <a:bodyPr/>
        <a:lstStyle/>
        <a:p>
          <a:endParaRPr lang="pt-BR"/>
        </a:p>
      </dgm:t>
    </dgm:pt>
    <dgm:pt modelId="{5DD76D2E-EC1D-4893-9083-31D7B7CEBBC2}" type="sibTrans" cxnId="{3C2F631F-8A51-4BF7-906D-0C5C98A427F0}">
      <dgm:prSet/>
      <dgm:spPr/>
      <dgm:t>
        <a:bodyPr/>
        <a:lstStyle/>
        <a:p>
          <a:endParaRPr lang="pt-BR"/>
        </a:p>
      </dgm:t>
    </dgm:pt>
    <dgm:pt modelId="{CB20C25B-59BD-4275-A86A-C082F866600A}">
      <dgm:prSet phldrT="[Texto]"/>
      <dgm:spPr/>
      <dgm:t>
        <a:bodyPr/>
        <a:lstStyle/>
        <a:p>
          <a:r>
            <a:rPr lang="pt-BR" dirty="0"/>
            <a:t>V - apoiar a atualização, a autonomia e o desenvolvimento profissional do professor; e</a:t>
          </a:r>
        </a:p>
      </dgm:t>
    </dgm:pt>
    <dgm:pt modelId="{8DC995B0-11F6-417E-971C-01FDF7001EFA}" type="parTrans" cxnId="{D8CA5099-EE75-49BD-B382-27435266A3F0}">
      <dgm:prSet/>
      <dgm:spPr/>
      <dgm:t>
        <a:bodyPr/>
        <a:lstStyle/>
        <a:p>
          <a:endParaRPr lang="pt-BR"/>
        </a:p>
      </dgm:t>
    </dgm:pt>
    <dgm:pt modelId="{FC39C250-0FAE-40F7-A5EA-57AE2915B0A0}" type="sibTrans" cxnId="{D8CA5099-EE75-49BD-B382-27435266A3F0}">
      <dgm:prSet/>
      <dgm:spPr/>
      <dgm:t>
        <a:bodyPr/>
        <a:lstStyle/>
        <a:p>
          <a:endParaRPr lang="pt-BR"/>
        </a:p>
      </dgm:t>
    </dgm:pt>
    <dgm:pt modelId="{B80803A4-607D-4625-88A4-5255B6F6A50D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pt-BR" b="1" dirty="0"/>
            <a:t>VI - apoiar a implementação da Base Nacional Comum Curricular. </a:t>
          </a:r>
          <a:r>
            <a:rPr lang="pt-BR" b="1" dirty="0">
              <a:solidFill>
                <a:srgbClr val="FFFFFF"/>
              </a:solidFill>
            </a:rPr>
            <a:t> </a:t>
          </a:r>
          <a:endParaRPr lang="pt-BR" b="1" dirty="0"/>
        </a:p>
      </dgm:t>
    </dgm:pt>
    <dgm:pt modelId="{630A2F97-E5B2-427E-9FA1-E19F84BFDC43}" type="parTrans" cxnId="{4D98C90E-ABF1-4C0D-BEBB-7DD5AF238E41}">
      <dgm:prSet/>
      <dgm:spPr/>
      <dgm:t>
        <a:bodyPr/>
        <a:lstStyle/>
        <a:p>
          <a:endParaRPr lang="pt-BR"/>
        </a:p>
      </dgm:t>
    </dgm:pt>
    <dgm:pt modelId="{743F8AF3-6B15-46DC-B909-E0CA8E0FF7EA}" type="sibTrans" cxnId="{4D98C90E-ABF1-4C0D-BEBB-7DD5AF238E41}">
      <dgm:prSet/>
      <dgm:spPr/>
      <dgm:t>
        <a:bodyPr/>
        <a:lstStyle/>
        <a:p>
          <a:endParaRPr lang="pt-BR"/>
        </a:p>
      </dgm:t>
    </dgm:pt>
    <dgm:pt modelId="{CBACF210-B926-4E95-A4D9-0CBC41D53861}" type="pres">
      <dgm:prSet presAssocID="{840F391E-CFD9-4B57-8614-B2D57836158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21018FA-39B6-45D3-BEE1-B44E43A6841E}" type="pres">
      <dgm:prSet presAssocID="{BB5280F9-B1C9-4297-979D-0208C5BD3B71}" presName="node" presStyleLbl="node1" presStyleIdx="0" presStyleCnt="6" custLinFactNeighborX="-648" custLinFactNeighborY="108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7CD0A2F-5B22-4980-8280-F66387E00997}" type="pres">
      <dgm:prSet presAssocID="{2C7B9192-7A62-4778-AE81-CE0343113FAF}" presName="sibTrans" presStyleCnt="0"/>
      <dgm:spPr/>
    </dgm:pt>
    <dgm:pt modelId="{0153D7ED-8E19-4704-8CD5-CC7265875F52}" type="pres">
      <dgm:prSet presAssocID="{81805058-3C38-4E58-B1AA-3F5E8E6768C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0AF008E-6297-4531-810D-1F22D0024EF2}" type="pres">
      <dgm:prSet presAssocID="{C2279019-8F55-46B0-AB9D-0C725E88EBC7}" presName="sibTrans" presStyleCnt="0"/>
      <dgm:spPr/>
    </dgm:pt>
    <dgm:pt modelId="{B93009CE-BAB7-4454-80A6-CAEE3C300230}" type="pres">
      <dgm:prSet presAssocID="{6954BF46-1E72-4C62-B86B-285164D6DBA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7907A8-4F4F-42EA-B2D3-78A029ACE1B3}" type="pres">
      <dgm:prSet presAssocID="{8B601BB5-81E2-4814-8A5B-A40B0ACFCEB6}" presName="sibTrans" presStyleCnt="0"/>
      <dgm:spPr/>
    </dgm:pt>
    <dgm:pt modelId="{FDBD8FBE-5149-4239-9D55-C417EF87CED1}" type="pres">
      <dgm:prSet presAssocID="{8D02D41F-6217-4148-8FF3-E90366103C4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C65915-54AA-4B4C-913C-66224D31BD54}" type="pres">
      <dgm:prSet presAssocID="{5DD76D2E-EC1D-4893-9083-31D7B7CEBBC2}" presName="sibTrans" presStyleCnt="0"/>
      <dgm:spPr/>
    </dgm:pt>
    <dgm:pt modelId="{C1A50902-5A9D-4F51-AF38-4EAF1C8FBB7B}" type="pres">
      <dgm:prSet presAssocID="{CB20C25B-59BD-4275-A86A-C082F866600A}" presName="node" presStyleLbl="node1" presStyleIdx="4" presStyleCnt="6" custLinFactNeighborX="879" custLinFactNeighborY="-582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F8E9B8-8554-4D8E-9F44-E1FD23404F26}" type="pres">
      <dgm:prSet presAssocID="{FC39C250-0FAE-40F7-A5EA-57AE2915B0A0}" presName="sibTrans" presStyleCnt="0"/>
      <dgm:spPr/>
    </dgm:pt>
    <dgm:pt modelId="{F17BAC0E-A8F9-45D5-A39D-558589C33B55}" type="pres">
      <dgm:prSet presAssocID="{B80803A4-607D-4625-88A4-5255B6F6A50D}" presName="node" presStyleLbl="node1" presStyleIdx="5" presStyleCnt="6" custLinFactNeighborX="-1025" custLinFactNeighborY="-469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FB48FEC-8A35-4E26-96F5-408D513B3148}" type="presOf" srcId="{B80803A4-607D-4625-88A4-5255B6F6A50D}" destId="{F17BAC0E-A8F9-45D5-A39D-558589C33B55}" srcOrd="0" destOrd="0" presId="urn:microsoft.com/office/officeart/2005/8/layout/default#1"/>
    <dgm:cxn modelId="{F3A983D4-2F54-4A97-9883-2A843A49A87E}" srcId="{840F391E-CFD9-4B57-8614-B2D578361581}" destId="{BB5280F9-B1C9-4297-979D-0208C5BD3B71}" srcOrd="0" destOrd="0" parTransId="{D4FC945C-C430-434F-BB73-790C4A3E79F6}" sibTransId="{2C7B9192-7A62-4778-AE81-CE0343113FAF}"/>
    <dgm:cxn modelId="{4D98C90E-ABF1-4C0D-BEBB-7DD5AF238E41}" srcId="{840F391E-CFD9-4B57-8614-B2D578361581}" destId="{B80803A4-607D-4625-88A4-5255B6F6A50D}" srcOrd="5" destOrd="0" parTransId="{630A2F97-E5B2-427E-9FA1-E19F84BFDC43}" sibTransId="{743F8AF3-6B15-46DC-B909-E0CA8E0FF7EA}"/>
    <dgm:cxn modelId="{E5FA6B27-9FE8-47DF-82B3-B7977E26A827}" srcId="{840F391E-CFD9-4B57-8614-B2D578361581}" destId="{6954BF46-1E72-4C62-B86B-285164D6DBA3}" srcOrd="2" destOrd="0" parTransId="{E9E60286-F0CF-48F2-B84B-8F7D02CE1F0E}" sibTransId="{8B601BB5-81E2-4814-8A5B-A40B0ACFCEB6}"/>
    <dgm:cxn modelId="{D8CA5099-EE75-49BD-B382-27435266A3F0}" srcId="{840F391E-CFD9-4B57-8614-B2D578361581}" destId="{CB20C25B-59BD-4275-A86A-C082F866600A}" srcOrd="4" destOrd="0" parTransId="{8DC995B0-11F6-417E-971C-01FDF7001EFA}" sibTransId="{FC39C250-0FAE-40F7-A5EA-57AE2915B0A0}"/>
    <dgm:cxn modelId="{BE1F89D8-91C2-4C96-BFDA-ACB32257DDD0}" type="presOf" srcId="{CB20C25B-59BD-4275-A86A-C082F866600A}" destId="{C1A50902-5A9D-4F51-AF38-4EAF1C8FBB7B}" srcOrd="0" destOrd="0" presId="urn:microsoft.com/office/officeart/2005/8/layout/default#1"/>
    <dgm:cxn modelId="{3425AA69-7487-43F7-AE70-9DE7676A012C}" type="presOf" srcId="{81805058-3C38-4E58-B1AA-3F5E8E6768C1}" destId="{0153D7ED-8E19-4704-8CD5-CC7265875F52}" srcOrd="0" destOrd="0" presId="urn:microsoft.com/office/officeart/2005/8/layout/default#1"/>
    <dgm:cxn modelId="{D2A308D1-497C-4223-8E13-C0C8E3185122}" type="presOf" srcId="{BB5280F9-B1C9-4297-979D-0208C5BD3B71}" destId="{421018FA-39B6-45D3-BEE1-B44E43A6841E}" srcOrd="0" destOrd="0" presId="urn:microsoft.com/office/officeart/2005/8/layout/default#1"/>
    <dgm:cxn modelId="{DE1797AD-E050-4641-A9E3-A5488B5456EE}" type="presOf" srcId="{6954BF46-1E72-4C62-B86B-285164D6DBA3}" destId="{B93009CE-BAB7-4454-80A6-CAEE3C300230}" srcOrd="0" destOrd="0" presId="urn:microsoft.com/office/officeart/2005/8/layout/default#1"/>
    <dgm:cxn modelId="{D72FCB4B-97C8-4A90-ADF9-E7D12A96189C}" type="presOf" srcId="{8D02D41F-6217-4148-8FF3-E90366103C46}" destId="{FDBD8FBE-5149-4239-9D55-C417EF87CED1}" srcOrd="0" destOrd="0" presId="urn:microsoft.com/office/officeart/2005/8/layout/default#1"/>
    <dgm:cxn modelId="{23CDD960-A60B-407E-A852-BB88C45F3DBE}" srcId="{840F391E-CFD9-4B57-8614-B2D578361581}" destId="{81805058-3C38-4E58-B1AA-3F5E8E6768C1}" srcOrd="1" destOrd="0" parTransId="{7C4AF27B-4EBB-4C9D-B591-A6B8353C18C5}" sibTransId="{C2279019-8F55-46B0-AB9D-0C725E88EBC7}"/>
    <dgm:cxn modelId="{3C2F631F-8A51-4BF7-906D-0C5C98A427F0}" srcId="{840F391E-CFD9-4B57-8614-B2D578361581}" destId="{8D02D41F-6217-4148-8FF3-E90366103C46}" srcOrd="3" destOrd="0" parTransId="{15B0DB30-FF77-40BC-88E3-D09456B1BA66}" sibTransId="{5DD76D2E-EC1D-4893-9083-31D7B7CEBBC2}"/>
    <dgm:cxn modelId="{1FB092F6-2568-4101-AEDC-7BA1B53EA68A}" type="presOf" srcId="{840F391E-CFD9-4B57-8614-B2D578361581}" destId="{CBACF210-B926-4E95-A4D9-0CBC41D53861}" srcOrd="0" destOrd="0" presId="urn:microsoft.com/office/officeart/2005/8/layout/default#1"/>
    <dgm:cxn modelId="{9AF721A4-7774-448C-B438-73168B29F4DD}" type="presParOf" srcId="{CBACF210-B926-4E95-A4D9-0CBC41D53861}" destId="{421018FA-39B6-45D3-BEE1-B44E43A6841E}" srcOrd="0" destOrd="0" presId="urn:microsoft.com/office/officeart/2005/8/layout/default#1"/>
    <dgm:cxn modelId="{006B293D-CA64-4B07-B988-BD0EAF3B6760}" type="presParOf" srcId="{CBACF210-B926-4E95-A4D9-0CBC41D53861}" destId="{77CD0A2F-5B22-4980-8280-F66387E00997}" srcOrd="1" destOrd="0" presId="urn:microsoft.com/office/officeart/2005/8/layout/default#1"/>
    <dgm:cxn modelId="{0A1D0EBD-1217-491D-801E-140188A2C912}" type="presParOf" srcId="{CBACF210-B926-4E95-A4D9-0CBC41D53861}" destId="{0153D7ED-8E19-4704-8CD5-CC7265875F52}" srcOrd="2" destOrd="0" presId="urn:microsoft.com/office/officeart/2005/8/layout/default#1"/>
    <dgm:cxn modelId="{93FCB985-9D9A-4FA0-AF6E-D12CFD257C74}" type="presParOf" srcId="{CBACF210-B926-4E95-A4D9-0CBC41D53861}" destId="{00AF008E-6297-4531-810D-1F22D0024EF2}" srcOrd="3" destOrd="0" presId="urn:microsoft.com/office/officeart/2005/8/layout/default#1"/>
    <dgm:cxn modelId="{3C53E177-47B7-49D9-9017-9CFB0522A5B0}" type="presParOf" srcId="{CBACF210-B926-4E95-A4D9-0CBC41D53861}" destId="{B93009CE-BAB7-4454-80A6-CAEE3C300230}" srcOrd="4" destOrd="0" presId="urn:microsoft.com/office/officeart/2005/8/layout/default#1"/>
    <dgm:cxn modelId="{505C82AA-A71E-4A50-A646-451231EFAC02}" type="presParOf" srcId="{CBACF210-B926-4E95-A4D9-0CBC41D53861}" destId="{5A7907A8-4F4F-42EA-B2D3-78A029ACE1B3}" srcOrd="5" destOrd="0" presId="urn:microsoft.com/office/officeart/2005/8/layout/default#1"/>
    <dgm:cxn modelId="{37360BAA-1221-49B0-9BD5-6F9CACF5937A}" type="presParOf" srcId="{CBACF210-B926-4E95-A4D9-0CBC41D53861}" destId="{FDBD8FBE-5149-4239-9D55-C417EF87CED1}" srcOrd="6" destOrd="0" presId="urn:microsoft.com/office/officeart/2005/8/layout/default#1"/>
    <dgm:cxn modelId="{A51C2D86-9102-4289-A963-728ABC4E18A9}" type="presParOf" srcId="{CBACF210-B926-4E95-A4D9-0CBC41D53861}" destId="{83C65915-54AA-4B4C-913C-66224D31BD54}" srcOrd="7" destOrd="0" presId="urn:microsoft.com/office/officeart/2005/8/layout/default#1"/>
    <dgm:cxn modelId="{8986991B-1FCF-45E0-994F-E9C4C05C506D}" type="presParOf" srcId="{CBACF210-B926-4E95-A4D9-0CBC41D53861}" destId="{C1A50902-5A9D-4F51-AF38-4EAF1C8FBB7B}" srcOrd="8" destOrd="0" presId="urn:microsoft.com/office/officeart/2005/8/layout/default#1"/>
    <dgm:cxn modelId="{AE9A0149-542A-4AAC-B055-7E555DAE9AC9}" type="presParOf" srcId="{CBACF210-B926-4E95-A4D9-0CBC41D53861}" destId="{93F8E9B8-8554-4D8E-9F44-E1FD23404F26}" srcOrd="9" destOrd="0" presId="urn:microsoft.com/office/officeart/2005/8/layout/default#1"/>
    <dgm:cxn modelId="{2BDCCBB9-3769-4542-8259-5114C782CE77}" type="presParOf" srcId="{CBACF210-B926-4E95-A4D9-0CBC41D53861}" destId="{F17BAC0E-A8F9-45D5-A39D-558589C33B55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D7B6A2-765C-4A42-ADA3-708DA7B4AF6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446CD6FA-ADB3-4A86-A8B6-11F50AECD13C}">
      <dgm:prSet/>
      <dgm:spPr/>
      <dgm:t>
        <a:bodyPr/>
        <a:lstStyle/>
        <a:p>
          <a:r>
            <a:rPr lang="pt-BR" dirty="0"/>
            <a:t>Seminário interno de boas práticas em materiais didáticos – Professores de vários estados.</a:t>
          </a:r>
          <a:endParaRPr lang="en-US" dirty="0"/>
        </a:p>
      </dgm:t>
    </dgm:pt>
    <dgm:pt modelId="{0023441F-E5B8-4996-B1A4-679F38C7591C}" type="parTrans" cxnId="{1CA34E2E-F05E-47CA-AC04-89C6B9EE736F}">
      <dgm:prSet/>
      <dgm:spPr/>
      <dgm:t>
        <a:bodyPr/>
        <a:lstStyle/>
        <a:p>
          <a:endParaRPr lang="en-US"/>
        </a:p>
      </dgm:t>
    </dgm:pt>
    <dgm:pt modelId="{BE91BAF9-DA19-4A8D-8674-82170FC657E2}" type="sibTrans" cxnId="{1CA34E2E-F05E-47CA-AC04-89C6B9EE736F}">
      <dgm:prSet/>
      <dgm:spPr/>
      <dgm:t>
        <a:bodyPr/>
        <a:lstStyle/>
        <a:p>
          <a:endParaRPr lang="en-US"/>
        </a:p>
      </dgm:t>
    </dgm:pt>
    <dgm:pt modelId="{801101CD-F7D7-403D-BA62-C613989D6BCE}">
      <dgm:prSet/>
      <dgm:spPr/>
      <dgm:t>
        <a:bodyPr/>
        <a:lstStyle/>
        <a:p>
          <a:r>
            <a:rPr lang="pt-BR" dirty="0"/>
            <a:t>Diálogo com do CNE e CONSED.</a:t>
          </a:r>
          <a:endParaRPr lang="en-US" dirty="0"/>
        </a:p>
      </dgm:t>
    </dgm:pt>
    <dgm:pt modelId="{F8DA0843-8EDD-4751-8E17-EB7FB536B5B0}" type="parTrans" cxnId="{23573164-1871-4E9D-B515-1279284F2FA0}">
      <dgm:prSet/>
      <dgm:spPr/>
      <dgm:t>
        <a:bodyPr/>
        <a:lstStyle/>
        <a:p>
          <a:endParaRPr lang="en-US"/>
        </a:p>
      </dgm:t>
    </dgm:pt>
    <dgm:pt modelId="{1EC62F5C-3223-42CA-90BD-57DCD5D10A2B}" type="sibTrans" cxnId="{23573164-1871-4E9D-B515-1279284F2FA0}">
      <dgm:prSet/>
      <dgm:spPr/>
      <dgm:t>
        <a:bodyPr/>
        <a:lstStyle/>
        <a:p>
          <a:endParaRPr lang="en-US"/>
        </a:p>
      </dgm:t>
    </dgm:pt>
    <dgm:pt modelId="{260D84CC-7335-43D7-8579-1164E877D450}" type="pres">
      <dgm:prSet presAssocID="{DCD7B6A2-765C-4A42-ADA3-708DA7B4AF6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92B824E-F2A5-43BC-AFC7-F98088A32409}" type="pres">
      <dgm:prSet presAssocID="{446CD6FA-ADB3-4A86-A8B6-11F50AECD13C}" presName="compNode" presStyleCnt="0"/>
      <dgm:spPr/>
    </dgm:pt>
    <dgm:pt modelId="{EAA3021D-56B8-4E91-8C9E-E3A0401488C8}" type="pres">
      <dgm:prSet presAssocID="{446CD6FA-ADB3-4A86-A8B6-11F50AECD13C}" presName="bgRect" presStyleLbl="bgShp" presStyleIdx="0" presStyleCnt="2"/>
      <dgm:spPr/>
    </dgm:pt>
    <dgm:pt modelId="{A6EA0604-6F3D-46F3-9814-2116E21F52AF}" type="pres">
      <dgm:prSet presAssocID="{446CD6FA-ADB3-4A86-A8B6-11F50AECD13C}" presName="iconRect" presStyleLbl="node1" presStyleIdx="0" presStyleCnt="2"/>
      <dgm:spPr>
        <a:blipFill>
          <a:blip xmlns:r="http://schemas.openxmlformats.org/officeDocument/2006/relationships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Sala de aula"/>
        </a:ext>
      </dgm:extLst>
    </dgm:pt>
    <dgm:pt modelId="{875DA54D-D84C-4044-B28C-3274E5BC07E3}" type="pres">
      <dgm:prSet presAssocID="{446CD6FA-ADB3-4A86-A8B6-11F50AECD13C}" presName="spaceRect" presStyleCnt="0"/>
      <dgm:spPr/>
    </dgm:pt>
    <dgm:pt modelId="{0AF4191A-E2DB-4511-992C-042CFB67E7C2}" type="pres">
      <dgm:prSet presAssocID="{446CD6FA-ADB3-4A86-A8B6-11F50AECD13C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25C059AC-6127-4DDD-91E1-FF06B0525FB7}" type="pres">
      <dgm:prSet presAssocID="{BE91BAF9-DA19-4A8D-8674-82170FC657E2}" presName="sibTrans" presStyleCnt="0"/>
      <dgm:spPr/>
    </dgm:pt>
    <dgm:pt modelId="{C0D153AD-51FD-4384-95CE-B33B09BD59A7}" type="pres">
      <dgm:prSet presAssocID="{801101CD-F7D7-403D-BA62-C613989D6BCE}" presName="compNode" presStyleCnt="0"/>
      <dgm:spPr/>
    </dgm:pt>
    <dgm:pt modelId="{D313B4DE-8E8B-4D9C-B898-0D3E775483F0}" type="pres">
      <dgm:prSet presAssocID="{801101CD-F7D7-403D-BA62-C613989D6BCE}" presName="bgRect" presStyleLbl="bgShp" presStyleIdx="1" presStyleCnt="2"/>
      <dgm:spPr/>
    </dgm:pt>
    <dgm:pt modelId="{CC80EF5B-812E-41CB-9526-0468F87623AD}" type="pres">
      <dgm:prSet presAssocID="{801101CD-F7D7-403D-BA62-C613989D6BCE}" presName="iconRect" presStyleLbl="node1" presStyleIdx="1" presStyleCnt="2"/>
      <dgm:spPr>
        <a:blipFill>
          <a:blip xmlns:r="http://schemas.openxmlformats.org/officeDocument/2006/relationships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Chat Bubble"/>
        </a:ext>
      </dgm:extLst>
    </dgm:pt>
    <dgm:pt modelId="{7ABE3B9E-3590-4AB0-8B38-1137235F4B25}" type="pres">
      <dgm:prSet presAssocID="{801101CD-F7D7-403D-BA62-C613989D6BCE}" presName="spaceRect" presStyleCnt="0"/>
      <dgm:spPr/>
    </dgm:pt>
    <dgm:pt modelId="{AEBD6130-2059-4B8A-890F-56A834C4CE13}" type="pres">
      <dgm:prSet presAssocID="{801101CD-F7D7-403D-BA62-C613989D6BCE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</dgm:ptLst>
  <dgm:cxnLst>
    <dgm:cxn modelId="{D7CC9CA2-DA1E-4C5E-9445-C09DF0522B78}" type="presOf" srcId="{801101CD-F7D7-403D-BA62-C613989D6BCE}" destId="{AEBD6130-2059-4B8A-890F-56A834C4CE13}" srcOrd="0" destOrd="0" presId="urn:microsoft.com/office/officeart/2018/2/layout/IconVerticalSolidList"/>
    <dgm:cxn modelId="{522F6C19-7315-4697-9387-CBB03DABEFF1}" type="presOf" srcId="{DCD7B6A2-765C-4A42-ADA3-708DA7B4AF6D}" destId="{260D84CC-7335-43D7-8579-1164E877D450}" srcOrd="0" destOrd="0" presId="urn:microsoft.com/office/officeart/2018/2/layout/IconVerticalSolidList"/>
    <dgm:cxn modelId="{1CA34E2E-F05E-47CA-AC04-89C6B9EE736F}" srcId="{DCD7B6A2-765C-4A42-ADA3-708DA7B4AF6D}" destId="{446CD6FA-ADB3-4A86-A8B6-11F50AECD13C}" srcOrd="0" destOrd="0" parTransId="{0023441F-E5B8-4996-B1A4-679F38C7591C}" sibTransId="{BE91BAF9-DA19-4A8D-8674-82170FC657E2}"/>
    <dgm:cxn modelId="{23573164-1871-4E9D-B515-1279284F2FA0}" srcId="{DCD7B6A2-765C-4A42-ADA3-708DA7B4AF6D}" destId="{801101CD-F7D7-403D-BA62-C613989D6BCE}" srcOrd="1" destOrd="0" parTransId="{F8DA0843-8EDD-4751-8E17-EB7FB536B5B0}" sibTransId="{1EC62F5C-3223-42CA-90BD-57DCD5D10A2B}"/>
    <dgm:cxn modelId="{A2A1158A-6D1D-4C39-A795-C87DA91B00E6}" type="presOf" srcId="{446CD6FA-ADB3-4A86-A8B6-11F50AECD13C}" destId="{0AF4191A-E2DB-4511-992C-042CFB67E7C2}" srcOrd="0" destOrd="0" presId="urn:microsoft.com/office/officeart/2018/2/layout/IconVerticalSolidList"/>
    <dgm:cxn modelId="{63FAA4E3-CC37-44DA-B803-3EA85C075352}" type="presParOf" srcId="{260D84CC-7335-43D7-8579-1164E877D450}" destId="{092B824E-F2A5-43BC-AFC7-F98088A32409}" srcOrd="0" destOrd="0" presId="urn:microsoft.com/office/officeart/2018/2/layout/IconVerticalSolidList"/>
    <dgm:cxn modelId="{0E7F0C50-A269-4946-939F-FA2DB45CB407}" type="presParOf" srcId="{092B824E-F2A5-43BC-AFC7-F98088A32409}" destId="{EAA3021D-56B8-4E91-8C9E-E3A0401488C8}" srcOrd="0" destOrd="0" presId="urn:microsoft.com/office/officeart/2018/2/layout/IconVerticalSolidList"/>
    <dgm:cxn modelId="{C3A692FF-4BE1-4E68-BC62-487024202473}" type="presParOf" srcId="{092B824E-F2A5-43BC-AFC7-F98088A32409}" destId="{A6EA0604-6F3D-46F3-9814-2116E21F52AF}" srcOrd="1" destOrd="0" presId="urn:microsoft.com/office/officeart/2018/2/layout/IconVerticalSolidList"/>
    <dgm:cxn modelId="{2A0CC18C-4DEC-446C-9D29-CCCDD7D60B74}" type="presParOf" srcId="{092B824E-F2A5-43BC-AFC7-F98088A32409}" destId="{875DA54D-D84C-4044-B28C-3274E5BC07E3}" srcOrd="2" destOrd="0" presId="urn:microsoft.com/office/officeart/2018/2/layout/IconVerticalSolidList"/>
    <dgm:cxn modelId="{58288147-B469-4E5B-BC17-992FE3FAC800}" type="presParOf" srcId="{092B824E-F2A5-43BC-AFC7-F98088A32409}" destId="{0AF4191A-E2DB-4511-992C-042CFB67E7C2}" srcOrd="3" destOrd="0" presId="urn:microsoft.com/office/officeart/2018/2/layout/IconVerticalSolidList"/>
    <dgm:cxn modelId="{33E06047-EBC2-4DB3-89C6-7D5591FEF3B7}" type="presParOf" srcId="{260D84CC-7335-43D7-8579-1164E877D450}" destId="{25C059AC-6127-4DDD-91E1-FF06B0525FB7}" srcOrd="1" destOrd="0" presId="urn:microsoft.com/office/officeart/2018/2/layout/IconVerticalSolidList"/>
    <dgm:cxn modelId="{3B9B937B-0055-4712-9668-D8A348305865}" type="presParOf" srcId="{260D84CC-7335-43D7-8579-1164E877D450}" destId="{C0D153AD-51FD-4384-95CE-B33B09BD59A7}" srcOrd="2" destOrd="0" presId="urn:microsoft.com/office/officeart/2018/2/layout/IconVerticalSolidList"/>
    <dgm:cxn modelId="{1E2B88C7-3A73-43BE-ADB6-80B54B4636B6}" type="presParOf" srcId="{C0D153AD-51FD-4384-95CE-B33B09BD59A7}" destId="{D313B4DE-8E8B-4D9C-B898-0D3E775483F0}" srcOrd="0" destOrd="0" presId="urn:microsoft.com/office/officeart/2018/2/layout/IconVerticalSolidList"/>
    <dgm:cxn modelId="{EEBE8EDB-A392-48EB-B530-C651D729FC2F}" type="presParOf" srcId="{C0D153AD-51FD-4384-95CE-B33B09BD59A7}" destId="{CC80EF5B-812E-41CB-9526-0468F87623AD}" srcOrd="1" destOrd="0" presId="urn:microsoft.com/office/officeart/2018/2/layout/IconVerticalSolidList"/>
    <dgm:cxn modelId="{F40AC60B-0EC0-428F-AD37-EA123AC9051E}" type="presParOf" srcId="{C0D153AD-51FD-4384-95CE-B33B09BD59A7}" destId="{7ABE3B9E-3590-4AB0-8B38-1137235F4B25}" srcOrd="2" destOrd="0" presId="urn:microsoft.com/office/officeart/2018/2/layout/IconVerticalSolidList"/>
    <dgm:cxn modelId="{9D958445-1C1D-40B4-985C-4D0DE7A59EED}" type="presParOf" srcId="{C0D153AD-51FD-4384-95CE-B33B09BD59A7}" destId="{AEBD6130-2059-4B8A-890F-56A834C4CE1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FF5BF0-1BCA-4F6F-86A1-EF980ABA6729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E8EB2B3E-48C3-40D5-AFBC-CA845E6535EB}">
      <dgm:prSet phldrT="[Texto]" custT="1"/>
      <dgm:spPr>
        <a:solidFill>
          <a:schemeClr val="accent1"/>
        </a:solidFill>
      </dgm:spPr>
      <dgm:t>
        <a:bodyPr/>
        <a:lstStyle/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dirty="0">
              <a:solidFill>
                <a:schemeClr val="tx1"/>
              </a:solidFill>
              <a:latin typeface="+mn-lt"/>
            </a:rPr>
            <a:t>Objeto 1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dirty="0">
              <a:solidFill>
                <a:schemeClr val="tx1"/>
              </a:solidFill>
              <a:latin typeface="+mn-lt"/>
            </a:rPr>
            <a:t>Obras de Projetos Integradores e de Projeto de Vida </a:t>
          </a:r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dirty="0">
              <a:solidFill>
                <a:schemeClr val="tx1"/>
              </a:solidFill>
              <a:latin typeface="+mn-lt"/>
            </a:rPr>
            <a:t>2021</a:t>
          </a:r>
        </a:p>
      </dgm:t>
    </dgm:pt>
    <dgm:pt modelId="{BC5C5CA4-A53A-4973-AE12-B8C00EB0D465}" type="parTrans" cxnId="{02614E48-8779-4EDA-81C5-9348CBC1D975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+mj-lt"/>
          </a:endParaRPr>
        </a:p>
      </dgm:t>
    </dgm:pt>
    <dgm:pt modelId="{20A70828-7CC6-4097-9710-73358B3085C8}" type="sibTrans" cxnId="{02614E48-8779-4EDA-81C5-9348CBC1D975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+mj-lt"/>
          </a:endParaRPr>
        </a:p>
      </dgm:t>
    </dgm:pt>
    <dgm:pt modelId="{A42DC9C8-4823-4CF8-A8E2-0F5793B1B008}">
      <dgm:prSet phldrT="[Texto]" custT="1"/>
      <dgm:spPr/>
      <dgm:t>
        <a:bodyPr/>
        <a:lstStyle/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dirty="0">
              <a:solidFill>
                <a:schemeClr val="tx1"/>
              </a:solidFill>
              <a:latin typeface="+mn-lt"/>
            </a:rPr>
            <a:t>Objeto 2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b="0" dirty="0">
              <a:solidFill>
                <a:schemeClr val="tx1"/>
              </a:solidFill>
              <a:latin typeface="+mn-lt"/>
            </a:rPr>
            <a:t>Obras por área de conhecimento – Obras Específicas</a:t>
          </a:r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dirty="0">
              <a:solidFill>
                <a:schemeClr val="tx1"/>
              </a:solidFill>
              <a:latin typeface="+mn-lt"/>
            </a:rPr>
            <a:t>2022</a:t>
          </a:r>
        </a:p>
      </dgm:t>
    </dgm:pt>
    <dgm:pt modelId="{1F0C90EE-0CA5-4A59-A541-12870123065B}" type="parTrans" cxnId="{38F2E010-2A3D-4D24-8641-219EC5D1B774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+mj-lt"/>
          </a:endParaRPr>
        </a:p>
      </dgm:t>
    </dgm:pt>
    <dgm:pt modelId="{2493F799-9E42-456E-AF11-4ABC0B112671}" type="sibTrans" cxnId="{38F2E010-2A3D-4D24-8641-219EC5D1B774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+mj-lt"/>
          </a:endParaRPr>
        </a:p>
      </dgm:t>
    </dgm:pt>
    <dgm:pt modelId="{4070E91D-58A2-4C6D-938A-54675D423D4C}">
      <dgm:prSet phldrT="[Texto]"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2000" dirty="0">
            <a:solidFill>
              <a:schemeClr val="tx1"/>
            </a:solidFill>
            <a:latin typeface="+mj-lt"/>
          </a:endParaRPr>
        </a:p>
      </dgm:t>
    </dgm:pt>
    <dgm:pt modelId="{39C8E49D-424D-413F-8092-652F700FB114}" type="parTrans" cxnId="{8EF1EC08-A003-4AE6-B7FD-EB5F7EB9B702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+mj-lt"/>
          </a:endParaRPr>
        </a:p>
      </dgm:t>
    </dgm:pt>
    <dgm:pt modelId="{95EE4DE9-47A2-4844-9948-C062AC644CDF}" type="sibTrans" cxnId="{8EF1EC08-A003-4AE6-B7FD-EB5F7EB9B702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+mj-lt"/>
          </a:endParaRPr>
        </a:p>
      </dgm:t>
    </dgm:pt>
    <dgm:pt modelId="{D47CEA3E-8027-4A1D-A5CD-77C7C1F358DC}">
      <dgm:prSet phldrT="[Texto]" custT="1"/>
      <dgm:spPr>
        <a:solidFill>
          <a:srgbClr val="92D050"/>
        </a:solidFill>
      </dgm:spPr>
      <dgm:t>
        <a:bodyPr/>
        <a:lstStyle/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dirty="0">
              <a:solidFill>
                <a:schemeClr val="tx1"/>
              </a:solidFill>
              <a:latin typeface="+mn-lt"/>
            </a:rPr>
            <a:t>Objeto 3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dirty="0">
              <a:solidFill>
                <a:schemeClr val="tx1"/>
              </a:solidFill>
              <a:latin typeface="+mn-lt"/>
            </a:rPr>
            <a:t>Obras de Formação Continuada</a:t>
          </a:r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dirty="0">
              <a:solidFill>
                <a:schemeClr val="tx1"/>
              </a:solidFill>
              <a:latin typeface="+mn-lt"/>
            </a:rPr>
            <a:t>2022</a:t>
          </a:r>
        </a:p>
      </dgm:t>
    </dgm:pt>
    <dgm:pt modelId="{F32A4E4E-DC60-4995-9CFF-720CF9AA8099}" type="parTrans" cxnId="{83602624-7073-41BF-B8AE-D81EEB467362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+mj-lt"/>
          </a:endParaRPr>
        </a:p>
      </dgm:t>
    </dgm:pt>
    <dgm:pt modelId="{27F0A779-E66D-412E-A48F-E38ABCBA0506}" type="sibTrans" cxnId="{83602624-7073-41BF-B8AE-D81EEB467362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+mj-lt"/>
          </a:endParaRPr>
        </a:p>
      </dgm:t>
    </dgm:pt>
    <dgm:pt modelId="{A5DB2557-F992-4ED4-871B-665D732E6E17}">
      <dgm:prSet phldrT="[Texto]" custT="1"/>
      <dgm:spPr>
        <a:solidFill>
          <a:srgbClr val="92D050"/>
        </a:solidFill>
      </dgm:spPr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2000" dirty="0">
            <a:solidFill>
              <a:schemeClr val="tx1"/>
            </a:solidFill>
            <a:latin typeface="+mj-lt"/>
          </a:endParaRPr>
        </a:p>
      </dgm:t>
    </dgm:pt>
    <dgm:pt modelId="{64DF4DCD-882E-4292-B86E-9C6A9B5D13A9}" type="parTrans" cxnId="{C1861E8C-566C-40CD-A9BD-754E86DF6654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+mj-lt"/>
          </a:endParaRPr>
        </a:p>
      </dgm:t>
    </dgm:pt>
    <dgm:pt modelId="{8DAA5BDE-16F9-4BC4-815F-6BBB23327624}" type="sibTrans" cxnId="{C1861E8C-566C-40CD-A9BD-754E86DF6654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+mj-lt"/>
          </a:endParaRPr>
        </a:p>
      </dgm:t>
    </dgm:pt>
    <dgm:pt modelId="{6BFE43D6-4779-4FAC-A935-537EE621C4D5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dirty="0">
              <a:solidFill>
                <a:schemeClr val="tx1"/>
              </a:solidFill>
              <a:latin typeface="+mn-lt"/>
            </a:rPr>
            <a:t>Objeto 4</a:t>
          </a:r>
          <a:endParaRPr lang="pt-BR" sz="1800" dirty="0">
            <a:solidFill>
              <a:schemeClr val="tx1"/>
            </a:solidFill>
            <a:latin typeface="+mn-lt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dirty="0">
              <a:solidFill>
                <a:schemeClr val="tx1"/>
              </a:solidFill>
              <a:latin typeface="+mn-lt"/>
            </a:rPr>
            <a:t>Recursos Educacionais Digitais</a:t>
          </a:r>
          <a:endParaRPr lang="pt-BR" sz="2800" b="1" dirty="0">
            <a:solidFill>
              <a:schemeClr val="tx1"/>
            </a:solidFill>
            <a:latin typeface="+mj-lt"/>
          </a:endParaRPr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dirty="0">
              <a:solidFill>
                <a:schemeClr val="tx1"/>
              </a:solidFill>
              <a:latin typeface="+mn-lt"/>
            </a:rPr>
            <a:t>2022</a:t>
          </a:r>
        </a:p>
      </dgm:t>
    </dgm:pt>
    <dgm:pt modelId="{FD091CE3-B507-4033-995E-0FA32A29C5ED}" type="parTrans" cxnId="{8EA15D83-8FC6-48C5-A994-437E38F2CF7E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+mj-lt"/>
          </a:endParaRPr>
        </a:p>
      </dgm:t>
    </dgm:pt>
    <dgm:pt modelId="{042803CD-1DD3-4815-8173-D6731D988CFC}" type="sibTrans" cxnId="{8EA15D83-8FC6-48C5-A994-437E38F2CF7E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+mj-lt"/>
          </a:endParaRPr>
        </a:p>
      </dgm:t>
    </dgm:pt>
    <dgm:pt modelId="{AB704DA6-8D3B-4CF3-A6BA-B12424D687CF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2000" dirty="0">
            <a:solidFill>
              <a:schemeClr val="tx1"/>
            </a:solidFill>
            <a:latin typeface="+mj-lt"/>
          </a:endParaRPr>
        </a:p>
      </dgm:t>
    </dgm:pt>
    <dgm:pt modelId="{4E53B617-A36F-48E5-BC63-8AE9C7784BEE}" type="parTrans" cxnId="{BA886769-8F62-4FBD-AD02-33FBE225C381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+mj-lt"/>
          </a:endParaRPr>
        </a:p>
      </dgm:t>
    </dgm:pt>
    <dgm:pt modelId="{61FFD115-2E74-4BE2-9021-3ED323303BFD}" type="sibTrans" cxnId="{BA886769-8F62-4FBD-AD02-33FBE225C381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+mj-lt"/>
          </a:endParaRPr>
        </a:p>
      </dgm:t>
    </dgm:pt>
    <dgm:pt modelId="{EE33BBD5-C094-4F4B-AABE-39A71A30FEA1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dirty="0">
              <a:solidFill>
                <a:schemeClr val="tx1"/>
              </a:solidFill>
              <a:latin typeface="+mn-lt"/>
            </a:rPr>
            <a:t>Objeto 5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1800" b="0" dirty="0">
            <a:solidFill>
              <a:schemeClr val="tx1"/>
            </a:solidFill>
            <a:latin typeface="+mn-lt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b="0" dirty="0">
              <a:solidFill>
                <a:schemeClr val="tx1"/>
              </a:solidFill>
              <a:latin typeface="+mn-lt"/>
            </a:rPr>
            <a:t>Obras Literárias</a:t>
          </a:r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dirty="0">
              <a:solidFill>
                <a:schemeClr val="tx1"/>
              </a:solidFill>
              <a:latin typeface="+mn-lt"/>
            </a:rPr>
            <a:t>2022</a:t>
          </a:r>
        </a:p>
      </dgm:t>
    </dgm:pt>
    <dgm:pt modelId="{EF2ADA8D-3467-497C-9A2F-9C32AC7D2D2E}" type="parTrans" cxnId="{91D26E8D-3FD6-4DEB-AE67-117B281EC715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+mj-lt"/>
          </a:endParaRPr>
        </a:p>
      </dgm:t>
    </dgm:pt>
    <dgm:pt modelId="{087014FE-00B3-480C-91D4-8E937F486D78}" type="sibTrans" cxnId="{91D26E8D-3FD6-4DEB-AE67-117B281EC715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+mj-lt"/>
          </a:endParaRPr>
        </a:p>
      </dgm:t>
    </dgm:pt>
    <dgm:pt modelId="{209AF747-E961-4F17-94B6-3750AB5EF4B6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2000" dirty="0">
            <a:solidFill>
              <a:schemeClr val="tx1"/>
            </a:solidFill>
            <a:latin typeface="+mj-lt"/>
          </a:endParaRPr>
        </a:p>
      </dgm:t>
    </dgm:pt>
    <dgm:pt modelId="{126C08D2-C1D5-4273-8EE3-9275240877BD}" type="parTrans" cxnId="{5EE0CF82-2AC1-4338-9DAB-6057B2DBB793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+mj-lt"/>
          </a:endParaRPr>
        </a:p>
      </dgm:t>
    </dgm:pt>
    <dgm:pt modelId="{CCFEC0E5-2D03-427C-B73B-B99E8DAC14EB}" type="sibTrans" cxnId="{5EE0CF82-2AC1-4338-9DAB-6057B2DBB793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+mj-lt"/>
          </a:endParaRPr>
        </a:p>
      </dgm:t>
    </dgm:pt>
    <dgm:pt modelId="{F146D617-C1AA-4D59-9B1E-72733A9A2260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2000" dirty="0">
            <a:solidFill>
              <a:schemeClr val="tx1"/>
            </a:solidFill>
            <a:latin typeface="+mj-lt"/>
          </a:endParaRPr>
        </a:p>
      </dgm:t>
    </dgm:pt>
    <dgm:pt modelId="{2D09B35B-3A1B-45E8-BC19-4E37058199C0}" type="parTrans" cxnId="{F8C6C17A-1359-4F02-AF4E-D7600F413D1C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+mj-lt"/>
          </a:endParaRPr>
        </a:p>
      </dgm:t>
    </dgm:pt>
    <dgm:pt modelId="{9B389D68-2E1E-4081-827F-9984577DE77C}" type="sibTrans" cxnId="{F8C6C17A-1359-4F02-AF4E-D7600F413D1C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+mj-lt"/>
          </a:endParaRPr>
        </a:p>
      </dgm:t>
    </dgm:pt>
    <dgm:pt modelId="{664AE5CA-84CB-4F6E-8DAC-21C567263E2A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2000" dirty="0">
            <a:solidFill>
              <a:schemeClr val="tx1"/>
            </a:solidFill>
            <a:latin typeface="+mj-lt"/>
          </a:endParaRPr>
        </a:p>
      </dgm:t>
    </dgm:pt>
    <dgm:pt modelId="{9EF6721D-EB11-4489-A8D3-85ADE387053D}" type="parTrans" cxnId="{5389F8BD-C382-43ED-A915-DB0B4538066C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+mj-lt"/>
          </a:endParaRPr>
        </a:p>
      </dgm:t>
    </dgm:pt>
    <dgm:pt modelId="{A600D37F-599C-4826-9A90-F26202BBA13D}" type="sibTrans" cxnId="{5389F8BD-C382-43ED-A915-DB0B4538066C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+mj-lt"/>
          </a:endParaRPr>
        </a:p>
      </dgm:t>
    </dgm:pt>
    <dgm:pt modelId="{C36FBA82-8705-4B11-A155-212B0FE036C6}">
      <dgm:prSet phldrT="[Texto]" custT="1"/>
      <dgm:spPr>
        <a:solidFill>
          <a:srgbClr val="92D050"/>
        </a:solidFill>
      </dgm:spPr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2000" dirty="0">
            <a:solidFill>
              <a:schemeClr val="tx1"/>
            </a:solidFill>
            <a:latin typeface="+mj-lt"/>
          </a:endParaRPr>
        </a:p>
      </dgm:t>
    </dgm:pt>
    <dgm:pt modelId="{6CAC5599-430C-475D-84B5-A80843825288}" type="parTrans" cxnId="{9339B39B-1E14-4AEA-8F1C-9E7A60432FD6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+mj-lt"/>
          </a:endParaRPr>
        </a:p>
      </dgm:t>
    </dgm:pt>
    <dgm:pt modelId="{77DD8226-99FE-4392-A3D1-DE2D42256066}" type="sibTrans" cxnId="{9339B39B-1E14-4AEA-8F1C-9E7A60432FD6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+mj-lt"/>
          </a:endParaRPr>
        </a:p>
      </dgm:t>
    </dgm:pt>
    <dgm:pt modelId="{A19D9FB1-4A42-49A2-BFB6-0C25B82861AD}">
      <dgm:prSet phldrT="[Texto]"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2000" dirty="0">
            <a:solidFill>
              <a:schemeClr val="tx1"/>
            </a:solidFill>
            <a:latin typeface="+mj-lt"/>
          </a:endParaRPr>
        </a:p>
      </dgm:t>
    </dgm:pt>
    <dgm:pt modelId="{020CB3FD-D77F-432F-8416-ACA485B75C8C}" type="parTrans" cxnId="{A1868F4E-D579-4980-A8D8-7ED1244FAB96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+mj-lt"/>
          </a:endParaRPr>
        </a:p>
      </dgm:t>
    </dgm:pt>
    <dgm:pt modelId="{9D881DEC-11C1-4700-BDC5-18C73E8F1217}" type="sibTrans" cxnId="{A1868F4E-D579-4980-A8D8-7ED1244FAB96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+mj-lt"/>
          </a:endParaRPr>
        </a:p>
      </dgm:t>
    </dgm:pt>
    <dgm:pt modelId="{DE8A0205-1CFA-497E-B3AF-408F1F634B0E}">
      <dgm:prSet phldrT="[Texto]" custT="1"/>
      <dgm:spPr>
        <a:solidFill>
          <a:schemeClr val="accent1"/>
        </a:solidFill>
      </dgm:spPr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2000" dirty="0">
            <a:solidFill>
              <a:schemeClr val="tx1"/>
            </a:solidFill>
            <a:latin typeface="+mj-lt"/>
          </a:endParaRPr>
        </a:p>
      </dgm:t>
    </dgm:pt>
    <dgm:pt modelId="{0B48A31A-2C3E-4CEA-8038-14FDB573E474}" type="parTrans" cxnId="{3F76E291-EBBC-4180-B15C-F1B45546561D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+mj-lt"/>
          </a:endParaRPr>
        </a:p>
      </dgm:t>
    </dgm:pt>
    <dgm:pt modelId="{F9F016D0-2D74-4C52-A7E5-1C355473FA20}" type="sibTrans" cxnId="{3F76E291-EBBC-4180-B15C-F1B45546561D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+mj-lt"/>
          </a:endParaRPr>
        </a:p>
      </dgm:t>
    </dgm:pt>
    <dgm:pt modelId="{187EA499-4D26-4EE8-848D-2272D6E494F1}" type="pres">
      <dgm:prSet presAssocID="{EFFF5BF0-1BCA-4F6F-86A1-EF980ABA672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79D0C53-4202-4E87-BFDA-17A21A90BE52}" type="pres">
      <dgm:prSet presAssocID="{E8EB2B3E-48C3-40D5-AFBC-CA845E6535E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F4A24AD-0022-49B0-95BD-B762F777D6A8}" type="pres">
      <dgm:prSet presAssocID="{20A70828-7CC6-4097-9710-73358B3085C8}" presName="sibTrans" presStyleCnt="0"/>
      <dgm:spPr/>
    </dgm:pt>
    <dgm:pt modelId="{5A467558-4A10-4E29-B3DB-99AD86F9ACC9}" type="pres">
      <dgm:prSet presAssocID="{A42DC9C8-4823-4CF8-A8E2-0F5793B1B00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C8F035-9D8F-4D02-909B-BB7EB2B8D924}" type="pres">
      <dgm:prSet presAssocID="{2493F799-9E42-456E-AF11-4ABC0B112671}" presName="sibTrans" presStyleCnt="0"/>
      <dgm:spPr/>
    </dgm:pt>
    <dgm:pt modelId="{7E0FD68F-268B-4F32-B68E-7F04EFE5DE99}" type="pres">
      <dgm:prSet presAssocID="{D47CEA3E-8027-4A1D-A5CD-77C7C1F358DC}" presName="node" presStyleLbl="node1" presStyleIdx="2" presStyleCnt="5" custLinFactNeighborX="1" custLinFactNeighborY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0E086D-FB4C-442D-9D72-53E98344644E}" type="pres">
      <dgm:prSet presAssocID="{27F0A779-E66D-412E-A48F-E38ABCBA0506}" presName="sibTrans" presStyleCnt="0"/>
      <dgm:spPr/>
    </dgm:pt>
    <dgm:pt modelId="{93FC774A-85C9-4B7B-8CCB-3FF6C85C1B6E}" type="pres">
      <dgm:prSet presAssocID="{6BFE43D6-4779-4FAC-A935-537EE621C4D5}" presName="node" presStyleLbl="node1" presStyleIdx="3" presStyleCnt="5" custLinFactNeighborX="-20295" custLinFactNeighborY="89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40D08F-3481-482F-975F-091610F3DF8F}" type="pres">
      <dgm:prSet presAssocID="{042803CD-1DD3-4815-8173-D6731D988CFC}" presName="sibTrans" presStyleCnt="0"/>
      <dgm:spPr/>
    </dgm:pt>
    <dgm:pt modelId="{970CB72B-2B9A-4A20-83B8-4DD2F73313B4}" type="pres">
      <dgm:prSet presAssocID="{EE33BBD5-C094-4F4B-AABE-39A71A30FEA1}" presName="node" presStyleLbl="node1" presStyleIdx="4" presStyleCnt="5" custLinFactNeighborX="-33826" custLinFactNeighborY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1D26E8D-3FD6-4DEB-AE67-117B281EC715}" srcId="{EFFF5BF0-1BCA-4F6F-86A1-EF980ABA6729}" destId="{EE33BBD5-C094-4F4B-AABE-39A71A30FEA1}" srcOrd="4" destOrd="0" parTransId="{EF2ADA8D-3467-497C-9A2F-9C32AC7D2D2E}" sibTransId="{087014FE-00B3-480C-91D4-8E937F486D78}"/>
    <dgm:cxn modelId="{3F76E291-EBBC-4180-B15C-F1B45546561D}" srcId="{E8EB2B3E-48C3-40D5-AFBC-CA845E6535EB}" destId="{DE8A0205-1CFA-497E-B3AF-408F1F634B0E}" srcOrd="0" destOrd="0" parTransId="{0B48A31A-2C3E-4CEA-8038-14FDB573E474}" sibTransId="{F9F016D0-2D74-4C52-A7E5-1C355473FA20}"/>
    <dgm:cxn modelId="{38F2E010-2A3D-4D24-8641-219EC5D1B774}" srcId="{EFFF5BF0-1BCA-4F6F-86A1-EF980ABA6729}" destId="{A42DC9C8-4823-4CF8-A8E2-0F5793B1B008}" srcOrd="1" destOrd="0" parTransId="{1F0C90EE-0CA5-4A59-A541-12870123065B}" sibTransId="{2493F799-9E42-456E-AF11-4ABC0B112671}"/>
    <dgm:cxn modelId="{02614E48-8779-4EDA-81C5-9348CBC1D975}" srcId="{EFFF5BF0-1BCA-4F6F-86A1-EF980ABA6729}" destId="{E8EB2B3E-48C3-40D5-AFBC-CA845E6535EB}" srcOrd="0" destOrd="0" parTransId="{BC5C5CA4-A53A-4973-AE12-B8C00EB0D465}" sibTransId="{20A70828-7CC6-4097-9710-73358B3085C8}"/>
    <dgm:cxn modelId="{22DCF16B-F182-48E4-81E1-92A57B524931}" type="presOf" srcId="{D47CEA3E-8027-4A1D-A5CD-77C7C1F358DC}" destId="{7E0FD68F-268B-4F32-B68E-7F04EFE5DE99}" srcOrd="0" destOrd="0" presId="urn:microsoft.com/office/officeart/2005/8/layout/hList6"/>
    <dgm:cxn modelId="{8A4FFC87-698C-4A69-A6B1-9D3438F08F24}" type="presOf" srcId="{A5DB2557-F992-4ED4-871B-665D732E6E17}" destId="{7E0FD68F-268B-4F32-B68E-7F04EFE5DE99}" srcOrd="0" destOrd="2" presId="urn:microsoft.com/office/officeart/2005/8/layout/hList6"/>
    <dgm:cxn modelId="{13BB032D-3A60-4822-9F02-4FCE73C02614}" type="presOf" srcId="{EFFF5BF0-1BCA-4F6F-86A1-EF980ABA6729}" destId="{187EA499-4D26-4EE8-848D-2272D6E494F1}" srcOrd="0" destOrd="0" presId="urn:microsoft.com/office/officeart/2005/8/layout/hList6"/>
    <dgm:cxn modelId="{F64159D1-B183-4EA5-AC20-09C6F27B2049}" type="presOf" srcId="{664AE5CA-84CB-4F6E-8DAC-21C567263E2A}" destId="{93FC774A-85C9-4B7B-8CCB-3FF6C85C1B6E}" srcOrd="0" destOrd="1" presId="urn:microsoft.com/office/officeart/2005/8/layout/hList6"/>
    <dgm:cxn modelId="{E72E21A3-70A2-4F1C-802E-E55E6BC0633D}" type="presOf" srcId="{EE33BBD5-C094-4F4B-AABE-39A71A30FEA1}" destId="{970CB72B-2B9A-4A20-83B8-4DD2F73313B4}" srcOrd="0" destOrd="0" presId="urn:microsoft.com/office/officeart/2005/8/layout/hList6"/>
    <dgm:cxn modelId="{51400966-5AB2-4E2A-A5EE-DE74A346D9D1}" type="presOf" srcId="{C36FBA82-8705-4B11-A155-212B0FE036C6}" destId="{7E0FD68F-268B-4F32-B68E-7F04EFE5DE99}" srcOrd="0" destOrd="1" presId="urn:microsoft.com/office/officeart/2005/8/layout/hList6"/>
    <dgm:cxn modelId="{83602624-7073-41BF-B8AE-D81EEB467362}" srcId="{EFFF5BF0-1BCA-4F6F-86A1-EF980ABA6729}" destId="{D47CEA3E-8027-4A1D-A5CD-77C7C1F358DC}" srcOrd="2" destOrd="0" parTransId="{F32A4E4E-DC60-4995-9CFF-720CF9AA8099}" sibTransId="{27F0A779-E66D-412E-A48F-E38ABCBA0506}"/>
    <dgm:cxn modelId="{A1868F4E-D579-4980-A8D8-7ED1244FAB96}" srcId="{A42DC9C8-4823-4CF8-A8E2-0F5793B1B008}" destId="{A19D9FB1-4A42-49A2-BFB6-0C25B82861AD}" srcOrd="0" destOrd="0" parTransId="{020CB3FD-D77F-432F-8416-ACA485B75C8C}" sibTransId="{9D881DEC-11C1-4700-BDC5-18C73E8F1217}"/>
    <dgm:cxn modelId="{AFD74033-0D80-4B1A-8E86-96704A558670}" type="presOf" srcId="{E8EB2B3E-48C3-40D5-AFBC-CA845E6535EB}" destId="{279D0C53-4202-4E87-BFDA-17A21A90BE52}" srcOrd="0" destOrd="0" presId="urn:microsoft.com/office/officeart/2005/8/layout/hList6"/>
    <dgm:cxn modelId="{82D3B92C-15B1-4F11-98B5-295FAA9B0220}" type="presOf" srcId="{6BFE43D6-4779-4FAC-A935-537EE621C4D5}" destId="{93FC774A-85C9-4B7B-8CCB-3FF6C85C1B6E}" srcOrd="0" destOrd="0" presId="urn:microsoft.com/office/officeart/2005/8/layout/hList6"/>
    <dgm:cxn modelId="{0D12DBFF-6A59-49FE-A7CC-F70EEE91956F}" type="presOf" srcId="{209AF747-E961-4F17-94B6-3750AB5EF4B6}" destId="{970CB72B-2B9A-4A20-83B8-4DD2F73313B4}" srcOrd="0" destOrd="2" presId="urn:microsoft.com/office/officeart/2005/8/layout/hList6"/>
    <dgm:cxn modelId="{5389F8BD-C382-43ED-A915-DB0B4538066C}" srcId="{6BFE43D6-4779-4FAC-A935-537EE621C4D5}" destId="{664AE5CA-84CB-4F6E-8DAC-21C567263E2A}" srcOrd="0" destOrd="0" parTransId="{9EF6721D-EB11-4489-A8D3-85ADE387053D}" sibTransId="{A600D37F-599C-4826-9A90-F26202BBA13D}"/>
    <dgm:cxn modelId="{5EE0CF82-2AC1-4338-9DAB-6057B2DBB793}" srcId="{EE33BBD5-C094-4F4B-AABE-39A71A30FEA1}" destId="{209AF747-E961-4F17-94B6-3750AB5EF4B6}" srcOrd="1" destOrd="0" parTransId="{126C08D2-C1D5-4273-8EE3-9275240877BD}" sibTransId="{CCFEC0E5-2D03-427C-B73B-B99E8DAC14EB}"/>
    <dgm:cxn modelId="{2D9A6243-2AD5-4463-9FE6-C2FC93064221}" type="presOf" srcId="{F146D617-C1AA-4D59-9B1E-72733A9A2260}" destId="{970CB72B-2B9A-4A20-83B8-4DD2F73313B4}" srcOrd="0" destOrd="1" presId="urn:microsoft.com/office/officeart/2005/8/layout/hList6"/>
    <dgm:cxn modelId="{F8C6C17A-1359-4F02-AF4E-D7600F413D1C}" srcId="{EE33BBD5-C094-4F4B-AABE-39A71A30FEA1}" destId="{F146D617-C1AA-4D59-9B1E-72733A9A2260}" srcOrd="0" destOrd="0" parTransId="{2D09B35B-3A1B-45E8-BC19-4E37058199C0}" sibTransId="{9B389D68-2E1E-4081-827F-9984577DE77C}"/>
    <dgm:cxn modelId="{AB9722B7-4AAD-42CB-959A-1E61703ED90C}" type="presOf" srcId="{AB704DA6-8D3B-4CF3-A6BA-B12424D687CF}" destId="{93FC774A-85C9-4B7B-8CCB-3FF6C85C1B6E}" srcOrd="0" destOrd="2" presId="urn:microsoft.com/office/officeart/2005/8/layout/hList6"/>
    <dgm:cxn modelId="{489CACD7-80E8-4799-BF44-4803E3E7B725}" type="presOf" srcId="{4070E91D-58A2-4C6D-938A-54675D423D4C}" destId="{5A467558-4A10-4E29-B3DB-99AD86F9ACC9}" srcOrd="0" destOrd="2" presId="urn:microsoft.com/office/officeart/2005/8/layout/hList6"/>
    <dgm:cxn modelId="{DF538A46-1F7F-4A7E-B266-537659E9989E}" type="presOf" srcId="{A42DC9C8-4823-4CF8-A8E2-0F5793B1B008}" destId="{5A467558-4A10-4E29-B3DB-99AD86F9ACC9}" srcOrd="0" destOrd="0" presId="urn:microsoft.com/office/officeart/2005/8/layout/hList6"/>
    <dgm:cxn modelId="{9339B39B-1E14-4AEA-8F1C-9E7A60432FD6}" srcId="{D47CEA3E-8027-4A1D-A5CD-77C7C1F358DC}" destId="{C36FBA82-8705-4B11-A155-212B0FE036C6}" srcOrd="0" destOrd="0" parTransId="{6CAC5599-430C-475D-84B5-A80843825288}" sibTransId="{77DD8226-99FE-4392-A3D1-DE2D42256066}"/>
    <dgm:cxn modelId="{34F6B93A-CB2F-4C80-AF5E-D9DCA0E9A0AB}" type="presOf" srcId="{A19D9FB1-4A42-49A2-BFB6-0C25B82861AD}" destId="{5A467558-4A10-4E29-B3DB-99AD86F9ACC9}" srcOrd="0" destOrd="1" presId="urn:microsoft.com/office/officeart/2005/8/layout/hList6"/>
    <dgm:cxn modelId="{C1861E8C-566C-40CD-A9BD-754E86DF6654}" srcId="{D47CEA3E-8027-4A1D-A5CD-77C7C1F358DC}" destId="{A5DB2557-F992-4ED4-871B-665D732E6E17}" srcOrd="1" destOrd="0" parTransId="{64DF4DCD-882E-4292-B86E-9C6A9B5D13A9}" sibTransId="{8DAA5BDE-16F9-4BC4-815F-6BBB23327624}"/>
    <dgm:cxn modelId="{8EF1EC08-A003-4AE6-B7FD-EB5F7EB9B702}" srcId="{A42DC9C8-4823-4CF8-A8E2-0F5793B1B008}" destId="{4070E91D-58A2-4C6D-938A-54675D423D4C}" srcOrd="1" destOrd="0" parTransId="{39C8E49D-424D-413F-8092-652F700FB114}" sibTransId="{95EE4DE9-47A2-4844-9948-C062AC644CDF}"/>
    <dgm:cxn modelId="{6E7931F5-7E8C-467E-9D50-E6C9F6CA75B7}" type="presOf" srcId="{DE8A0205-1CFA-497E-B3AF-408F1F634B0E}" destId="{279D0C53-4202-4E87-BFDA-17A21A90BE52}" srcOrd="0" destOrd="1" presId="urn:microsoft.com/office/officeart/2005/8/layout/hList6"/>
    <dgm:cxn modelId="{BA886769-8F62-4FBD-AD02-33FBE225C381}" srcId="{6BFE43D6-4779-4FAC-A935-537EE621C4D5}" destId="{AB704DA6-8D3B-4CF3-A6BA-B12424D687CF}" srcOrd="1" destOrd="0" parTransId="{4E53B617-A36F-48E5-BC63-8AE9C7784BEE}" sibTransId="{61FFD115-2E74-4BE2-9021-3ED323303BFD}"/>
    <dgm:cxn modelId="{8EA15D83-8FC6-48C5-A994-437E38F2CF7E}" srcId="{EFFF5BF0-1BCA-4F6F-86A1-EF980ABA6729}" destId="{6BFE43D6-4779-4FAC-A935-537EE621C4D5}" srcOrd="3" destOrd="0" parTransId="{FD091CE3-B507-4033-995E-0FA32A29C5ED}" sibTransId="{042803CD-1DD3-4815-8173-D6731D988CFC}"/>
    <dgm:cxn modelId="{889CC575-F3B7-4383-A9F3-72F664AA5FEE}" type="presParOf" srcId="{187EA499-4D26-4EE8-848D-2272D6E494F1}" destId="{279D0C53-4202-4E87-BFDA-17A21A90BE52}" srcOrd="0" destOrd="0" presId="urn:microsoft.com/office/officeart/2005/8/layout/hList6"/>
    <dgm:cxn modelId="{6F105B68-6911-4E1C-AB0E-9DF680119476}" type="presParOf" srcId="{187EA499-4D26-4EE8-848D-2272D6E494F1}" destId="{CF4A24AD-0022-49B0-95BD-B762F777D6A8}" srcOrd="1" destOrd="0" presId="urn:microsoft.com/office/officeart/2005/8/layout/hList6"/>
    <dgm:cxn modelId="{4F11A4E8-514C-48D9-B002-BC3B79E43AC7}" type="presParOf" srcId="{187EA499-4D26-4EE8-848D-2272D6E494F1}" destId="{5A467558-4A10-4E29-B3DB-99AD86F9ACC9}" srcOrd="2" destOrd="0" presId="urn:microsoft.com/office/officeart/2005/8/layout/hList6"/>
    <dgm:cxn modelId="{A208C595-73CD-4D56-8FD9-51E521D4D431}" type="presParOf" srcId="{187EA499-4D26-4EE8-848D-2272D6E494F1}" destId="{F9C8F035-9D8F-4D02-909B-BB7EB2B8D924}" srcOrd="3" destOrd="0" presId="urn:microsoft.com/office/officeart/2005/8/layout/hList6"/>
    <dgm:cxn modelId="{0861B935-5BCE-4F84-805A-FC02551C80C1}" type="presParOf" srcId="{187EA499-4D26-4EE8-848D-2272D6E494F1}" destId="{7E0FD68F-268B-4F32-B68E-7F04EFE5DE99}" srcOrd="4" destOrd="0" presId="urn:microsoft.com/office/officeart/2005/8/layout/hList6"/>
    <dgm:cxn modelId="{508D9444-A9A7-4A2E-BC05-1F24D0D93B81}" type="presParOf" srcId="{187EA499-4D26-4EE8-848D-2272D6E494F1}" destId="{5A0E086D-FB4C-442D-9D72-53E98344644E}" srcOrd="5" destOrd="0" presId="urn:microsoft.com/office/officeart/2005/8/layout/hList6"/>
    <dgm:cxn modelId="{1518036E-F3CF-4387-A5F6-7E27F333A748}" type="presParOf" srcId="{187EA499-4D26-4EE8-848D-2272D6E494F1}" destId="{93FC774A-85C9-4B7B-8CCB-3FF6C85C1B6E}" srcOrd="6" destOrd="0" presId="urn:microsoft.com/office/officeart/2005/8/layout/hList6"/>
    <dgm:cxn modelId="{B73495F9-AFE5-4772-BB57-71A28BEED2A5}" type="presParOf" srcId="{187EA499-4D26-4EE8-848D-2272D6E494F1}" destId="{3F40D08F-3481-482F-975F-091610F3DF8F}" srcOrd="7" destOrd="0" presId="urn:microsoft.com/office/officeart/2005/8/layout/hList6"/>
    <dgm:cxn modelId="{FC409DB1-8DB8-49B6-9D30-2F2C7A12DD39}" type="presParOf" srcId="{187EA499-4D26-4EE8-848D-2272D6E494F1}" destId="{970CB72B-2B9A-4A20-83B8-4DD2F73313B4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2D8D42-DBDA-432E-9483-A2C8D0A90250}" type="doc">
      <dgm:prSet loTypeId="urn:microsoft.com/office/officeart/2005/8/layout/radial1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D0BFAF60-ED85-425A-97C5-BF718CDD01AE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STEAM</a:t>
          </a:r>
        </a:p>
      </dgm:t>
    </dgm:pt>
    <dgm:pt modelId="{5058A926-6E71-4B8F-8BBF-1200248FD8EE}" type="parTrans" cxnId="{412F5D38-DAD6-4EC4-A96E-5328254C4E21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6DCE640-35F9-48F5-8547-65B1F09B6712}" type="sibTrans" cxnId="{412F5D38-DAD6-4EC4-A96E-5328254C4E21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713B227-24DC-4248-8176-5D2312F33067}">
      <dgm:prSet phldrT="[Texto]"/>
      <dgm:spPr/>
      <dgm:t>
        <a:bodyPr/>
        <a:lstStyle/>
        <a:p>
          <a:r>
            <a:rPr lang="pt-BR" b="1">
              <a:solidFill>
                <a:schemeClr val="tx1"/>
              </a:solidFill>
            </a:rPr>
            <a:t>Linguagens e suas Tecs</a:t>
          </a:r>
          <a:endParaRPr lang="pt-BR" dirty="0">
            <a:solidFill>
              <a:schemeClr val="tx1"/>
            </a:solidFill>
          </a:endParaRPr>
        </a:p>
      </dgm:t>
    </dgm:pt>
    <dgm:pt modelId="{40D95A78-811A-4D4E-BDB8-D8A023C8E359}" type="parTrans" cxnId="{1BA0E984-9198-4330-AC8F-C2A42F9542E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5B10972-51EE-4E2F-AF88-02F80E0B6D44}" type="sibTrans" cxnId="{1BA0E984-9198-4330-AC8F-C2A42F9542E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01A4E68-8135-46C6-9922-95411BB77D39}">
      <dgm:prSet phldrT="[Texto]"/>
      <dgm:spPr/>
      <dgm:t>
        <a:bodyPr/>
        <a:lstStyle/>
        <a:p>
          <a:r>
            <a:rPr lang="pt-BR" b="1">
              <a:solidFill>
                <a:schemeClr val="tx1"/>
              </a:solidFill>
            </a:rPr>
            <a:t>Ciências Humanas e Sociais Aplicadas</a:t>
          </a:r>
          <a:endParaRPr lang="pt-BR" dirty="0">
            <a:solidFill>
              <a:schemeClr val="tx1"/>
            </a:solidFill>
          </a:endParaRPr>
        </a:p>
      </dgm:t>
    </dgm:pt>
    <dgm:pt modelId="{0145336D-10B5-4340-9B3C-DB2A15554BF0}" type="parTrans" cxnId="{834173A1-E86F-4C03-900F-A1DE71D76A08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58B609B6-92B1-4EE8-952D-F02FA846DACA}" type="sibTrans" cxnId="{834173A1-E86F-4C03-900F-A1DE71D76A08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520EF22D-7049-43D5-BB10-C49851CB887A}">
      <dgm:prSet phldrT="[Texto]"/>
      <dgm:spPr/>
      <dgm:t>
        <a:bodyPr/>
        <a:lstStyle/>
        <a:p>
          <a:r>
            <a:rPr lang="pt-BR" b="1">
              <a:solidFill>
                <a:schemeClr val="tx1"/>
              </a:solidFill>
            </a:rPr>
            <a:t>Matemática e suas Tecs</a:t>
          </a:r>
          <a:endParaRPr lang="pt-BR" dirty="0">
            <a:solidFill>
              <a:schemeClr val="tx1"/>
            </a:solidFill>
          </a:endParaRPr>
        </a:p>
      </dgm:t>
    </dgm:pt>
    <dgm:pt modelId="{3372BCE6-F65F-49F5-B62D-B82AF6DFE924}" type="parTrans" cxnId="{CE0320F1-9A86-4234-9A71-0DFC28F1CF9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F68FE27-E099-4A92-81A6-297BFC88DE7A}" type="sibTrans" cxnId="{CE0320F1-9A86-4234-9A71-0DFC28F1CF9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C8BC435-84EE-4A8F-81FE-E08CEE2F0A0A}">
      <dgm:prSet phldrT="[Texto]"/>
      <dgm:spPr/>
      <dgm:t>
        <a:bodyPr/>
        <a:lstStyle/>
        <a:p>
          <a:r>
            <a:rPr lang="pt-BR" b="1">
              <a:solidFill>
                <a:schemeClr val="tx1"/>
              </a:solidFill>
            </a:rPr>
            <a:t>Ciências da Natureza e suas Tecs</a:t>
          </a:r>
          <a:endParaRPr lang="pt-BR" dirty="0">
            <a:solidFill>
              <a:schemeClr val="tx1"/>
            </a:solidFill>
          </a:endParaRPr>
        </a:p>
      </dgm:t>
    </dgm:pt>
    <dgm:pt modelId="{CCFEAC50-180D-4189-8AC9-23743A79E10D}" type="parTrans" cxnId="{09447197-7989-4E21-A692-B147352848F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1FED304-1B4E-4396-9AFA-B1B8AEEA2DDF}" type="sibTrans" cxnId="{09447197-7989-4E21-A692-B147352848F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CEBF2D2-FDB9-4A6A-AB27-40DC9DBB1F5B}" type="pres">
      <dgm:prSet presAssocID="{F72D8D42-DBDA-432E-9483-A2C8D0A9025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530E0A9-5D56-49B3-B10A-9DD7A2B902F7}" type="pres">
      <dgm:prSet presAssocID="{D0BFAF60-ED85-425A-97C5-BF718CDD01AE}" presName="centerShape" presStyleLbl="node0" presStyleIdx="0" presStyleCnt="1"/>
      <dgm:spPr/>
      <dgm:t>
        <a:bodyPr/>
        <a:lstStyle/>
        <a:p>
          <a:endParaRPr lang="pt-BR"/>
        </a:p>
      </dgm:t>
    </dgm:pt>
    <dgm:pt modelId="{423D0A10-CA59-495F-85AE-8A6786988F57}" type="pres">
      <dgm:prSet presAssocID="{40D95A78-811A-4D4E-BDB8-D8A023C8E359}" presName="Name9" presStyleLbl="parChTrans1D2" presStyleIdx="0" presStyleCnt="4"/>
      <dgm:spPr/>
      <dgm:t>
        <a:bodyPr/>
        <a:lstStyle/>
        <a:p>
          <a:endParaRPr lang="pt-BR"/>
        </a:p>
      </dgm:t>
    </dgm:pt>
    <dgm:pt modelId="{82F2F64A-76F9-4DB4-BAF9-F938EC70B7FF}" type="pres">
      <dgm:prSet presAssocID="{40D95A78-811A-4D4E-BDB8-D8A023C8E359}" presName="connTx" presStyleLbl="parChTrans1D2" presStyleIdx="0" presStyleCnt="4"/>
      <dgm:spPr/>
      <dgm:t>
        <a:bodyPr/>
        <a:lstStyle/>
        <a:p>
          <a:endParaRPr lang="pt-BR"/>
        </a:p>
      </dgm:t>
    </dgm:pt>
    <dgm:pt modelId="{0EEF802F-CBED-4D6A-9EE3-43DF390029A4}" type="pres">
      <dgm:prSet presAssocID="{B713B227-24DC-4248-8176-5D2312F3306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814C5E8-22D8-4BA5-BBEF-91532E1759E5}" type="pres">
      <dgm:prSet presAssocID="{0145336D-10B5-4340-9B3C-DB2A15554BF0}" presName="Name9" presStyleLbl="parChTrans1D2" presStyleIdx="1" presStyleCnt="4"/>
      <dgm:spPr/>
      <dgm:t>
        <a:bodyPr/>
        <a:lstStyle/>
        <a:p>
          <a:endParaRPr lang="pt-BR"/>
        </a:p>
      </dgm:t>
    </dgm:pt>
    <dgm:pt modelId="{A327138D-C6D5-40AE-96EA-208B2AFA7DFC}" type="pres">
      <dgm:prSet presAssocID="{0145336D-10B5-4340-9B3C-DB2A15554BF0}" presName="connTx" presStyleLbl="parChTrans1D2" presStyleIdx="1" presStyleCnt="4"/>
      <dgm:spPr/>
      <dgm:t>
        <a:bodyPr/>
        <a:lstStyle/>
        <a:p>
          <a:endParaRPr lang="pt-BR"/>
        </a:p>
      </dgm:t>
    </dgm:pt>
    <dgm:pt modelId="{6BA7036B-656E-4D2D-95B0-67F931EC9073}" type="pres">
      <dgm:prSet presAssocID="{301A4E68-8135-46C6-9922-95411BB77D3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A24ACEE-5A18-4359-BA7D-C7D44F3AB81E}" type="pres">
      <dgm:prSet presAssocID="{3372BCE6-F65F-49F5-B62D-B82AF6DFE924}" presName="Name9" presStyleLbl="parChTrans1D2" presStyleIdx="2" presStyleCnt="4"/>
      <dgm:spPr/>
      <dgm:t>
        <a:bodyPr/>
        <a:lstStyle/>
        <a:p>
          <a:endParaRPr lang="pt-BR"/>
        </a:p>
      </dgm:t>
    </dgm:pt>
    <dgm:pt modelId="{2082B4E1-3532-4B00-82AA-82B63ED64B60}" type="pres">
      <dgm:prSet presAssocID="{3372BCE6-F65F-49F5-B62D-B82AF6DFE924}" presName="connTx" presStyleLbl="parChTrans1D2" presStyleIdx="2" presStyleCnt="4"/>
      <dgm:spPr/>
      <dgm:t>
        <a:bodyPr/>
        <a:lstStyle/>
        <a:p>
          <a:endParaRPr lang="pt-BR"/>
        </a:p>
      </dgm:t>
    </dgm:pt>
    <dgm:pt modelId="{B01BAC38-FDB0-4C59-B5CA-9D943E616E22}" type="pres">
      <dgm:prSet presAssocID="{520EF22D-7049-43D5-BB10-C49851CB887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68475D-053F-4F9A-BBA1-E33C2FD480D5}" type="pres">
      <dgm:prSet presAssocID="{CCFEAC50-180D-4189-8AC9-23743A79E10D}" presName="Name9" presStyleLbl="parChTrans1D2" presStyleIdx="3" presStyleCnt="4"/>
      <dgm:spPr/>
      <dgm:t>
        <a:bodyPr/>
        <a:lstStyle/>
        <a:p>
          <a:endParaRPr lang="pt-BR"/>
        </a:p>
      </dgm:t>
    </dgm:pt>
    <dgm:pt modelId="{2B7787F9-B09E-4664-96CB-FBC31F0153F9}" type="pres">
      <dgm:prSet presAssocID="{CCFEAC50-180D-4189-8AC9-23743A79E10D}" presName="connTx" presStyleLbl="parChTrans1D2" presStyleIdx="3" presStyleCnt="4"/>
      <dgm:spPr/>
      <dgm:t>
        <a:bodyPr/>
        <a:lstStyle/>
        <a:p>
          <a:endParaRPr lang="pt-BR"/>
        </a:p>
      </dgm:t>
    </dgm:pt>
    <dgm:pt modelId="{8BBAB65B-2D5A-43B3-9B2D-64E59D833A20}" type="pres">
      <dgm:prSet presAssocID="{0C8BC435-84EE-4A8F-81FE-E08CEE2F0A0A}" presName="node" presStyleLbl="node1" presStyleIdx="3" presStyleCnt="4" custRadScaleRad="98929" custRadScaleInc="-170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469F796-BA12-4B0C-9D94-D8697DDD0961}" type="presOf" srcId="{0C8BC435-84EE-4A8F-81FE-E08CEE2F0A0A}" destId="{8BBAB65B-2D5A-43B3-9B2D-64E59D833A20}" srcOrd="0" destOrd="0" presId="urn:microsoft.com/office/officeart/2005/8/layout/radial1"/>
    <dgm:cxn modelId="{412F5D38-DAD6-4EC4-A96E-5328254C4E21}" srcId="{F72D8D42-DBDA-432E-9483-A2C8D0A90250}" destId="{D0BFAF60-ED85-425A-97C5-BF718CDD01AE}" srcOrd="0" destOrd="0" parTransId="{5058A926-6E71-4B8F-8BBF-1200248FD8EE}" sibTransId="{D6DCE640-35F9-48F5-8547-65B1F09B6712}"/>
    <dgm:cxn modelId="{E4C26D90-68B8-482A-AEA8-D8A11ACEF445}" type="presOf" srcId="{301A4E68-8135-46C6-9922-95411BB77D39}" destId="{6BA7036B-656E-4D2D-95B0-67F931EC9073}" srcOrd="0" destOrd="0" presId="urn:microsoft.com/office/officeart/2005/8/layout/radial1"/>
    <dgm:cxn modelId="{D243552F-FDC0-4887-909C-074515D09484}" type="presOf" srcId="{0145336D-10B5-4340-9B3C-DB2A15554BF0}" destId="{A327138D-C6D5-40AE-96EA-208B2AFA7DFC}" srcOrd="1" destOrd="0" presId="urn:microsoft.com/office/officeart/2005/8/layout/radial1"/>
    <dgm:cxn modelId="{3B435741-87CB-4B9D-A95E-DDCAA1D4A9DC}" type="presOf" srcId="{520EF22D-7049-43D5-BB10-C49851CB887A}" destId="{B01BAC38-FDB0-4C59-B5CA-9D943E616E22}" srcOrd="0" destOrd="0" presId="urn:microsoft.com/office/officeart/2005/8/layout/radial1"/>
    <dgm:cxn modelId="{71703BE5-407E-4907-A413-B7F1CACD51AE}" type="presOf" srcId="{40D95A78-811A-4D4E-BDB8-D8A023C8E359}" destId="{82F2F64A-76F9-4DB4-BAF9-F938EC70B7FF}" srcOrd="1" destOrd="0" presId="urn:microsoft.com/office/officeart/2005/8/layout/radial1"/>
    <dgm:cxn modelId="{08EA924B-D752-4D20-B118-ADC5F4AE55D8}" type="presOf" srcId="{D0BFAF60-ED85-425A-97C5-BF718CDD01AE}" destId="{8530E0A9-5D56-49B3-B10A-9DD7A2B902F7}" srcOrd="0" destOrd="0" presId="urn:microsoft.com/office/officeart/2005/8/layout/radial1"/>
    <dgm:cxn modelId="{CE0320F1-9A86-4234-9A71-0DFC28F1CF9E}" srcId="{D0BFAF60-ED85-425A-97C5-BF718CDD01AE}" destId="{520EF22D-7049-43D5-BB10-C49851CB887A}" srcOrd="2" destOrd="0" parTransId="{3372BCE6-F65F-49F5-B62D-B82AF6DFE924}" sibTransId="{EF68FE27-E099-4A92-81A6-297BFC88DE7A}"/>
    <dgm:cxn modelId="{AEF5ADC4-9CB5-40E2-B379-0CAC8A1E5403}" type="presOf" srcId="{CCFEAC50-180D-4189-8AC9-23743A79E10D}" destId="{C168475D-053F-4F9A-BBA1-E33C2FD480D5}" srcOrd="0" destOrd="0" presId="urn:microsoft.com/office/officeart/2005/8/layout/radial1"/>
    <dgm:cxn modelId="{CA791BCB-7D19-4D5E-B774-CD8C0521DA48}" type="presOf" srcId="{3372BCE6-F65F-49F5-B62D-B82AF6DFE924}" destId="{2082B4E1-3532-4B00-82AA-82B63ED64B60}" srcOrd="1" destOrd="0" presId="urn:microsoft.com/office/officeart/2005/8/layout/radial1"/>
    <dgm:cxn modelId="{226FBE82-1F5B-42F8-BC2D-C30FC21FCB3D}" type="presOf" srcId="{3372BCE6-F65F-49F5-B62D-B82AF6DFE924}" destId="{DA24ACEE-5A18-4359-BA7D-C7D44F3AB81E}" srcOrd="0" destOrd="0" presId="urn:microsoft.com/office/officeart/2005/8/layout/radial1"/>
    <dgm:cxn modelId="{022A49E4-62AF-4F7E-ADA0-59D6F6CE517C}" type="presOf" srcId="{0145336D-10B5-4340-9B3C-DB2A15554BF0}" destId="{4814C5E8-22D8-4BA5-BBEF-91532E1759E5}" srcOrd="0" destOrd="0" presId="urn:microsoft.com/office/officeart/2005/8/layout/radial1"/>
    <dgm:cxn modelId="{09447197-7989-4E21-A692-B147352848FC}" srcId="{D0BFAF60-ED85-425A-97C5-BF718CDD01AE}" destId="{0C8BC435-84EE-4A8F-81FE-E08CEE2F0A0A}" srcOrd="3" destOrd="0" parTransId="{CCFEAC50-180D-4189-8AC9-23743A79E10D}" sibTransId="{31FED304-1B4E-4396-9AFA-B1B8AEEA2DDF}"/>
    <dgm:cxn modelId="{7AA39C11-D617-43FE-813A-0DA989122D33}" type="presOf" srcId="{F72D8D42-DBDA-432E-9483-A2C8D0A90250}" destId="{DCEBF2D2-FDB9-4A6A-AB27-40DC9DBB1F5B}" srcOrd="0" destOrd="0" presId="urn:microsoft.com/office/officeart/2005/8/layout/radial1"/>
    <dgm:cxn modelId="{34F8D77C-5CA6-4A0E-903B-4EEAB6B50827}" type="presOf" srcId="{CCFEAC50-180D-4189-8AC9-23743A79E10D}" destId="{2B7787F9-B09E-4664-96CB-FBC31F0153F9}" srcOrd="1" destOrd="0" presId="urn:microsoft.com/office/officeart/2005/8/layout/radial1"/>
    <dgm:cxn modelId="{834173A1-E86F-4C03-900F-A1DE71D76A08}" srcId="{D0BFAF60-ED85-425A-97C5-BF718CDD01AE}" destId="{301A4E68-8135-46C6-9922-95411BB77D39}" srcOrd="1" destOrd="0" parTransId="{0145336D-10B5-4340-9B3C-DB2A15554BF0}" sibTransId="{58B609B6-92B1-4EE8-952D-F02FA846DACA}"/>
    <dgm:cxn modelId="{53ABEEAB-7F2A-4302-BCD3-DE8621F7A09F}" type="presOf" srcId="{40D95A78-811A-4D4E-BDB8-D8A023C8E359}" destId="{423D0A10-CA59-495F-85AE-8A6786988F57}" srcOrd="0" destOrd="0" presId="urn:microsoft.com/office/officeart/2005/8/layout/radial1"/>
    <dgm:cxn modelId="{1BA0E984-9198-4330-AC8F-C2A42F9542ED}" srcId="{D0BFAF60-ED85-425A-97C5-BF718CDD01AE}" destId="{B713B227-24DC-4248-8176-5D2312F33067}" srcOrd="0" destOrd="0" parTransId="{40D95A78-811A-4D4E-BDB8-D8A023C8E359}" sibTransId="{95B10972-51EE-4E2F-AF88-02F80E0B6D44}"/>
    <dgm:cxn modelId="{E767B138-A80D-4AA7-943A-7E8E9E45324F}" type="presOf" srcId="{B713B227-24DC-4248-8176-5D2312F33067}" destId="{0EEF802F-CBED-4D6A-9EE3-43DF390029A4}" srcOrd="0" destOrd="0" presId="urn:microsoft.com/office/officeart/2005/8/layout/radial1"/>
    <dgm:cxn modelId="{7346EA29-BC0B-48CC-91B5-25FB4E3BD2CA}" type="presParOf" srcId="{DCEBF2D2-FDB9-4A6A-AB27-40DC9DBB1F5B}" destId="{8530E0A9-5D56-49B3-B10A-9DD7A2B902F7}" srcOrd="0" destOrd="0" presId="urn:microsoft.com/office/officeart/2005/8/layout/radial1"/>
    <dgm:cxn modelId="{A7C5936B-BE6F-4D8C-8460-F76C62C35B42}" type="presParOf" srcId="{DCEBF2D2-FDB9-4A6A-AB27-40DC9DBB1F5B}" destId="{423D0A10-CA59-495F-85AE-8A6786988F57}" srcOrd="1" destOrd="0" presId="urn:microsoft.com/office/officeart/2005/8/layout/radial1"/>
    <dgm:cxn modelId="{9A764C8C-CC1B-420A-9187-2FBDC2C142F0}" type="presParOf" srcId="{423D0A10-CA59-495F-85AE-8A6786988F57}" destId="{82F2F64A-76F9-4DB4-BAF9-F938EC70B7FF}" srcOrd="0" destOrd="0" presId="urn:microsoft.com/office/officeart/2005/8/layout/radial1"/>
    <dgm:cxn modelId="{07F83D24-CCAD-4FD4-BD52-6C7117C56048}" type="presParOf" srcId="{DCEBF2D2-FDB9-4A6A-AB27-40DC9DBB1F5B}" destId="{0EEF802F-CBED-4D6A-9EE3-43DF390029A4}" srcOrd="2" destOrd="0" presId="urn:microsoft.com/office/officeart/2005/8/layout/radial1"/>
    <dgm:cxn modelId="{A9B6A392-C605-4E77-88C5-DCDFF865CEFF}" type="presParOf" srcId="{DCEBF2D2-FDB9-4A6A-AB27-40DC9DBB1F5B}" destId="{4814C5E8-22D8-4BA5-BBEF-91532E1759E5}" srcOrd="3" destOrd="0" presId="urn:microsoft.com/office/officeart/2005/8/layout/radial1"/>
    <dgm:cxn modelId="{C31A53CD-8302-418D-BEBF-26E71E67422C}" type="presParOf" srcId="{4814C5E8-22D8-4BA5-BBEF-91532E1759E5}" destId="{A327138D-C6D5-40AE-96EA-208B2AFA7DFC}" srcOrd="0" destOrd="0" presId="urn:microsoft.com/office/officeart/2005/8/layout/radial1"/>
    <dgm:cxn modelId="{714E630A-66C3-4121-AAC2-B1AB248E1CA6}" type="presParOf" srcId="{DCEBF2D2-FDB9-4A6A-AB27-40DC9DBB1F5B}" destId="{6BA7036B-656E-4D2D-95B0-67F931EC9073}" srcOrd="4" destOrd="0" presId="urn:microsoft.com/office/officeart/2005/8/layout/radial1"/>
    <dgm:cxn modelId="{8F5B89E3-960F-43DF-96DC-39940D2B91DF}" type="presParOf" srcId="{DCEBF2D2-FDB9-4A6A-AB27-40DC9DBB1F5B}" destId="{DA24ACEE-5A18-4359-BA7D-C7D44F3AB81E}" srcOrd="5" destOrd="0" presId="urn:microsoft.com/office/officeart/2005/8/layout/radial1"/>
    <dgm:cxn modelId="{4EE29F91-EC4E-467F-81B4-FB64A4C84E88}" type="presParOf" srcId="{DA24ACEE-5A18-4359-BA7D-C7D44F3AB81E}" destId="{2082B4E1-3532-4B00-82AA-82B63ED64B60}" srcOrd="0" destOrd="0" presId="urn:microsoft.com/office/officeart/2005/8/layout/radial1"/>
    <dgm:cxn modelId="{2630AFF7-71D1-4EC7-9AB3-CB1BE5B122C7}" type="presParOf" srcId="{DCEBF2D2-FDB9-4A6A-AB27-40DC9DBB1F5B}" destId="{B01BAC38-FDB0-4C59-B5CA-9D943E616E22}" srcOrd="6" destOrd="0" presId="urn:microsoft.com/office/officeart/2005/8/layout/radial1"/>
    <dgm:cxn modelId="{CFFE49AB-D04E-4BF2-A2F5-623C1442A3BB}" type="presParOf" srcId="{DCEBF2D2-FDB9-4A6A-AB27-40DC9DBB1F5B}" destId="{C168475D-053F-4F9A-BBA1-E33C2FD480D5}" srcOrd="7" destOrd="0" presId="urn:microsoft.com/office/officeart/2005/8/layout/radial1"/>
    <dgm:cxn modelId="{3CEE8DCE-3D5F-4159-997F-7D4A4E0A2454}" type="presParOf" srcId="{C168475D-053F-4F9A-BBA1-E33C2FD480D5}" destId="{2B7787F9-B09E-4664-96CB-FBC31F0153F9}" srcOrd="0" destOrd="0" presId="urn:microsoft.com/office/officeart/2005/8/layout/radial1"/>
    <dgm:cxn modelId="{21FA130C-25D6-4ADE-BAF5-3D3DEF3CDD96}" type="presParOf" srcId="{DCEBF2D2-FDB9-4A6A-AB27-40DC9DBB1F5B}" destId="{8BBAB65B-2D5A-43B3-9B2D-64E59D833A20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1018FA-39B6-45D3-BEE1-B44E43A6841E}">
      <dsp:nvSpPr>
        <dsp:cNvPr id="0" name=""/>
        <dsp:cNvSpPr/>
      </dsp:nvSpPr>
      <dsp:spPr>
        <a:xfrm>
          <a:off x="0" y="439236"/>
          <a:ext cx="3245246" cy="1947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/>
            <a:t>I - aprimorar o processo de ensino e aprendizagem nas escolas públicas de educação básica, com a consequente melhoria da qualidade da educação;</a:t>
          </a:r>
        </a:p>
      </dsp:txBody>
      <dsp:txXfrm>
        <a:off x="0" y="439236"/>
        <a:ext cx="3245246" cy="1947148"/>
      </dsp:txXfrm>
    </dsp:sp>
    <dsp:sp modelId="{0153D7ED-8E19-4704-8CD5-CC7265875F52}">
      <dsp:nvSpPr>
        <dsp:cNvPr id="0" name=""/>
        <dsp:cNvSpPr/>
      </dsp:nvSpPr>
      <dsp:spPr>
        <a:xfrm>
          <a:off x="3569771" y="418207"/>
          <a:ext cx="3245246" cy="1947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/>
            <a:t>II - garantir o padrão de qualidade do material de apoio à prática educativa utilizado nas escolas públicas de educação básica;</a:t>
          </a:r>
        </a:p>
      </dsp:txBody>
      <dsp:txXfrm>
        <a:off x="3569771" y="418207"/>
        <a:ext cx="3245246" cy="1947148"/>
      </dsp:txXfrm>
    </dsp:sp>
    <dsp:sp modelId="{B93009CE-BAB7-4454-80A6-CAEE3C300230}">
      <dsp:nvSpPr>
        <dsp:cNvPr id="0" name=""/>
        <dsp:cNvSpPr/>
      </dsp:nvSpPr>
      <dsp:spPr>
        <a:xfrm>
          <a:off x="7139543" y="418207"/>
          <a:ext cx="3245246" cy="1947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/>
            <a:t>III - democratizar o acesso às fontes de informação e cultura;</a:t>
          </a:r>
        </a:p>
      </dsp:txBody>
      <dsp:txXfrm>
        <a:off x="7139543" y="418207"/>
        <a:ext cx="3245246" cy="1947148"/>
      </dsp:txXfrm>
    </dsp:sp>
    <dsp:sp modelId="{FDBD8FBE-5149-4239-9D55-C417EF87CED1}">
      <dsp:nvSpPr>
        <dsp:cNvPr id="0" name=""/>
        <dsp:cNvSpPr/>
      </dsp:nvSpPr>
      <dsp:spPr>
        <a:xfrm>
          <a:off x="0" y="2689879"/>
          <a:ext cx="3245246" cy="1947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/>
            <a:t>IV - fomentar a leitura e o estímulo à atitude investigativa dos estudantes;</a:t>
          </a:r>
        </a:p>
      </dsp:txBody>
      <dsp:txXfrm>
        <a:off x="0" y="2689879"/>
        <a:ext cx="3245246" cy="1947148"/>
      </dsp:txXfrm>
    </dsp:sp>
    <dsp:sp modelId="{C1A50902-5A9D-4F51-AF38-4EAF1C8FBB7B}">
      <dsp:nvSpPr>
        <dsp:cNvPr id="0" name=""/>
        <dsp:cNvSpPr/>
      </dsp:nvSpPr>
      <dsp:spPr>
        <a:xfrm>
          <a:off x="3598297" y="2576458"/>
          <a:ext cx="3245246" cy="1947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/>
            <a:t>V - apoiar a atualização, a autonomia e o desenvolvimento profissional do professor; e</a:t>
          </a:r>
        </a:p>
      </dsp:txBody>
      <dsp:txXfrm>
        <a:off x="3598297" y="2576458"/>
        <a:ext cx="3245246" cy="1947148"/>
      </dsp:txXfrm>
    </dsp:sp>
    <dsp:sp modelId="{F17BAC0E-A8F9-45D5-A39D-558589C33B55}">
      <dsp:nvSpPr>
        <dsp:cNvPr id="0" name=""/>
        <dsp:cNvSpPr/>
      </dsp:nvSpPr>
      <dsp:spPr>
        <a:xfrm>
          <a:off x="7106279" y="2598441"/>
          <a:ext cx="3245246" cy="1947148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/>
            <a:t>VI - apoiar a implementação da Base Nacional Comum Curricular. </a:t>
          </a:r>
          <a:r>
            <a:rPr lang="pt-BR" sz="2100" b="1" kern="1200" dirty="0">
              <a:solidFill>
                <a:srgbClr val="FFFFFF"/>
              </a:solidFill>
            </a:rPr>
            <a:t> </a:t>
          </a:r>
          <a:endParaRPr lang="pt-BR" sz="2100" b="1" kern="1200" dirty="0"/>
        </a:p>
      </dsp:txBody>
      <dsp:txXfrm>
        <a:off x="7106279" y="2598441"/>
        <a:ext cx="3245246" cy="194714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A3021D-56B8-4E91-8C9E-E3A0401488C8}">
      <dsp:nvSpPr>
        <dsp:cNvPr id="0" name=""/>
        <dsp:cNvSpPr/>
      </dsp:nvSpPr>
      <dsp:spPr>
        <a:xfrm>
          <a:off x="0" y="918059"/>
          <a:ext cx="6797675" cy="169487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EA0604-6F3D-46F3-9814-2116E21F52AF}">
      <dsp:nvSpPr>
        <dsp:cNvPr id="0" name=""/>
        <dsp:cNvSpPr/>
      </dsp:nvSpPr>
      <dsp:spPr>
        <a:xfrm>
          <a:off x="512700" y="1299406"/>
          <a:ext cx="932183" cy="932183"/>
        </a:xfrm>
        <a:prstGeom prst="rect">
          <a:avLst/>
        </a:prstGeom>
        <a:blipFill>
          <a:blip xmlns:r="http://schemas.openxmlformats.org/officeDocument/2006/relationships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4191A-E2DB-4511-992C-042CFB67E7C2}">
      <dsp:nvSpPr>
        <dsp:cNvPr id="0" name=""/>
        <dsp:cNvSpPr/>
      </dsp:nvSpPr>
      <dsp:spPr>
        <a:xfrm>
          <a:off x="1957584" y="918059"/>
          <a:ext cx="4840090" cy="1694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375" tIns="179375" rIns="179375" bIns="179375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/>
            <a:t>Seminário interno de boas práticas em materiais didáticos – Professores de vários estados.</a:t>
          </a:r>
          <a:endParaRPr lang="en-US" sz="2500" kern="1200" dirty="0"/>
        </a:p>
      </dsp:txBody>
      <dsp:txXfrm>
        <a:off x="1957584" y="918059"/>
        <a:ext cx="4840090" cy="1694878"/>
      </dsp:txXfrm>
    </dsp:sp>
    <dsp:sp modelId="{D313B4DE-8E8B-4D9C-B898-0D3E775483F0}">
      <dsp:nvSpPr>
        <dsp:cNvPr id="0" name=""/>
        <dsp:cNvSpPr/>
      </dsp:nvSpPr>
      <dsp:spPr>
        <a:xfrm>
          <a:off x="0" y="3036657"/>
          <a:ext cx="6797675" cy="169487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80EF5B-812E-41CB-9526-0468F87623AD}">
      <dsp:nvSpPr>
        <dsp:cNvPr id="0" name=""/>
        <dsp:cNvSpPr/>
      </dsp:nvSpPr>
      <dsp:spPr>
        <a:xfrm>
          <a:off x="512700" y="3418004"/>
          <a:ext cx="932183" cy="932183"/>
        </a:xfrm>
        <a:prstGeom prst="rect">
          <a:avLst/>
        </a:prstGeom>
        <a:blipFill>
          <a:blip xmlns:r="http://schemas.openxmlformats.org/officeDocument/2006/relationships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BD6130-2059-4B8A-890F-56A834C4CE13}">
      <dsp:nvSpPr>
        <dsp:cNvPr id="0" name=""/>
        <dsp:cNvSpPr/>
      </dsp:nvSpPr>
      <dsp:spPr>
        <a:xfrm>
          <a:off x="1957584" y="3036657"/>
          <a:ext cx="4840090" cy="1694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375" tIns="179375" rIns="179375" bIns="179375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/>
            <a:t>Diálogo com do CNE e CONSED.</a:t>
          </a:r>
          <a:endParaRPr lang="en-US" sz="2500" kern="1200" dirty="0"/>
        </a:p>
      </dsp:txBody>
      <dsp:txXfrm>
        <a:off x="1957584" y="3036657"/>
        <a:ext cx="4840090" cy="169487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9D0C53-4202-4E87-BFDA-17A21A90BE52}">
      <dsp:nvSpPr>
        <dsp:cNvPr id="0" name=""/>
        <dsp:cNvSpPr/>
      </dsp:nvSpPr>
      <dsp:spPr>
        <a:xfrm rot="16200000">
          <a:off x="-603631" y="609533"/>
          <a:ext cx="3289935" cy="2070868"/>
        </a:xfrm>
        <a:prstGeom prst="flowChartManualOperati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>
              <a:solidFill>
                <a:schemeClr val="tx1"/>
              </a:solidFill>
              <a:latin typeface="+mn-lt"/>
            </a:rPr>
            <a:t>Objeto 1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kern="1200" dirty="0">
              <a:solidFill>
                <a:schemeClr val="tx1"/>
              </a:solidFill>
              <a:latin typeface="+mn-lt"/>
            </a:rPr>
            <a:t>Obras de Projetos Integradores e de Projeto de Vida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>
              <a:solidFill>
                <a:schemeClr val="tx1"/>
              </a:solidFill>
              <a:latin typeface="+mn-lt"/>
            </a:rPr>
            <a:t>2021</a:t>
          </a: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2000" kern="1200" dirty="0">
            <a:solidFill>
              <a:schemeClr val="tx1"/>
            </a:solidFill>
            <a:latin typeface="+mj-lt"/>
          </a:endParaRPr>
        </a:p>
      </dsp:txBody>
      <dsp:txXfrm rot="16200000">
        <a:off x="-603631" y="609533"/>
        <a:ext cx="3289935" cy="2070868"/>
      </dsp:txXfrm>
    </dsp:sp>
    <dsp:sp modelId="{5A467558-4A10-4E29-B3DB-99AD86F9ACC9}">
      <dsp:nvSpPr>
        <dsp:cNvPr id="0" name=""/>
        <dsp:cNvSpPr/>
      </dsp:nvSpPr>
      <dsp:spPr>
        <a:xfrm rot="16200000">
          <a:off x="1622551" y="609533"/>
          <a:ext cx="3289935" cy="2070868"/>
        </a:xfrm>
        <a:prstGeom prst="flowChartManualOperation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>
              <a:solidFill>
                <a:schemeClr val="tx1"/>
              </a:solidFill>
              <a:latin typeface="+mn-lt"/>
            </a:rPr>
            <a:t>Objeto 2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b="0" kern="1200" dirty="0">
              <a:solidFill>
                <a:schemeClr val="tx1"/>
              </a:solidFill>
              <a:latin typeface="+mn-lt"/>
            </a:rPr>
            <a:t>Obras por área de conhecimento – Obras Específicas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>
              <a:solidFill>
                <a:schemeClr val="tx1"/>
              </a:solidFill>
              <a:latin typeface="+mn-lt"/>
            </a:rPr>
            <a:t>2022</a:t>
          </a: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2000" kern="1200" dirty="0">
            <a:solidFill>
              <a:schemeClr val="tx1"/>
            </a:solidFill>
            <a:latin typeface="+mj-lt"/>
          </a:endParaRP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2000" kern="1200" dirty="0">
            <a:solidFill>
              <a:schemeClr val="tx1"/>
            </a:solidFill>
            <a:latin typeface="+mj-lt"/>
          </a:endParaRPr>
        </a:p>
      </dsp:txBody>
      <dsp:txXfrm rot="16200000">
        <a:off x="1622551" y="609533"/>
        <a:ext cx="3289935" cy="2070868"/>
      </dsp:txXfrm>
    </dsp:sp>
    <dsp:sp modelId="{7E0FD68F-268B-4F32-B68E-7F04EFE5DE99}">
      <dsp:nvSpPr>
        <dsp:cNvPr id="0" name=""/>
        <dsp:cNvSpPr/>
      </dsp:nvSpPr>
      <dsp:spPr>
        <a:xfrm rot="16200000">
          <a:off x="3848736" y="609533"/>
          <a:ext cx="3289935" cy="2070868"/>
        </a:xfrm>
        <a:prstGeom prst="flowChartManualOperati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>
              <a:solidFill>
                <a:schemeClr val="tx1"/>
              </a:solidFill>
              <a:latin typeface="+mn-lt"/>
            </a:rPr>
            <a:t>Objeto 3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kern="1200" dirty="0">
              <a:solidFill>
                <a:schemeClr val="tx1"/>
              </a:solidFill>
              <a:latin typeface="+mn-lt"/>
            </a:rPr>
            <a:t>Obras de Formação Continuada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>
              <a:solidFill>
                <a:schemeClr val="tx1"/>
              </a:solidFill>
              <a:latin typeface="+mn-lt"/>
            </a:rPr>
            <a:t>2022</a:t>
          </a: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2000" kern="1200" dirty="0">
            <a:solidFill>
              <a:schemeClr val="tx1"/>
            </a:solidFill>
            <a:latin typeface="+mj-lt"/>
          </a:endParaRP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2000" kern="1200" dirty="0">
            <a:solidFill>
              <a:schemeClr val="tx1"/>
            </a:solidFill>
            <a:latin typeface="+mj-lt"/>
          </a:endParaRPr>
        </a:p>
      </dsp:txBody>
      <dsp:txXfrm rot="16200000">
        <a:off x="3848736" y="609533"/>
        <a:ext cx="3289935" cy="2070868"/>
      </dsp:txXfrm>
    </dsp:sp>
    <dsp:sp modelId="{93FC774A-85C9-4B7B-8CCB-3FF6C85C1B6E}">
      <dsp:nvSpPr>
        <dsp:cNvPr id="0" name=""/>
        <dsp:cNvSpPr/>
      </dsp:nvSpPr>
      <dsp:spPr>
        <a:xfrm rot="16200000">
          <a:off x="6043397" y="609533"/>
          <a:ext cx="3289935" cy="2070868"/>
        </a:xfrm>
        <a:prstGeom prst="flowChartManualOperation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>
              <a:solidFill>
                <a:schemeClr val="tx1"/>
              </a:solidFill>
              <a:latin typeface="+mn-lt"/>
            </a:rPr>
            <a:t>Objeto 4</a:t>
          </a:r>
          <a:endParaRPr lang="pt-BR" sz="1800" kern="1200" dirty="0">
            <a:solidFill>
              <a:schemeClr val="tx1"/>
            </a:solidFill>
            <a:latin typeface="+mn-lt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kern="1200" dirty="0">
              <a:solidFill>
                <a:schemeClr val="tx1"/>
              </a:solidFill>
              <a:latin typeface="+mn-lt"/>
            </a:rPr>
            <a:t>Recursos Educacionais Digitais</a:t>
          </a:r>
          <a:endParaRPr lang="pt-BR" sz="2800" b="1" kern="1200" dirty="0">
            <a:solidFill>
              <a:schemeClr val="tx1"/>
            </a:solidFill>
            <a:latin typeface="+mj-lt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>
              <a:solidFill>
                <a:schemeClr val="tx1"/>
              </a:solidFill>
              <a:latin typeface="+mn-lt"/>
            </a:rPr>
            <a:t>2022</a:t>
          </a: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2000" kern="1200" dirty="0">
            <a:solidFill>
              <a:schemeClr val="tx1"/>
            </a:solidFill>
            <a:latin typeface="+mj-lt"/>
          </a:endParaRP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2000" kern="1200" dirty="0">
            <a:solidFill>
              <a:schemeClr val="tx1"/>
            </a:solidFill>
            <a:latin typeface="+mj-lt"/>
          </a:endParaRPr>
        </a:p>
      </dsp:txBody>
      <dsp:txXfrm rot="16200000">
        <a:off x="6043397" y="609533"/>
        <a:ext cx="3289935" cy="2070868"/>
      </dsp:txXfrm>
    </dsp:sp>
    <dsp:sp modelId="{970CB72B-2B9A-4A20-83B8-4DD2F73313B4}">
      <dsp:nvSpPr>
        <dsp:cNvPr id="0" name=""/>
        <dsp:cNvSpPr/>
      </dsp:nvSpPr>
      <dsp:spPr>
        <a:xfrm rot="16200000">
          <a:off x="8248565" y="609533"/>
          <a:ext cx="3289935" cy="2070868"/>
        </a:xfrm>
        <a:prstGeom prst="flowChartManualOperation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>
              <a:solidFill>
                <a:schemeClr val="tx1"/>
              </a:solidFill>
              <a:latin typeface="+mn-lt"/>
            </a:rPr>
            <a:t>Objeto 5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1800" b="0" kern="1200" dirty="0">
            <a:solidFill>
              <a:schemeClr val="tx1"/>
            </a:solidFill>
            <a:latin typeface="+mn-lt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b="0" kern="1200" dirty="0">
              <a:solidFill>
                <a:schemeClr val="tx1"/>
              </a:solidFill>
              <a:latin typeface="+mn-lt"/>
            </a:rPr>
            <a:t>Obras Literárias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>
              <a:solidFill>
                <a:schemeClr val="tx1"/>
              </a:solidFill>
              <a:latin typeface="+mn-lt"/>
            </a:rPr>
            <a:t>2022</a:t>
          </a: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2000" kern="1200" dirty="0">
            <a:solidFill>
              <a:schemeClr val="tx1"/>
            </a:solidFill>
            <a:latin typeface="+mj-lt"/>
          </a:endParaRP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2000" kern="1200" dirty="0">
            <a:solidFill>
              <a:schemeClr val="tx1"/>
            </a:solidFill>
            <a:latin typeface="+mj-lt"/>
          </a:endParaRPr>
        </a:p>
      </dsp:txBody>
      <dsp:txXfrm rot="16200000">
        <a:off x="8248565" y="609533"/>
        <a:ext cx="3289935" cy="207086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30E0A9-5D56-49B3-B10A-9DD7A2B902F7}">
      <dsp:nvSpPr>
        <dsp:cNvPr id="0" name=""/>
        <dsp:cNvSpPr/>
      </dsp:nvSpPr>
      <dsp:spPr>
        <a:xfrm>
          <a:off x="2189407" y="1392164"/>
          <a:ext cx="1057420" cy="10574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>
              <a:solidFill>
                <a:schemeClr val="tx1"/>
              </a:solidFill>
            </a:rPr>
            <a:t>STEAM</a:t>
          </a:r>
        </a:p>
      </dsp:txBody>
      <dsp:txXfrm>
        <a:off x="2189407" y="1392164"/>
        <a:ext cx="1057420" cy="1057420"/>
      </dsp:txXfrm>
    </dsp:sp>
    <dsp:sp modelId="{423D0A10-CA59-495F-85AE-8A6786988F57}">
      <dsp:nvSpPr>
        <dsp:cNvPr id="0" name=""/>
        <dsp:cNvSpPr/>
      </dsp:nvSpPr>
      <dsp:spPr>
        <a:xfrm rot="16200000">
          <a:off x="2558334" y="1214875"/>
          <a:ext cx="319566" cy="35012"/>
        </a:xfrm>
        <a:custGeom>
          <a:avLst/>
          <a:gdLst/>
          <a:ahLst/>
          <a:cxnLst/>
          <a:rect l="0" t="0" r="0" b="0"/>
          <a:pathLst>
            <a:path>
              <a:moveTo>
                <a:pt x="0" y="17506"/>
              </a:moveTo>
              <a:lnTo>
                <a:pt x="319566" y="1750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solidFill>
              <a:schemeClr val="tx1"/>
            </a:solidFill>
          </a:endParaRPr>
        </a:p>
      </dsp:txBody>
      <dsp:txXfrm rot="16200000">
        <a:off x="2710128" y="1224392"/>
        <a:ext cx="15978" cy="15978"/>
      </dsp:txXfrm>
    </dsp:sp>
    <dsp:sp modelId="{0EEF802F-CBED-4D6A-9EE3-43DF390029A4}">
      <dsp:nvSpPr>
        <dsp:cNvPr id="0" name=""/>
        <dsp:cNvSpPr/>
      </dsp:nvSpPr>
      <dsp:spPr>
        <a:xfrm>
          <a:off x="2189407" y="15178"/>
          <a:ext cx="1057420" cy="105742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>
              <a:solidFill>
                <a:schemeClr val="tx1"/>
              </a:solidFill>
            </a:rPr>
            <a:t>Linguagens e suas Tecs</a:t>
          </a:r>
          <a:endParaRPr lang="pt-BR" sz="1100" kern="1200" dirty="0">
            <a:solidFill>
              <a:schemeClr val="tx1"/>
            </a:solidFill>
          </a:endParaRPr>
        </a:p>
      </dsp:txBody>
      <dsp:txXfrm>
        <a:off x="2189407" y="15178"/>
        <a:ext cx="1057420" cy="1057420"/>
      </dsp:txXfrm>
    </dsp:sp>
    <dsp:sp modelId="{4814C5E8-22D8-4BA5-BBEF-91532E1759E5}">
      <dsp:nvSpPr>
        <dsp:cNvPr id="0" name=""/>
        <dsp:cNvSpPr/>
      </dsp:nvSpPr>
      <dsp:spPr>
        <a:xfrm>
          <a:off x="3246827" y="1903368"/>
          <a:ext cx="319566" cy="35012"/>
        </a:xfrm>
        <a:custGeom>
          <a:avLst/>
          <a:gdLst/>
          <a:ahLst/>
          <a:cxnLst/>
          <a:rect l="0" t="0" r="0" b="0"/>
          <a:pathLst>
            <a:path>
              <a:moveTo>
                <a:pt x="0" y="17506"/>
              </a:moveTo>
              <a:lnTo>
                <a:pt x="319566" y="1750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solidFill>
              <a:schemeClr val="tx1"/>
            </a:solidFill>
          </a:endParaRPr>
        </a:p>
      </dsp:txBody>
      <dsp:txXfrm>
        <a:off x="3398621" y="1912885"/>
        <a:ext cx="15978" cy="15978"/>
      </dsp:txXfrm>
    </dsp:sp>
    <dsp:sp modelId="{6BA7036B-656E-4D2D-95B0-67F931EC9073}">
      <dsp:nvSpPr>
        <dsp:cNvPr id="0" name=""/>
        <dsp:cNvSpPr/>
      </dsp:nvSpPr>
      <dsp:spPr>
        <a:xfrm>
          <a:off x="3566394" y="1392164"/>
          <a:ext cx="1057420" cy="105742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>
              <a:solidFill>
                <a:schemeClr val="tx1"/>
              </a:solidFill>
            </a:rPr>
            <a:t>Ciências Humanas e Sociais Aplicadas</a:t>
          </a:r>
          <a:endParaRPr lang="pt-BR" sz="1100" kern="1200" dirty="0">
            <a:solidFill>
              <a:schemeClr val="tx1"/>
            </a:solidFill>
          </a:endParaRPr>
        </a:p>
      </dsp:txBody>
      <dsp:txXfrm>
        <a:off x="3566394" y="1392164"/>
        <a:ext cx="1057420" cy="1057420"/>
      </dsp:txXfrm>
    </dsp:sp>
    <dsp:sp modelId="{DA24ACEE-5A18-4359-BA7D-C7D44F3AB81E}">
      <dsp:nvSpPr>
        <dsp:cNvPr id="0" name=""/>
        <dsp:cNvSpPr/>
      </dsp:nvSpPr>
      <dsp:spPr>
        <a:xfrm rot="5400000">
          <a:off x="2558334" y="2591862"/>
          <a:ext cx="319566" cy="35012"/>
        </a:xfrm>
        <a:custGeom>
          <a:avLst/>
          <a:gdLst/>
          <a:ahLst/>
          <a:cxnLst/>
          <a:rect l="0" t="0" r="0" b="0"/>
          <a:pathLst>
            <a:path>
              <a:moveTo>
                <a:pt x="0" y="17506"/>
              </a:moveTo>
              <a:lnTo>
                <a:pt x="319566" y="1750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solidFill>
              <a:schemeClr val="tx1"/>
            </a:solidFill>
          </a:endParaRPr>
        </a:p>
      </dsp:txBody>
      <dsp:txXfrm rot="5400000">
        <a:off x="2710128" y="2601379"/>
        <a:ext cx="15978" cy="15978"/>
      </dsp:txXfrm>
    </dsp:sp>
    <dsp:sp modelId="{B01BAC38-FDB0-4C59-B5CA-9D943E616E22}">
      <dsp:nvSpPr>
        <dsp:cNvPr id="0" name=""/>
        <dsp:cNvSpPr/>
      </dsp:nvSpPr>
      <dsp:spPr>
        <a:xfrm>
          <a:off x="2189407" y="2769151"/>
          <a:ext cx="1057420" cy="105742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>
              <a:solidFill>
                <a:schemeClr val="tx1"/>
              </a:solidFill>
            </a:rPr>
            <a:t>Matemática e suas Tecs</a:t>
          </a:r>
          <a:endParaRPr lang="pt-BR" sz="1100" kern="1200" dirty="0">
            <a:solidFill>
              <a:schemeClr val="tx1"/>
            </a:solidFill>
          </a:endParaRPr>
        </a:p>
      </dsp:txBody>
      <dsp:txXfrm>
        <a:off x="2189407" y="2769151"/>
        <a:ext cx="1057420" cy="1057420"/>
      </dsp:txXfrm>
    </dsp:sp>
    <dsp:sp modelId="{C168475D-053F-4F9A-BBA1-E33C2FD480D5}">
      <dsp:nvSpPr>
        <dsp:cNvPr id="0" name=""/>
        <dsp:cNvSpPr/>
      </dsp:nvSpPr>
      <dsp:spPr>
        <a:xfrm rot="10753992">
          <a:off x="1884649" y="1912484"/>
          <a:ext cx="304819" cy="35012"/>
        </a:xfrm>
        <a:custGeom>
          <a:avLst/>
          <a:gdLst/>
          <a:ahLst/>
          <a:cxnLst/>
          <a:rect l="0" t="0" r="0" b="0"/>
          <a:pathLst>
            <a:path>
              <a:moveTo>
                <a:pt x="0" y="17506"/>
              </a:moveTo>
              <a:lnTo>
                <a:pt x="304819" y="1750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solidFill>
              <a:schemeClr val="tx1"/>
            </a:solidFill>
          </a:endParaRPr>
        </a:p>
      </dsp:txBody>
      <dsp:txXfrm rot="10753992">
        <a:off x="2029438" y="1922369"/>
        <a:ext cx="15240" cy="15240"/>
      </dsp:txXfrm>
    </dsp:sp>
    <dsp:sp modelId="{8BBAB65B-2D5A-43B3-9B2D-64E59D833A20}">
      <dsp:nvSpPr>
        <dsp:cNvPr id="0" name=""/>
        <dsp:cNvSpPr/>
      </dsp:nvSpPr>
      <dsp:spPr>
        <a:xfrm>
          <a:off x="827290" y="1410395"/>
          <a:ext cx="1057420" cy="105742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>
              <a:solidFill>
                <a:schemeClr val="tx1"/>
              </a:solidFill>
            </a:rPr>
            <a:t>Ciências da Natureza e suas Tecs</a:t>
          </a:r>
          <a:endParaRPr lang="pt-BR" sz="1100" kern="1200" dirty="0">
            <a:solidFill>
              <a:schemeClr val="tx1"/>
            </a:solidFill>
          </a:endParaRPr>
        </a:p>
      </dsp:txBody>
      <dsp:txXfrm>
        <a:off x="827290" y="1410395"/>
        <a:ext cx="1057420" cy="1057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AAAAAAAAAAEgSAADTAgAAEAAAACYAAAAIAAAAP48AAAAAAAA="/>
              </a:ext>
            </a:extLst>
          </p:cNvSpPr>
          <p:nvPr>
            <p:ph type="hdr" sz="quarter"/>
          </p:nvPr>
        </p:nvSpPr>
        <p:spPr>
          <a:xfrm>
            <a:off x="0" y="0"/>
            <a:ext cx="2971800" cy="459105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l">
              <a:defRPr lang="pt-BR" sz="1200"/>
            </a:lvl1pPr>
            <a:lvl2pPr>
              <a:defRPr lang="pt-BR"/>
            </a:lvl2pPr>
            <a:lvl3pPr>
              <a:defRPr lang="pt-BR"/>
            </a:lvl3pPr>
            <a:lvl4pPr>
              <a:defRPr lang="pt-BR"/>
            </a:lvl4pPr>
            <a:lvl5pPr>
              <a:defRPr lang="pt-BR"/>
            </a:lvl5pPr>
            <a:lvl6pPr>
              <a:defRPr lang="pt-BR"/>
            </a:lvl6pPr>
            <a:lvl7pPr>
              <a:defRPr lang="pt-BR"/>
            </a:lvl7pPr>
            <a:lvl8pPr>
              <a:defRPr lang="pt-BR"/>
            </a:lvl8pPr>
            <a:lvl9pPr>
              <a:defRPr lang="pt-BR"/>
            </a:lvl9pPr>
          </a:lstStyle>
          <a:p>
            <a:pPr>
              <a:defRPr lang="pt-BR"/>
            </a:pPr>
            <a:endParaRPr/>
          </a:p>
        </p:txBody>
      </p:sp>
      <p:sp>
        <p:nvSpPr>
          <p:cNvPr id="3" name="Espaço Reservado para Data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xpIHM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mFwAAAAAAAC4qAADTAgAAEAAAACYAAAAIAAAAP48AAAAAAAA="/>
              </a:ext>
            </a:extLst>
          </p:cNvSpPr>
          <p:nvPr>
            <p:ph type="dt" idx="1"/>
          </p:nvPr>
        </p:nvSpPr>
        <p:spPr>
          <a:xfrm>
            <a:off x="3884930" y="0"/>
            <a:ext cx="2971800" cy="459105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r">
              <a:defRPr lang="pt-BR" sz="1200"/>
            </a:lvl1pPr>
            <a:lvl2pPr>
              <a:defRPr lang="pt-BR"/>
            </a:lvl2pPr>
            <a:lvl3pPr>
              <a:defRPr lang="pt-BR"/>
            </a:lvl3pPr>
            <a:lvl4pPr>
              <a:defRPr lang="pt-BR"/>
            </a:lvl4pPr>
            <a:lvl5pPr>
              <a:defRPr lang="pt-BR"/>
            </a:lvl5pPr>
            <a:lvl6pPr>
              <a:defRPr lang="pt-BR"/>
            </a:lvl6pPr>
            <a:lvl7pPr>
              <a:defRPr lang="pt-BR"/>
            </a:lvl7pPr>
            <a:lvl8pPr>
              <a:defRPr lang="pt-BR"/>
            </a:lvl8pPr>
            <a:lvl9pPr>
              <a:defRPr lang="pt-BR"/>
            </a:lvl9pPr>
          </a:lstStyle>
          <a:p>
            <a:pPr>
              <a:defRPr lang="pt-BR"/>
            </a:pPr>
            <a:fld id="{1843C0FE-B0F5-1636-BBFB-46638EB54D13}" type="datetime1">
              <a:rPr/>
              <a:pPr>
                <a:defRPr lang="pt-BR"/>
              </a:pPr>
              <a:t>26/02/2021</a:t>
            </a:fld>
            <a:endParaRPr/>
          </a:p>
        </p:txBody>
      </p:sp>
      <p:sp>
        <p:nvSpPr>
          <p:cNvPr id="4" name="Espaço Reservado para Imagem de Slide 3"/>
          <p:cNvSpPr>
            <a:spLocks noGrp="1" noRot="1" noChangeAspect="1" noChangeArrowheads="1"/>
            <a:extLst>
              <a:ext uri="smNativeData">
                <pr:smNativeData xmlns:pr="smNativeData" xmlns:p14="http://schemas.microsoft.com/office/powerpoint/2010/main" xmlns="" val="SMDATA_13_LL83YBMAAAAlAAAAZAAAAC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yHnOk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4BAAACAcAAPglAAAEGgAAEAAAACYAAAAIAAAAvw8AAP8fAAA="/>
              </a:ext>
            </a:extLst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pt-BR"/>
            </a:pPr>
            <a:endParaRPr/>
          </a:p>
        </p:txBody>
      </p:sp>
      <p:sp>
        <p:nvSpPr>
          <p:cNvPr id="5" name="Espaço Reservado para Anotações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B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BAAAEhsAAPglAAA4MQAAEAAAACYAAAAIAAAAPw8AAP8fAAA="/>
              </a:ext>
            </a:extLst>
          </p:cNvSpPr>
          <p:nvPr>
            <p:ph type="body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pt-BR"/>
            </a:pPr>
            <a:r>
              <a:t>Editar estilos de texto Mestre</a:t>
            </a:r>
          </a:p>
          <a:p>
            <a:pPr lvl="1">
              <a:defRPr lang="pt-BR"/>
            </a:pPr>
            <a:r>
              <a:t>Segundo nível</a:t>
            </a:r>
          </a:p>
          <a:p>
            <a:pPr lvl="2">
              <a:defRPr lang="pt-BR"/>
            </a:pPr>
            <a:r>
              <a:t>Terceiro nível</a:t>
            </a:r>
          </a:p>
          <a:p>
            <a:pPr lvl="3">
              <a:defRPr lang="pt-BR"/>
            </a:pPr>
            <a:r>
              <a:t>Quarto nível</a:t>
            </a:r>
          </a:p>
          <a:p>
            <a:pPr lvl="4">
              <a:defRPr lang="pt-BR"/>
            </a:pPr>
            <a:r>
              <a:t>Quinto nível</a:t>
            </a:r>
          </a:p>
        </p:txBody>
      </p:sp>
      <p:sp>
        <p:nvSpPr>
          <p:cNvPr id="6" name="Espaço Reservado para Rodapé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wMDAw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AAAAAbjUAAEgSAABAOAAAEAAAACYAAAAIAAAAv48AAP8fAAA="/>
              </a:ext>
            </a:extLst>
          </p:cNvSpPr>
          <p:nvPr>
            <p:ph type="ftr" sz="quarter" idx="4"/>
          </p:nvPr>
        </p:nvSpPr>
        <p:spPr>
          <a:xfrm>
            <a:off x="0" y="8685530"/>
            <a:ext cx="2971800" cy="4584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pt-BR" sz="1200"/>
            </a:lvl1pPr>
            <a:lvl2pPr>
              <a:defRPr lang="pt-BR"/>
            </a:lvl2pPr>
            <a:lvl3pPr>
              <a:defRPr lang="pt-BR"/>
            </a:lvl3pPr>
            <a:lvl4pPr>
              <a:defRPr lang="pt-BR"/>
            </a:lvl4pPr>
            <a:lvl5pPr>
              <a:defRPr lang="pt-BR"/>
            </a:lvl5pPr>
            <a:lvl6pPr>
              <a:defRPr lang="pt-BR"/>
            </a:lvl6pPr>
            <a:lvl7pPr>
              <a:defRPr lang="pt-BR"/>
            </a:lvl7pPr>
            <a:lvl8pPr>
              <a:defRPr lang="pt-BR"/>
            </a:lvl8pPr>
            <a:lvl9pPr>
              <a:defRPr lang="pt-BR"/>
            </a:lvl9pPr>
          </a:lstStyle>
          <a:p>
            <a:pPr>
              <a:defRPr lang="pt-BR"/>
            </a:pPr>
            <a:endParaRPr/>
          </a:p>
        </p:txBody>
      </p:sp>
      <p:sp>
        <p:nvSpPr>
          <p:cNvPr id="7" name="Espaço Reservado para Número de Slide 6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mFwAAbjUAAC4qAABAOAAAEAAAACYAAAAIAAAAv48AAP8fAAA="/>
              </a:ext>
            </a:extLst>
          </p:cNvSpPr>
          <p:nvPr>
            <p:ph type="sldNum" sz="quarter" idx="5"/>
          </p:nvPr>
        </p:nvSpPr>
        <p:spPr>
          <a:xfrm>
            <a:off x="3884930" y="8685530"/>
            <a:ext cx="2971800" cy="4584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r">
              <a:defRPr lang="pt-BR" sz="1200"/>
            </a:lvl1pPr>
            <a:lvl2pPr>
              <a:defRPr lang="pt-BR"/>
            </a:lvl2pPr>
            <a:lvl3pPr>
              <a:defRPr lang="pt-BR"/>
            </a:lvl3pPr>
            <a:lvl4pPr>
              <a:defRPr lang="pt-BR"/>
            </a:lvl4pPr>
            <a:lvl5pPr>
              <a:defRPr lang="pt-BR"/>
            </a:lvl5pPr>
            <a:lvl6pPr>
              <a:defRPr lang="pt-BR"/>
            </a:lvl6pPr>
            <a:lvl7pPr>
              <a:defRPr lang="pt-BR"/>
            </a:lvl7pPr>
            <a:lvl8pPr>
              <a:defRPr lang="pt-BR"/>
            </a:lvl8pPr>
            <a:lvl9pPr>
              <a:defRPr lang="pt-BR"/>
            </a:lvl9pPr>
          </a:lstStyle>
          <a:p>
            <a:pPr>
              <a:defRPr lang="pt-BR"/>
            </a:pPr>
            <a:fld id="{18439B52-1CF5-166D-BBFB-EA38D5B54DBF}" type="slidenum">
              <a:rPr/>
              <a:pPr>
                <a:defRPr lang="pt-BR"/>
              </a:pPr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pt-BR" sz="1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pt-BR" sz="1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pt-BR" sz="1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pt-BR" sz="1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pt-BR" sz="1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pt-BR" sz="1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pt-BR" sz="1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pt-BR" sz="1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pt-BR" sz="1200" b="0" i="0" u="none" strike="noStrike" kern="1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JSlTw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gCQAA6AYAAKBBAACYFQAAEAAAACYAAAAIAAAAgYAAAAAAAAA="/>
              </a:ext>
            </a:extLst>
          </p:cNvSpPr>
          <p:nvPr>
            <p:ph type="ctrTitle"/>
          </p:nvPr>
        </p:nvSpPr>
        <p:spPr>
          <a:xfrm>
            <a:off x="1524000" y="1122680"/>
            <a:ext cx="9144000" cy="238760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ctr">
              <a:defRPr lang="pt-BR" sz="6000"/>
            </a:lvl1pPr>
            <a:lvl2pPr>
              <a:defRPr lang="pt-BR"/>
            </a:lvl2pPr>
            <a:lvl3pPr>
              <a:defRPr lang="pt-BR"/>
            </a:lvl3pPr>
            <a:lvl4pPr>
              <a:defRPr lang="pt-BR"/>
            </a:lvl4pPr>
            <a:lvl5pPr>
              <a:defRPr lang="pt-BR"/>
            </a:lvl5pPr>
            <a:lvl6pPr>
              <a:defRPr lang="pt-BR"/>
            </a:lvl6pPr>
            <a:lvl7pPr>
              <a:defRPr lang="pt-BR"/>
            </a:lvl7pPr>
            <a:lvl8pPr>
              <a:defRPr lang="pt-BR"/>
            </a:lvl8pPr>
            <a:lvl9pPr>
              <a:defRPr lang="pt-BR"/>
            </a:lvl9pPr>
          </a:lstStyle>
          <a:p>
            <a:pPr>
              <a:defRPr lang="pt-BR"/>
            </a:pPr>
            <a:r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DsT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gCQAAKRYAAKBBAABYIAAAEAAAACYAAAAIAAAAAYAAAAAAAAA="/>
              </a:ext>
            </a:extLst>
          </p:cNvSpPr>
          <p:nvPr>
            <p:ph type="subTitle" idx="1"/>
          </p:nvPr>
        </p:nvSpPr>
        <p:spPr>
          <a:xfrm>
            <a:off x="1524000" y="3602355"/>
            <a:ext cx="9144000" cy="1655445"/>
          </a:xfrm>
        </p:spPr>
        <p:txBody>
          <a:bodyPr/>
          <a:lstStyle>
            <a:lvl1pPr marL="0" indent="0" algn="ctr">
              <a:buNone/>
              <a:defRPr lang="pt-BR" sz="2400"/>
            </a:lvl1pPr>
            <a:lvl2pPr marL="457200" indent="0" algn="ctr">
              <a:buNone/>
              <a:defRPr lang="pt-BR" sz="2000"/>
            </a:lvl2pPr>
            <a:lvl3pPr marL="914400" indent="0" algn="ctr">
              <a:buNone/>
              <a:defRPr lang="pt-BR" sz="1800"/>
            </a:lvl3pPr>
            <a:lvl4pPr marL="1371600" indent="0" algn="ctr">
              <a:buNone/>
              <a:defRPr lang="pt-BR" sz="1600"/>
            </a:lvl4pPr>
            <a:lvl5pPr marL="1828800" indent="0" algn="ctr">
              <a:buNone/>
              <a:defRPr lang="pt-BR" sz="1600"/>
            </a:lvl5pPr>
            <a:lvl6pPr marL="2286000" indent="0" algn="ctr">
              <a:buNone/>
              <a:defRPr lang="pt-BR" sz="1600"/>
            </a:lvl6pPr>
            <a:lvl7pPr marL="2743200" indent="0" algn="ctr">
              <a:buNone/>
              <a:defRPr lang="pt-BR" sz="1600"/>
            </a:lvl7pPr>
            <a:lvl8pPr marL="3200400" indent="0" algn="ctr">
              <a:buNone/>
              <a:defRPr lang="pt-BR" sz="1600"/>
            </a:lvl8pPr>
            <a:lvl9pPr marL="3657600" indent="0" algn="ctr">
              <a:buNone/>
              <a:defRPr lang="pt-BR" sz="1600"/>
            </a:lvl9pPr>
          </a:lstStyle>
          <a:p>
            <a:pPr>
              <a:defRPr lang="pt-BR"/>
            </a:pPr>
            <a:r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pt-BR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843FB4F-01F5-160D-BBFB-F758B5B54DA2}" type="datetime1">
              <a:rPr lang="pt-BR"/>
              <a:pPr>
                <a:defRPr lang="en-US"/>
              </a:pPr>
              <a:t>26/02/2021</a:t>
            </a:fld>
            <a:endParaRPr lang="pt-BR"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EAA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pt-BR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BR"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pt-BR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843ABBF-F1F5-165D-BBFB-0708E5B54D52}" type="slidenum">
              <a:rPr lang="pt-BR"/>
              <a:pPr>
                <a:defRPr lang="en-US"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PwIAANhFAABn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pt-BR"/>
            </a:pPr>
            <a:r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AAAAAAQ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OwsAANhFAAAAJgAAEAAAACYAAAAIAAAAAgAAAAAAAAA=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pt-BR"/>
            </a:pPr>
            <a:r>
              <a:t>Clique para editar os estilos de texto Mestres</a:t>
            </a:r>
          </a:p>
          <a:p>
            <a:pPr lvl="1">
              <a:defRPr lang="pt-BR"/>
            </a:pPr>
            <a:r>
              <a:t>Segundo nível</a:t>
            </a:r>
          </a:p>
          <a:p>
            <a:pPr lvl="2">
              <a:defRPr lang="pt-BR"/>
            </a:pPr>
            <a:r>
              <a:t>Terceiro nível</a:t>
            </a:r>
          </a:p>
          <a:p>
            <a:pPr lvl="3">
              <a:defRPr lang="pt-BR"/>
            </a:pPr>
            <a:r>
              <a:t>Quarto nível</a:t>
            </a:r>
          </a:p>
          <a:p>
            <a:pPr lvl="4">
              <a:defRPr lang="pt-BR"/>
            </a:pPr>
            <a:r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pt-BR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843BF33-7DF5-1649-BBFB-8B1CF1B54DDE}" type="datetime1">
              <a:rPr lang="pt-BR"/>
              <a:pPr>
                <a:defRPr lang="en-US"/>
              </a:pPr>
              <a:t>26/02/2021</a:t>
            </a:fld>
            <a:endParaRPr lang="pt-BR"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pt-BR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BR"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B50vXc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pt-BR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843A5DF-91F5-1653-BBFB-6706EBB54D32}" type="slidenum">
              <a:rPr lang="pt-BR"/>
              <a:pPr>
                <a:defRPr lang="en-US"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Q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sNQAAPwIAANhFAAAAJgAAEAAAACYAAAAIAAAAAwAAAAAAAAA="/>
              </a:ext>
            </a:extLst>
          </p:cNvSpPr>
          <p:nvPr>
            <p:ph type="title"/>
          </p:nvPr>
        </p:nvSpPr>
        <p:spPr>
          <a:xfrm>
            <a:off x="8724900" y="365125"/>
            <a:ext cx="2628900" cy="5812155"/>
          </a:xfrm>
        </p:spPr>
        <p:txBody>
          <a:bodyPr vert="vert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pt-BR"/>
            </a:pPr>
            <a:r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AAAAAAQ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PwIAALw0AAAAJgAAEAAAACYAAAAIAAAAAwAAAAAAAAA="/>
              </a:ext>
            </a:extLst>
          </p:cNvSpPr>
          <p:nvPr>
            <p:ph idx="1"/>
          </p:nvPr>
        </p:nvSpPr>
        <p:spPr>
          <a:xfrm>
            <a:off x="838200" y="365125"/>
            <a:ext cx="7734300" cy="5812155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pt-BR"/>
            </a:pPr>
            <a:r>
              <a:t>Clique para editar os estilos de texto Mestres</a:t>
            </a:r>
          </a:p>
          <a:p>
            <a:pPr lvl="1">
              <a:defRPr lang="pt-BR"/>
            </a:pPr>
            <a:r>
              <a:t>Segundo nível</a:t>
            </a:r>
          </a:p>
          <a:p>
            <a:pPr lvl="2">
              <a:defRPr lang="pt-BR"/>
            </a:pPr>
            <a:r>
              <a:t>Terceiro nível</a:t>
            </a:r>
          </a:p>
          <a:p>
            <a:pPr lvl="3">
              <a:defRPr lang="pt-BR"/>
            </a:pPr>
            <a:r>
              <a:t>Quarto nível</a:t>
            </a:r>
          </a:p>
          <a:p>
            <a:pPr lvl="4">
              <a:defRPr lang="pt-BR"/>
            </a:pPr>
            <a:r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pt-BR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84388E5-ABF5-167E-BBFB-5D2BC6B54D08}" type="datetime1">
              <a:rPr lang="pt-BR"/>
              <a:pPr>
                <a:defRPr lang="en-US"/>
              </a:pPr>
              <a:t>26/02/2021</a:t>
            </a:fld>
            <a:endParaRPr lang="pt-BR"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Hu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pt-BR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BR"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pt-BR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843AE82-CCF5-1658-BBFB-3A0DE0B54D6F}" type="slidenum">
              <a:rPr lang="pt-BR"/>
              <a:pPr>
                <a:defRPr lang="en-US"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AAAAAAAAAAAAAAAAA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AAwAArwEAAD9HAAC6CAAAEAAAACYAAAAIAAAAPYAAAAAAAAA="/>
              </a:ext>
            </a:extLst>
          </p:cNvSpPr>
          <p:nvPr>
            <p:ph type="title"/>
          </p:nvPr>
        </p:nvSpPr>
        <p:spPr>
          <a:xfrm>
            <a:off x="609600" y="273685"/>
            <a:ext cx="10972165" cy="1144905"/>
          </a:xfrm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>
            <a:lvl1pPr>
              <a:defRPr lang="pt-BR"/>
            </a:lvl1pPr>
            <a:lvl2pPr>
              <a:defRPr lang="pt-BR"/>
            </a:lvl2pPr>
            <a:lvl3pPr>
              <a:defRPr lang="pt-BR"/>
            </a:lvl3pPr>
            <a:lvl4pPr>
              <a:defRPr lang="pt-BR"/>
            </a:lvl4pPr>
            <a:lvl5pPr>
              <a:defRPr lang="pt-BR"/>
            </a:lvl5pPr>
            <a:lvl6pPr>
              <a:defRPr lang="pt-BR"/>
            </a:lvl6pPr>
            <a:lvl7pPr>
              <a:defRPr lang="pt-BR"/>
            </a:lvl7pPr>
            <a:lvl8pPr>
              <a:defRPr lang="pt-BR"/>
            </a:lvl8pPr>
            <a:lvl9pPr>
              <a:defRPr lang="pt-BR"/>
            </a:lvl9pPr>
          </a:lstStyle>
          <a:p>
            <a:pPr>
              <a:defRPr lang="pt-BR"/>
            </a:pPr>
            <a:endParaRPr lang="pt-BR" sz="180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itchFamily="2" charset="0"/>
              <a:ea typeface="Calibri Light" pitchFamily="2" charset="0"/>
              <a:cs typeface="Calibri Light" pitchFamily="2" charset="0"/>
            </a:endParaRPr>
          </a:p>
        </p:txBody>
      </p:sp>
      <p:sp>
        <p:nvSpPr>
          <p:cNvPr id="3" name="PlaceHolder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AAAAAAAAAAAAAAAAA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AAwAA3wkAALAkAABWIgAAEAAAACYAAAAIAAAAPaAAAAAAAAA="/>
              </a:ext>
            </a:extLst>
          </p:cNvSpPr>
          <p:nvPr>
            <p:ph idx="1"/>
          </p:nvPr>
        </p:nvSpPr>
        <p:spPr>
          <a:xfrm>
            <a:off x="609600" y="1604645"/>
            <a:ext cx="5354320" cy="3977005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>
              <a:defRPr lang="pt-BR"/>
            </a:lvl1pPr>
            <a:lvl2pPr>
              <a:defRPr lang="pt-BR"/>
            </a:lvl2pPr>
            <a:lvl3pPr>
              <a:defRPr lang="pt-BR"/>
            </a:lvl3pPr>
            <a:lvl4pPr>
              <a:defRPr lang="pt-BR"/>
            </a:lvl4pPr>
            <a:lvl5pPr>
              <a:defRPr lang="pt-BR"/>
            </a:lvl5pPr>
            <a:lvl6pPr>
              <a:defRPr lang="pt-BR"/>
            </a:lvl6pPr>
            <a:lvl7pPr>
              <a:defRPr lang="pt-BR"/>
            </a:lvl7pPr>
            <a:lvl8pPr>
              <a:defRPr lang="pt-BR"/>
            </a:lvl8pPr>
            <a:lvl9pPr>
              <a:defRPr lang="pt-BR"/>
            </a:lvl9pPr>
          </a:lstStyle>
          <a:p>
            <a:pPr>
              <a:defRPr lang="pt-BR"/>
            </a:pPr>
            <a:endParaRPr lang="pt-BR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PlaceHolder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AAAAAAAAAAAAAAAAA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JgAA3wkAAEZHAABWIgAAEAAAACYAAAAIAAAAPaAAAAAAAAA="/>
              </a:ext>
            </a:extLst>
          </p:cNvSpPr>
          <p:nvPr>
            <p:ph idx="1"/>
          </p:nvPr>
        </p:nvSpPr>
        <p:spPr>
          <a:xfrm>
            <a:off x="6231890" y="1604645"/>
            <a:ext cx="5354320" cy="3977005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>
              <a:defRPr lang="pt-BR"/>
            </a:lvl1pPr>
            <a:lvl2pPr>
              <a:defRPr lang="pt-BR"/>
            </a:lvl2pPr>
            <a:lvl3pPr>
              <a:defRPr lang="pt-BR"/>
            </a:lvl3pPr>
            <a:lvl4pPr>
              <a:defRPr lang="pt-BR"/>
            </a:lvl4pPr>
            <a:lvl5pPr>
              <a:defRPr lang="pt-BR"/>
            </a:lvl5pPr>
            <a:lvl6pPr>
              <a:defRPr lang="pt-BR"/>
            </a:lvl6pPr>
            <a:lvl7pPr>
              <a:defRPr lang="pt-BR"/>
            </a:lvl7pPr>
            <a:lvl8pPr>
              <a:defRPr lang="pt-BR"/>
            </a:lvl8pPr>
            <a:lvl9pPr>
              <a:defRPr lang="pt-BR"/>
            </a:lvl9pPr>
          </a:lstStyle>
          <a:p>
            <a:pPr>
              <a:defRPr lang="pt-BR"/>
            </a:pPr>
            <a:endParaRPr lang="pt-BR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gCQAA6AYAAKBBAACYFQAAEAAAACYAAAAIAAAA/fD///////8="/>
              </a:ext>
            </a:extLst>
          </p:cNvSpPr>
          <p:nvPr>
            <p:ph type="ctrTitle"/>
          </p:nvPr>
        </p:nvSpPr>
        <p:spPr>
          <a:xfrm>
            <a:off x="1524000" y="1122680"/>
            <a:ext cx="9144000" cy="238760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6000" b="0" i="0" u="none" strike="noStrike" kern="1" spc="0" baseline="0">
                <a:solidFill>
                  <a:schemeClr val="tx1"/>
                </a:solidFill>
                <a:effectLst/>
                <a:latin typeface="Calibri Light" pitchFamily="2" charset="0"/>
                <a:ea typeface="Calibri Light" pitchFamily="2" charset="0"/>
                <a:cs typeface="Calibri Light" pitchFamily="2" charset="0"/>
              </a:defRPr>
            </a:lvl1pPr>
            <a:lvl2pPr>
              <a:defRPr lang="pt-BR"/>
            </a:lvl2pPr>
            <a:lvl3pPr>
              <a:defRPr lang="pt-BR"/>
            </a:lvl3pPr>
            <a:lvl4pPr>
              <a:defRPr lang="pt-BR"/>
            </a:lvl4pPr>
            <a:lvl5pPr>
              <a:defRPr lang="pt-BR"/>
            </a:lvl5pPr>
            <a:lvl6pPr>
              <a:defRPr lang="pt-BR"/>
            </a:lvl6pPr>
            <a:lvl7pPr>
              <a:defRPr lang="pt-BR"/>
            </a:lvl7pPr>
            <a:lvl8pPr>
              <a:defRPr lang="pt-BR"/>
            </a:lvl8pPr>
            <a:lvl9pPr>
              <a:defRPr lang="pt-BR"/>
            </a:lvl9pPr>
          </a:lstStyle>
          <a:p>
            <a:pPr>
              <a:defRPr lang="pt-BR"/>
            </a:pPr>
            <a:r>
              <a:t>Clique para editar o título Mestre</a:t>
            </a:r>
          </a:p>
        </p:txBody>
      </p:sp>
      <p:sp>
        <p:nvSpPr>
          <p:cNvPr id="3" name="Subtitle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gCQAAKRYAAKBBAABYIAAAEAAAACYAAAAIAAAAffD///////8="/>
              </a:ext>
            </a:extLst>
          </p:cNvSpPr>
          <p:nvPr>
            <p:ph type="subTitle" idx="1"/>
          </p:nvPr>
        </p:nvSpPr>
        <p:spPr>
          <a:xfrm>
            <a:off x="1524000" y="3602355"/>
            <a:ext cx="9144000" cy="1655445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pt-BR" sz="24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>
              <a:defRPr lang="pt-BR"/>
            </a:lvl2pPr>
            <a:lvl3pPr>
              <a:defRPr lang="pt-BR"/>
            </a:lvl3pPr>
            <a:lvl4pPr>
              <a:defRPr lang="pt-BR"/>
            </a:lvl4pPr>
            <a:lvl5pPr>
              <a:defRPr lang="pt-BR"/>
            </a:lvl5pPr>
            <a:lvl6pPr>
              <a:defRPr lang="pt-BR"/>
            </a:lvl6pPr>
            <a:lvl7pPr>
              <a:defRPr lang="pt-BR"/>
            </a:lvl7pPr>
            <a:lvl8pPr>
              <a:defRPr lang="pt-BR"/>
            </a:lvl8pPr>
            <a:lvl9pPr>
              <a:defRPr lang="pt-BR"/>
            </a:lvl9pPr>
          </a:lstStyle>
          <a:p>
            <a:pPr>
              <a:defRPr lang="pt-BR"/>
            </a:pPr>
            <a:r>
              <a:t>Clique para editar o estilo do subtítulo Mestre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B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fHD///////8="/>
              </a:ext>
            </a:extLst>
          </p:cNvSpPr>
          <p:nvPr>
            <p:ph type="dt" sz="half" idx="10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pt-BR"/>
            </a:pPr>
            <a:fld id="{1843BC3E-70F5-164A-BBFB-861FF2B54DD3}" type="datetime1">
              <a:rPr/>
              <a:pPr>
                <a:defRPr lang="pt-BR"/>
              </a:pPr>
              <a:t>26/02/2021</a:t>
            </a:fld>
            <a:endParaRPr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fHD///////8="/>
              </a:ext>
            </a:extLst>
          </p:cNvSpPr>
          <p:nvPr>
            <p:ph type="ftr" sz="quarter" idx="11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pt-BR"/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fHD///////8="/>
              </a:ext>
            </a:extLst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pt-BR"/>
            </a:pPr>
            <a:fld id="{1843F892-DCF5-160E-BBFB-2A5BB6B54D7F}" type="slidenum">
              <a:rPr/>
              <a:pPr>
                <a:defRPr lang="pt-BR"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CBpZHg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PwIAANhFAABn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pt-BR"/>
            </a:pPr>
            <a:r>
              <a:t>Clique para editar o estilo do título mestre</a:t>
            </a:r>
          </a:p>
        </p:txBody>
      </p:sp>
      <p:sp>
        <p:nvSpPr>
          <p:cNvPr id="3" name="TextoD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48L2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OwsAANhFAAAAJgAAEAAAACYAAAAIAAAAAAAAAAAAAAA="/>
              </a:ext>
            </a:extLst>
          </p:cNvSpPr>
          <p:nvPr>
            <p:ph idx="1"/>
          </p:nvPr>
        </p:nvSpPr>
        <p:spPr/>
        <p:txBody>
          <a:bodyPr/>
          <a:lstStyle/>
          <a:p>
            <a:pPr>
              <a:defRPr lang="pt-BR"/>
            </a:pPr>
            <a:r>
              <a:t>Clique para editar os estilos de texto mestres</a:t>
            </a:r>
          </a:p>
          <a:p>
            <a:pPr lvl="1">
              <a:defRPr lang="pt-BR"/>
            </a:pPr>
            <a:r>
              <a:t>Segundo nível</a:t>
            </a:r>
          </a:p>
          <a:p>
            <a:pPr lvl="2">
              <a:defRPr lang="pt-BR"/>
            </a:pPr>
            <a:r>
              <a:t>Terceiro nível</a:t>
            </a:r>
          </a:p>
          <a:p>
            <a:pPr lvl="3">
              <a:defRPr lang="pt-BR"/>
            </a:pPr>
            <a:r>
              <a:t>Quarto nível</a:t>
            </a:r>
          </a:p>
          <a:p>
            <a:pPr lvl="4">
              <a:defRPr lang="pt-BR"/>
            </a:pPr>
            <a:r>
              <a:t>Quinto nível</a:t>
            </a:r>
          </a:p>
        </p:txBody>
      </p:sp>
      <p:sp>
        <p:nvSpPr>
          <p:cNvPr id="4" name="ÁreaDataH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SfVfM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pt-BR"/>
            </a:pPr>
            <a:fld id="{18438970-3EF5-167F-BBFB-C82AC7B54D9D}" type="datetime1">
              <a:rPr/>
              <a:pPr>
                <a:defRPr lang="pt-BR"/>
              </a:pPr>
              <a:t>26/02/2021</a:t>
            </a:fld>
            <a:endParaRPr/>
          </a:p>
        </p:txBody>
      </p:sp>
      <p:sp>
        <p:nvSpPr>
          <p:cNvPr id="5" name="ÁreaRodapé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48YTo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pt-BR"/>
            </a:pPr>
            <a:endParaRPr/>
          </a:p>
        </p:txBody>
      </p:sp>
      <p:sp>
        <p:nvSpPr>
          <p:cNvPr id="6" name="ÁreaNúmer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tlcm4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pt-BR"/>
            </a:pPr>
            <a:fld id="{1843F795-DBF5-1601-BBFB-2D54B9B54D78}" type="slidenum">
              <a:rPr/>
              <a:pPr>
                <a:defRPr lang="pt-BR"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K4F5Sc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tBQAAHBsAAK1FAAB9IwAAEAAAACYAAAAIAAAAgQAAAAAAAAA="/>
              </a:ext>
            </a:extLst>
          </p:cNvSpPr>
          <p:nvPr>
            <p:ph type="title"/>
          </p:nvPr>
        </p:nvSpPr>
        <p:spPr>
          <a:xfrm>
            <a:off x="963295" y="4406900"/>
            <a:ext cx="10363200" cy="136207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pt-BR"/>
            </a:pPr>
            <a:r>
              <a:t>Clique para editar o estilo do título mestre</a:t>
            </a:r>
          </a:p>
        </p:txBody>
      </p:sp>
      <p:sp>
        <p:nvSpPr>
          <p:cNvPr id="3" name="TextoD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tBQAA4REAAK1FAAAcGwAAEAAAACYAAAAIAAAAgQAAAAAAAAA="/>
              </a:ext>
            </a:extLst>
          </p:cNvSpPr>
          <p:nvPr>
            <p:ph idx="1"/>
          </p:nvPr>
        </p:nvSpPr>
        <p:spPr>
          <a:xfrm>
            <a:off x="963295" y="2906395"/>
            <a:ext cx="10363200" cy="150050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pt-BR"/>
            </a:pPr>
            <a:r>
              <a:t>Clique para editar os estilos de texto mestres</a:t>
            </a:r>
          </a:p>
        </p:txBody>
      </p:sp>
      <p:sp>
        <p:nvSpPr>
          <p:cNvPr id="4" name="ÁreaDataH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pt-BR"/>
            </a:pPr>
            <a:fld id="{1843EEC7-89F5-1618-BBFB-7F4DA0B54D2A}" type="datetime1">
              <a:rPr/>
              <a:pPr>
                <a:defRPr lang="pt-BR"/>
              </a:pPr>
              <a:t>26/02/2021</a:t>
            </a:fld>
            <a:endParaRPr/>
          </a:p>
        </p:txBody>
      </p:sp>
      <p:sp>
        <p:nvSpPr>
          <p:cNvPr id="5" name="ÁreaRodapé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xyTHM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pt-BR"/>
            </a:pPr>
            <a:endParaRPr/>
          </a:p>
        </p:txBody>
      </p:sp>
      <p:sp>
        <p:nvSpPr>
          <p:cNvPr id="6" name="ÁreaNúmer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pt-BR"/>
            </a:pPr>
            <a:fld id="{1843D046-08F5-1626-BBFB-FE739EB54DAB}" type="slidenum">
              <a:rPr/>
              <a:pPr>
                <a:defRPr lang="pt-BR"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ítulo e 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rENy4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PwIAANhFAABn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pt-BR"/>
            </a:pPr>
            <a:r>
              <a:t>Clique para editar o estilo do título mestre</a:t>
            </a:r>
          </a:p>
        </p:txBody>
      </p:sp>
      <p:sp>
        <p:nvSpPr>
          <p:cNvPr id="3" name="TextoDoSlide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AAwAA2AkAAOEkAACwJQAAEAAAACYAAAAIAAAAAQAAAAAAAAA="/>
              </a:ext>
            </a:extLst>
          </p:cNvSpPr>
          <p:nvPr>
            <p:ph idx="1"/>
          </p:nvPr>
        </p:nvSpPr>
        <p:spPr>
          <a:xfrm>
            <a:off x="609600" y="1600200"/>
            <a:ext cx="5385435" cy="4526280"/>
          </a:xfrm>
        </p:spPr>
        <p:txBody>
          <a:bodyPr/>
          <a:lstStyle/>
          <a:p>
            <a:pPr>
              <a:defRPr lang="pt-BR"/>
            </a:pPr>
            <a:r>
              <a:t>Clique para editar os estilos de texto mestres</a:t>
            </a:r>
          </a:p>
          <a:p>
            <a:pPr lvl="1">
              <a:defRPr lang="pt-BR"/>
            </a:pPr>
            <a:r>
              <a:t>Segundo nível</a:t>
            </a:r>
          </a:p>
          <a:p>
            <a:pPr lvl="2">
              <a:defRPr lang="pt-BR"/>
            </a:pPr>
            <a:r>
              <a:t>Terceiro nível</a:t>
            </a:r>
          </a:p>
          <a:p>
            <a:pPr lvl="3">
              <a:defRPr lang="pt-BR"/>
            </a:pPr>
            <a:r>
              <a:t>Quarto nível</a:t>
            </a:r>
          </a:p>
          <a:p>
            <a:pPr lvl="4">
              <a:defRPr lang="pt-BR"/>
            </a:pPr>
            <a:r>
              <a:t>Quinto nível</a:t>
            </a:r>
          </a:p>
        </p:txBody>
      </p:sp>
      <p:sp>
        <p:nvSpPr>
          <p:cNvPr id="4" name="TextoD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8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fJgAA2AkAAEBHAACwJQAAEAAAACYAAAAIAAAAAQAAAAAAAAA="/>
              </a:ext>
            </a:extLst>
          </p:cNvSpPr>
          <p:nvPr>
            <p:ph idx="2"/>
          </p:nvPr>
        </p:nvSpPr>
        <p:spPr>
          <a:xfrm>
            <a:off x="6196965" y="1600200"/>
            <a:ext cx="5385435" cy="4526280"/>
          </a:xfrm>
        </p:spPr>
        <p:txBody>
          <a:bodyPr/>
          <a:lstStyle/>
          <a:p>
            <a:pPr>
              <a:defRPr lang="pt-BR"/>
            </a:pPr>
            <a:r>
              <a:t>Clique para editar os estilos de texto mestres</a:t>
            </a:r>
          </a:p>
          <a:p>
            <a:pPr lvl="1">
              <a:defRPr lang="pt-BR"/>
            </a:pPr>
            <a:r>
              <a:t>Segundo nível</a:t>
            </a:r>
          </a:p>
          <a:p>
            <a:pPr lvl="2">
              <a:defRPr lang="pt-BR"/>
            </a:pPr>
            <a:r>
              <a:t>Terceiro nível</a:t>
            </a:r>
          </a:p>
          <a:p>
            <a:pPr lvl="3">
              <a:defRPr lang="pt-BR"/>
            </a:pPr>
            <a:r>
              <a:t>Quarto nível</a:t>
            </a:r>
          </a:p>
          <a:p>
            <a:pPr lvl="4">
              <a:defRPr lang="pt-BR"/>
            </a:pPr>
            <a:r>
              <a:t>Quinto nível</a:t>
            </a:r>
          </a:p>
        </p:txBody>
      </p:sp>
      <p:sp>
        <p:nvSpPr>
          <p:cNvPr id="5" name="ÁreaDataH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48YTo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pt-BR"/>
            </a:pPr>
            <a:fld id="{1843F8AA-E4F5-160E-BBFB-125BB6B54D47}" type="datetime1">
              <a:rPr/>
              <a:pPr>
                <a:defRPr lang="pt-BR"/>
              </a:pPr>
              <a:t>26/02/2021</a:t>
            </a:fld>
            <a:endParaRPr/>
          </a:p>
        </p:txBody>
      </p:sp>
      <p:sp>
        <p:nvSpPr>
          <p:cNvPr id="6" name="ÁreaRodapé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Bv+/bw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pt-BR"/>
            </a:pPr>
            <a:endParaRPr/>
          </a:p>
        </p:txBody>
      </p:sp>
      <p:sp>
        <p:nvSpPr>
          <p:cNvPr id="7" name="ÁreaNúmer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IJ41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pt-BR"/>
            </a:pPr>
            <a:fld id="{18438517-59F5-1673-BBFB-AF26CBB54DFA}" type="slidenum">
              <a:rPr/>
              <a:pPr>
                <a:defRPr lang="pt-BR"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CIlKco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PwIAANhFAABn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pt-BR"/>
            </a:pPr>
            <a:r>
              <a:t>Clique para editar o estilo do título mestre</a:t>
            </a:r>
          </a:p>
        </p:txBody>
      </p:sp>
      <p:sp>
        <p:nvSpPr>
          <p:cNvPr id="3" name="TextoDoSlide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JsWx4w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AAwAAcQkAAOMkAABhDQAAEAAAACYAAAAIAAAAgQAAAAAAAAA="/>
              </a:ext>
            </a:extLst>
          </p:cNvSpPr>
          <p:nvPr>
            <p:ph idx="1"/>
          </p:nvPr>
        </p:nvSpPr>
        <p:spPr>
          <a:xfrm>
            <a:off x="609600" y="1534795"/>
            <a:ext cx="5386705" cy="64008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pt-BR"/>
            </a:pPr>
            <a:r>
              <a:t>Clique para editar os estilos de texto mestres</a:t>
            </a:r>
          </a:p>
        </p:txBody>
      </p:sp>
      <p:sp>
        <p:nvSpPr>
          <p:cNvPr id="4" name="TextoD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8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CfroSI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AAwAAYQ0AAOMkAACwJQAAEAAAACYAAAAIAAAAAQAAAAAAAAA="/>
              </a:ext>
            </a:extLst>
          </p:cNvSpPr>
          <p:nvPr>
            <p:ph idx="2"/>
          </p:nvPr>
        </p:nvSpPr>
        <p:spPr>
          <a:xfrm>
            <a:off x="609600" y="2174875"/>
            <a:ext cx="5386705" cy="3951605"/>
          </a:xfrm>
        </p:spPr>
        <p:txBody>
          <a:bodyPr/>
          <a:lstStyle/>
          <a:p>
            <a:pPr>
              <a:defRPr lang="pt-BR"/>
            </a:pPr>
            <a:r>
              <a:t>Clique para editar os estilos de texto mestres</a:t>
            </a:r>
          </a:p>
          <a:p>
            <a:pPr lvl="1">
              <a:defRPr lang="pt-BR"/>
            </a:pPr>
            <a:r>
              <a:t>Segundo nível</a:t>
            </a:r>
          </a:p>
          <a:p>
            <a:pPr lvl="2">
              <a:defRPr lang="pt-BR"/>
            </a:pPr>
            <a:r>
              <a:t>Terceiro nível</a:t>
            </a:r>
          </a:p>
          <a:p>
            <a:pPr lvl="3">
              <a:defRPr lang="pt-BR"/>
            </a:pPr>
            <a:r>
              <a:t>Quarto nível</a:t>
            </a:r>
          </a:p>
          <a:p>
            <a:pPr lvl="4">
              <a:defRPr lang="pt-BR"/>
            </a:pPr>
            <a:r>
              <a:t>Quinto nível</a:t>
            </a:r>
          </a:p>
        </p:txBody>
      </p:sp>
      <p:sp>
        <p:nvSpPr>
          <p:cNvPr id="5" name="TextoDoSlide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8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BpLP1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dJgAAcQkAAEBHAABhDQAAEAAAACYAAAAIAAAAgQAAAAAAAAA="/>
              </a:ext>
            </a:extLst>
          </p:cNvSpPr>
          <p:nvPr>
            <p:ph idx="3"/>
          </p:nvPr>
        </p:nvSpPr>
        <p:spPr>
          <a:xfrm>
            <a:off x="6195695" y="1534795"/>
            <a:ext cx="5386705" cy="64008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pt-BR"/>
            </a:pPr>
            <a:r>
              <a:t>Clique para editar os estilos de texto mestres</a:t>
            </a:r>
          </a:p>
        </p:txBody>
      </p:sp>
      <p:sp>
        <p:nvSpPr>
          <p:cNvPr id="6" name="TextoDoSlide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8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CIyIj4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dJgAAYQ0AAEBHAACwJQAAEAAAACYAAAAIAAAAAQAAAAAAAAA="/>
              </a:ext>
            </a:extLst>
          </p:cNvSpPr>
          <p:nvPr>
            <p:ph idx="4"/>
          </p:nvPr>
        </p:nvSpPr>
        <p:spPr>
          <a:xfrm>
            <a:off x="6195695" y="2174875"/>
            <a:ext cx="5386705" cy="3951605"/>
          </a:xfrm>
        </p:spPr>
        <p:txBody>
          <a:bodyPr/>
          <a:lstStyle/>
          <a:p>
            <a:pPr>
              <a:defRPr lang="pt-BR"/>
            </a:pPr>
            <a:r>
              <a:t>Clique para editar os estilos de texto mestres</a:t>
            </a:r>
          </a:p>
          <a:p>
            <a:pPr lvl="1">
              <a:defRPr lang="pt-BR"/>
            </a:pPr>
            <a:r>
              <a:t>Segundo nível</a:t>
            </a:r>
          </a:p>
          <a:p>
            <a:pPr lvl="2">
              <a:defRPr lang="pt-BR"/>
            </a:pPr>
            <a:r>
              <a:t>Terceiro nível</a:t>
            </a:r>
          </a:p>
          <a:p>
            <a:pPr lvl="3">
              <a:defRPr lang="pt-BR"/>
            </a:pPr>
            <a:r>
              <a:t>Quarto nível</a:t>
            </a:r>
          </a:p>
          <a:p>
            <a:pPr lvl="4">
              <a:defRPr lang="pt-BR"/>
            </a:pPr>
            <a:r>
              <a:t>Quinto nível</a:t>
            </a:r>
          </a:p>
        </p:txBody>
      </p:sp>
      <p:sp>
        <p:nvSpPr>
          <p:cNvPr id="7" name="ÁreaDataH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f41q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pt-BR"/>
            </a:pPr>
            <a:fld id="{18438522-6CF5-1673-BBFB-9A26CBB54DCF}" type="datetime1">
              <a:rPr/>
              <a:pPr>
                <a:defRPr lang="pt-BR"/>
              </a:pPr>
              <a:t>26/02/2021</a:t>
            </a:fld>
            <a:endParaRPr/>
          </a:p>
        </p:txBody>
      </p:sp>
      <p:sp>
        <p:nvSpPr>
          <p:cNvPr id="8" name="ÁreaRodapé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Oahpo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pt-BR"/>
            </a:pPr>
            <a:endParaRPr/>
          </a:p>
        </p:txBody>
      </p:sp>
      <p:sp>
        <p:nvSpPr>
          <p:cNvPr id="9" name="ÁreaNúmer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CBpZHg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pt-BR"/>
            </a:pPr>
            <a:fld id="{1843AFE1-AFF5-1659-BBFB-590CE1B54D0C}" type="slidenum">
              <a:rPr/>
              <a:pPr>
                <a:defRPr lang="pt-BR"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N4PSI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PwIAANhFAABn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pt-BR"/>
            </a:pPr>
            <a:r>
              <a:t>Clique para editar o estilo do título mestre</a:t>
            </a:r>
          </a:p>
        </p:txBody>
      </p:sp>
      <p:sp>
        <p:nvSpPr>
          <p:cNvPr id="3" name="ÁreaDataH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N0Pjw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pt-BR"/>
            </a:pPr>
            <a:fld id="{1843A492-DCF5-1652-BBFB-2A07EAB54D7F}" type="datetime1">
              <a:rPr/>
              <a:pPr>
                <a:defRPr lang="pt-BR"/>
              </a:pPr>
              <a:t>26/02/2021</a:t>
            </a:fld>
            <a:endParaRPr/>
          </a:p>
        </p:txBody>
      </p:sp>
      <p:sp>
        <p:nvSpPr>
          <p:cNvPr id="4" name="ÁreaRodapé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JsPjw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pt-BR"/>
            </a:pPr>
            <a:endParaRPr/>
          </a:p>
        </p:txBody>
      </p:sp>
      <p:sp>
        <p:nvSpPr>
          <p:cNvPr id="5" name="ÁreaNúmer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p0eFg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pt-BR"/>
            </a:pPr>
            <a:fld id="{1843A109-47F5-1657-BBFB-B102EFB54DE4}" type="slidenum">
              <a:rPr/>
              <a:pPr>
                <a:defRPr lang="pt-BR"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ÁreaDataH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xkc3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pt-BR"/>
            </a:pPr>
            <a:fld id="{1843860F-41F5-1670-BBFB-B725C8B54DE2}" type="datetime1">
              <a:rPr/>
              <a:pPr>
                <a:defRPr lang="pt-BR"/>
              </a:pPr>
              <a:t>26/02/2021</a:t>
            </a:fld>
            <a:endParaRPr/>
          </a:p>
        </p:txBody>
      </p:sp>
      <p:sp>
        <p:nvSpPr>
          <p:cNvPr id="3" name="ÁreaRodapé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CIxMz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pt-BR"/>
            </a:pPr>
            <a:endParaRPr/>
          </a:p>
        </p:txBody>
      </p:sp>
      <p:sp>
        <p:nvSpPr>
          <p:cNvPr id="4" name="ÁreaNúmer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p0eEw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pt-BR"/>
            </a:pPr>
            <a:fld id="{1843F7A1-EFF5-1601-BBFB-1954B9B54D4C}" type="slidenum">
              <a:rPr/>
              <a:pPr>
                <a:defRPr lang="pt-BR"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BBeXH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PwIAANhFAABn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pt-BR"/>
            </a:pPr>
            <a:r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OwsAANhFAAAAJgAAEAAAACYAAAAIAAAAAAAAAAAAAAA="/>
              </a:ext>
            </a:extLst>
          </p:cNvSpPr>
          <p:nvPr>
            <p:ph idx="1"/>
          </p:nvPr>
        </p:nvSpPr>
        <p:spPr/>
        <p:txBody>
          <a:bodyPr/>
          <a:lstStyle/>
          <a:p>
            <a:pPr>
              <a:defRPr lang="pt-BR"/>
            </a:pPr>
            <a:r>
              <a:t>Clique para editar os estilos de texto Mestres</a:t>
            </a:r>
          </a:p>
          <a:p>
            <a:pPr lvl="1">
              <a:defRPr lang="pt-BR"/>
            </a:pPr>
            <a:r>
              <a:t>Segundo nível</a:t>
            </a:r>
          </a:p>
          <a:p>
            <a:pPr lvl="2">
              <a:defRPr lang="pt-BR"/>
            </a:pPr>
            <a:r>
              <a:t>Terceiro nível</a:t>
            </a:r>
          </a:p>
          <a:p>
            <a:pPr lvl="3">
              <a:defRPr lang="pt-BR"/>
            </a:pPr>
            <a:r>
              <a:t>Quarto nível</a:t>
            </a:r>
          </a:p>
          <a:p>
            <a:pPr lvl="4">
              <a:defRPr lang="pt-BR"/>
            </a:pPr>
            <a:r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pt-BR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843E5F7-B9F5-1613-BBFB-4F46ABB54D1A}" type="datetime1">
              <a:rPr lang="pt-BR"/>
              <a:pPr>
                <a:defRPr lang="en-US"/>
              </a:pPr>
              <a:t>26/02/2021</a:t>
            </a:fld>
            <a:endParaRPr lang="pt-BR"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pt-BR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BR"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pt-BR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843E803-4DF5-161E-BBFB-BB4BA6B54DEE}" type="slidenum">
              <a:rPr lang="pt-BR"/>
              <a:pPr>
                <a:defRPr lang="en-US"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E6c2g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AAwAArgEAAG0cAADUCAAAEAAAACYAAAAIAAAAgQAAAAAAAAA="/>
              </a:ext>
            </a:extLst>
          </p:cNvSpPr>
          <p:nvPr>
            <p:ph type="title"/>
          </p:nvPr>
        </p:nvSpPr>
        <p:spPr>
          <a:xfrm>
            <a:off x="609600" y="273050"/>
            <a:ext cx="4011295" cy="116205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pt-BR"/>
            </a:pPr>
            <a:r>
              <a:t>Clique para editar o estilo do título mestre</a:t>
            </a:r>
          </a:p>
        </p:txBody>
      </p:sp>
      <p:sp>
        <p:nvSpPr>
          <p:cNvPr id="3" name="TextoDoSlide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ByPjw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THQAArgEAAEBHAACwJQAAEAAAACYAAAAIAAAAAQAAAAAAAAA="/>
              </a:ext>
            </a:extLst>
          </p:cNvSpPr>
          <p:nvPr>
            <p:ph idx="1"/>
          </p:nvPr>
        </p:nvSpPr>
        <p:spPr>
          <a:xfrm>
            <a:off x="4766945" y="273050"/>
            <a:ext cx="6815455" cy="5853430"/>
          </a:xfrm>
        </p:spPr>
        <p:txBody>
          <a:bodyPr/>
          <a:lstStyle/>
          <a:p>
            <a:pPr>
              <a:defRPr lang="pt-BR"/>
            </a:pPr>
            <a:r>
              <a:t>Clique para editar os estilos de texto mestres</a:t>
            </a:r>
          </a:p>
          <a:p>
            <a:pPr lvl="1">
              <a:defRPr lang="pt-BR"/>
            </a:pPr>
            <a:r>
              <a:t>Segundo nível</a:t>
            </a:r>
          </a:p>
          <a:p>
            <a:pPr lvl="2">
              <a:defRPr lang="pt-BR"/>
            </a:pPr>
            <a:r>
              <a:t>Terceiro nível</a:t>
            </a:r>
          </a:p>
          <a:p>
            <a:pPr lvl="3">
              <a:defRPr lang="pt-BR"/>
            </a:pPr>
            <a:r>
              <a:t>Quarto nível</a:t>
            </a:r>
          </a:p>
          <a:p>
            <a:pPr lvl="4">
              <a:defRPr lang="pt-BR"/>
            </a:pPr>
            <a:r>
              <a:t>Quinto nível</a:t>
            </a:r>
          </a:p>
        </p:txBody>
      </p:sp>
      <p:sp>
        <p:nvSpPr>
          <p:cNvPr id="4" name="TextoD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8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AAwAA1AgAAG0cAACwJQAAEAAAACYAAAAIAAAAAQAAAAAAAAA="/>
              </a:ext>
            </a:extLst>
          </p:cNvSpPr>
          <p:nvPr>
            <p:ph idx="2"/>
          </p:nvPr>
        </p:nvSpPr>
        <p:spPr>
          <a:xfrm>
            <a:off x="609600" y="1435100"/>
            <a:ext cx="4011295" cy="4691380"/>
          </a:xfrm>
        </p:spPr>
        <p:txBody>
          <a:bodyPr/>
          <a:lstStyle/>
          <a:p>
            <a:pPr>
              <a:defRPr lang="pt-BR"/>
            </a:pPr>
            <a:r>
              <a:t>Clique para editar os estilos de texto mestres</a:t>
            </a:r>
          </a:p>
        </p:txBody>
      </p:sp>
      <p:sp>
        <p:nvSpPr>
          <p:cNvPr id="5" name="ÁreaDataH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pt-BR"/>
            </a:pPr>
            <a:fld id="{1843C39A-D4F5-1635-BBFB-22608DB54D77}" type="datetime1">
              <a:rPr/>
              <a:pPr>
                <a:defRPr lang="pt-BR"/>
              </a:pPr>
              <a:t>26/02/2021</a:t>
            </a:fld>
            <a:endParaRPr/>
          </a:p>
        </p:txBody>
      </p:sp>
      <p:sp>
        <p:nvSpPr>
          <p:cNvPr id="6" name="ÁreaRodapé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pt-BR"/>
            </a:pPr>
            <a:endParaRPr/>
          </a:p>
        </p:txBody>
      </p:sp>
      <p:sp>
        <p:nvSpPr>
          <p:cNvPr id="7" name="ÁreaNúmer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pt-BR"/>
            </a:pPr>
            <a:fld id="{18438826-68F5-167E-BBFB-9E2BC6B54DCB}" type="slidenum">
              <a:rPr/>
              <a:pPr>
                <a:defRPr lang="pt-BR"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M4Mj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zDgAAiB0AALM7AAAEIQAAEAAAACYAAAAIAAAAgQAAAAAAAAA="/>
              </a:ext>
            </a:extLst>
          </p:cNvSpPr>
          <p:nvPr>
            <p:ph type="title"/>
          </p:nvPr>
        </p:nvSpPr>
        <p:spPr>
          <a:xfrm>
            <a:off x="2389505" y="4800600"/>
            <a:ext cx="7315200" cy="56642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pt-BR"/>
            </a:pPr>
            <a:r>
              <a:t>Clique para editar o estilo do título mestre</a:t>
            </a:r>
          </a:p>
        </p:txBody>
      </p:sp>
      <p:sp>
        <p:nvSpPr>
          <p:cNvPr id="3" name="TextoDoSlide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xhOnQ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zDgAAxgMAALM7AAAWHQAAEAAAACYAAAAIAAAAAQAAAAAAAAA="/>
              </a:ext>
            </a:extLst>
          </p:cNvSpPr>
          <p:nvPr>
            <p:ph idx="1"/>
          </p:nvPr>
        </p:nvSpPr>
        <p:spPr>
          <a:xfrm>
            <a:off x="2389505" y="613410"/>
            <a:ext cx="7315200" cy="4114800"/>
          </a:xfrm>
        </p:spPr>
        <p:txBody>
          <a:bodyPr/>
          <a:lstStyle/>
          <a:p>
            <a:pPr>
              <a:defRPr lang="pt-BR"/>
            </a:pPr>
            <a:r>
              <a:t>Clique para editar os estilos de texto mestres</a:t>
            </a:r>
          </a:p>
        </p:txBody>
      </p:sp>
      <p:sp>
        <p:nvSpPr>
          <p:cNvPr id="4" name="TextoD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8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zDgAABCEAALM7AAD4JQAAEAAAACYAAAAIAAAAAQAAAAAAAAA="/>
              </a:ext>
            </a:extLst>
          </p:cNvSpPr>
          <p:nvPr>
            <p:ph idx="2"/>
          </p:nvPr>
        </p:nvSpPr>
        <p:spPr>
          <a:xfrm>
            <a:off x="2389505" y="5367020"/>
            <a:ext cx="7315200" cy="805180"/>
          </a:xfrm>
        </p:spPr>
        <p:txBody>
          <a:bodyPr/>
          <a:lstStyle/>
          <a:p>
            <a:pPr>
              <a:defRPr lang="pt-BR"/>
            </a:pPr>
            <a:r>
              <a:t>Clique para editar os estilos de texto mestres</a:t>
            </a:r>
          </a:p>
        </p:txBody>
      </p:sp>
      <p:sp>
        <p:nvSpPr>
          <p:cNvPr id="5" name="ÁreaDataH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AiLz4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pt-BR"/>
            </a:pPr>
            <a:fld id="{184398EE-A0F5-166E-BBFB-563BD6B54D03}" type="datetime1">
              <a:rPr/>
              <a:pPr>
                <a:defRPr lang="pt-BR"/>
              </a:pPr>
              <a:t>26/02/2021</a:t>
            </a:fld>
            <a:endParaRPr/>
          </a:p>
        </p:txBody>
      </p:sp>
      <p:sp>
        <p:nvSpPr>
          <p:cNvPr id="6" name="ÁreaRodapé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pt-BR"/>
            </a:pPr>
            <a:endParaRPr/>
          </a:p>
        </p:txBody>
      </p:sp>
      <p:sp>
        <p:nvSpPr>
          <p:cNvPr id="7" name="ÁreaNúmer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AiIGQ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pt-BR"/>
            </a:pPr>
            <a:fld id="{1843F700-4EF5-1601-BBFB-B854B9B54DED}" type="slidenum">
              <a:rPr/>
              <a:pPr>
                <a:defRPr lang="pt-BR"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PwIAANhFAABn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pt-BR"/>
            </a:pPr>
            <a:r>
              <a:t>Clique para editar o estilo do título mestre</a:t>
            </a:r>
          </a:p>
        </p:txBody>
      </p:sp>
      <p:sp>
        <p:nvSpPr>
          <p:cNvPr id="3" name="TextoD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OwsAANhFAAAAJgAAEAAAACYAAAAIAAAAAgAAAAAAAAA=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pt-BR"/>
            </a:pPr>
            <a:r>
              <a:t>Clique para editar os estilos de texto mestres</a:t>
            </a:r>
          </a:p>
          <a:p>
            <a:pPr lvl="1">
              <a:defRPr lang="pt-BR"/>
            </a:pPr>
            <a:r>
              <a:t>Segundo nível</a:t>
            </a:r>
          </a:p>
          <a:p>
            <a:pPr lvl="2">
              <a:defRPr lang="pt-BR"/>
            </a:pPr>
            <a:r>
              <a:t>Terceiro nível</a:t>
            </a:r>
          </a:p>
          <a:p>
            <a:pPr lvl="3">
              <a:defRPr lang="pt-BR"/>
            </a:pPr>
            <a:r>
              <a:t>Quarto nível</a:t>
            </a:r>
          </a:p>
          <a:p>
            <a:pPr lvl="4">
              <a:defRPr lang="pt-BR"/>
            </a:pPr>
            <a:r>
              <a:t>Quinto nível</a:t>
            </a:r>
          </a:p>
        </p:txBody>
      </p:sp>
      <p:sp>
        <p:nvSpPr>
          <p:cNvPr id="4" name="ÁreaDataH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pt-BR"/>
            </a:pPr>
            <a:fld id="{1843B036-78F5-1646-BBFB-8E13FEB54DDB}" type="datetime1">
              <a:rPr/>
              <a:pPr>
                <a:defRPr lang="pt-BR"/>
              </a:pPr>
              <a:t>26/02/2021</a:t>
            </a:fld>
            <a:endParaRPr/>
          </a:p>
        </p:txBody>
      </p:sp>
      <p:sp>
        <p:nvSpPr>
          <p:cNvPr id="5" name="ÁreaRodapé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pt-BR"/>
            </a:pPr>
            <a:endParaRPr/>
          </a:p>
        </p:txBody>
      </p:sp>
      <p:sp>
        <p:nvSpPr>
          <p:cNvPr id="6" name="ÁreaNúmer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pt-BR"/>
            </a:pPr>
            <a:fld id="{1843FD43-0DF5-160B-BBFB-FB5EB3B54DAE}" type="slidenum">
              <a:rPr/>
              <a:pPr>
                <a:defRPr lang="pt-BR"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C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gNgAAsAEAAEBHAACwJQAAEAAAACYAAAAIAAAAgwAAAAAAAAA="/>
              </a:ext>
            </a:extLst>
          </p:cNvSpPr>
          <p:nvPr>
            <p:ph type="title"/>
          </p:nvPr>
        </p:nvSpPr>
        <p:spPr>
          <a:xfrm>
            <a:off x="8839200" y="274320"/>
            <a:ext cx="2743200" cy="5852160"/>
          </a:xfrm>
        </p:spPr>
        <p:txBody>
          <a:bodyPr vert="vert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pt-BR"/>
            </a:pPr>
            <a:r>
              <a:t>Clique para editar o estilo do título mestre</a:t>
            </a:r>
          </a:p>
        </p:txBody>
      </p:sp>
      <p:sp>
        <p:nvSpPr>
          <p:cNvPr id="3" name="TextoD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BjRmk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AAwAAsAEAAB81AACwJQAAEAAAACYAAAAIAAAAAwAAAAAAAAA="/>
              </a:ext>
            </a:extLst>
          </p:cNvSpPr>
          <p:nvPr>
            <p:ph idx="1"/>
          </p:nvPr>
        </p:nvSpPr>
        <p:spPr>
          <a:xfrm>
            <a:off x="609600" y="274320"/>
            <a:ext cx="8025765" cy="5852160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pt-BR"/>
            </a:pPr>
            <a:r>
              <a:t>Clique para editar os estilos de texto mestres</a:t>
            </a:r>
          </a:p>
          <a:p>
            <a:pPr lvl="1">
              <a:defRPr lang="pt-BR"/>
            </a:pPr>
            <a:r>
              <a:t>Segundo nível</a:t>
            </a:r>
          </a:p>
          <a:p>
            <a:pPr lvl="2">
              <a:defRPr lang="pt-BR"/>
            </a:pPr>
            <a:r>
              <a:t>Terceiro nível</a:t>
            </a:r>
          </a:p>
          <a:p>
            <a:pPr lvl="3">
              <a:defRPr lang="pt-BR"/>
            </a:pPr>
            <a:r>
              <a:t>Quarto nível</a:t>
            </a:r>
          </a:p>
          <a:p>
            <a:pPr lvl="4">
              <a:defRPr lang="pt-BR"/>
            </a:pPr>
            <a:r>
              <a:t>Quinto nível</a:t>
            </a:r>
          </a:p>
        </p:txBody>
      </p:sp>
      <p:sp>
        <p:nvSpPr>
          <p:cNvPr id="4" name="ÁreaDataH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pt-BR"/>
            </a:pPr>
            <a:fld id="{1843A788-C6F5-1651-BBFB-3004E9B54D65}" type="datetime1">
              <a:rPr/>
              <a:pPr>
                <a:defRPr lang="pt-BR"/>
              </a:pPr>
              <a:t>26/02/2021</a:t>
            </a:fld>
            <a:endParaRPr/>
          </a:p>
        </p:txBody>
      </p:sp>
      <p:sp>
        <p:nvSpPr>
          <p:cNvPr id="5" name="ÁreaRodapé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pt-BR"/>
            </a:pPr>
            <a:endParaRPr/>
          </a:p>
        </p:txBody>
      </p:sp>
      <p:sp>
        <p:nvSpPr>
          <p:cNvPr id="6" name="ÁreaNúmer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pt-BR"/>
            </a:pPr>
            <a:fld id="{1843FA2D-63F5-160C-BBFB-9559B4B54DC0}" type="slidenum">
              <a:rPr/>
              <a:pPr>
                <a:defRPr lang="pt-BR"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gCQAA6AYAAKBBAACYFQAAEAAAACYAAAAIAAAA/fD///////8="/>
              </a:ext>
            </a:extLst>
          </p:cNvSpPr>
          <p:nvPr>
            <p:ph type="ctrTitle"/>
          </p:nvPr>
        </p:nvSpPr>
        <p:spPr>
          <a:xfrm>
            <a:off x="1524000" y="1122680"/>
            <a:ext cx="9144000" cy="238760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6000" b="0" i="0" u="none" strike="noStrike" kern="1" spc="0" baseline="0">
                <a:solidFill>
                  <a:schemeClr val="tx1"/>
                </a:solidFill>
                <a:effectLst/>
                <a:latin typeface="Calibri Light" pitchFamily="2" charset="0"/>
                <a:ea typeface="Calibri Light" pitchFamily="2" charset="0"/>
                <a:cs typeface="Calibri Light" pitchFamily="2" charset="0"/>
              </a:defRPr>
            </a:lvl1pPr>
            <a:lvl2pPr>
              <a:defRPr lang="pt-BR"/>
            </a:lvl2pPr>
            <a:lvl3pPr>
              <a:defRPr lang="pt-BR"/>
            </a:lvl3pPr>
            <a:lvl4pPr>
              <a:defRPr lang="pt-BR"/>
            </a:lvl4pPr>
            <a:lvl5pPr>
              <a:defRPr lang="pt-BR"/>
            </a:lvl5pPr>
            <a:lvl6pPr>
              <a:defRPr lang="pt-BR"/>
            </a:lvl6pPr>
            <a:lvl7pPr>
              <a:defRPr lang="pt-BR"/>
            </a:lvl7pPr>
            <a:lvl8pPr>
              <a:defRPr lang="pt-BR"/>
            </a:lvl8pPr>
            <a:lvl9pPr>
              <a:defRPr lang="pt-BR"/>
            </a:lvl9pPr>
          </a:lstStyle>
          <a:p>
            <a:pPr>
              <a:defRPr lang="pt-BR"/>
            </a:pPr>
            <a:r>
              <a:t>Clique para editar o título Mestre</a:t>
            </a:r>
          </a:p>
        </p:txBody>
      </p:sp>
      <p:sp>
        <p:nvSpPr>
          <p:cNvPr id="3" name="Subtitle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gCQAAKRYAAKBBAABYIAAAEAAAACYAAAAIAAAAffD///////8="/>
              </a:ext>
            </a:extLst>
          </p:cNvSpPr>
          <p:nvPr>
            <p:ph type="subTitle" idx="1"/>
          </p:nvPr>
        </p:nvSpPr>
        <p:spPr>
          <a:xfrm>
            <a:off x="1524000" y="3602355"/>
            <a:ext cx="9144000" cy="1655445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pt-BR" sz="24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>
              <a:defRPr lang="pt-BR"/>
            </a:lvl2pPr>
            <a:lvl3pPr>
              <a:defRPr lang="pt-BR"/>
            </a:lvl3pPr>
            <a:lvl4pPr>
              <a:defRPr lang="pt-BR"/>
            </a:lvl4pPr>
            <a:lvl5pPr>
              <a:defRPr lang="pt-BR"/>
            </a:lvl5pPr>
            <a:lvl6pPr>
              <a:defRPr lang="pt-BR"/>
            </a:lvl6pPr>
            <a:lvl7pPr>
              <a:defRPr lang="pt-BR"/>
            </a:lvl7pPr>
            <a:lvl8pPr>
              <a:defRPr lang="pt-BR"/>
            </a:lvl8pPr>
            <a:lvl9pPr>
              <a:defRPr lang="pt-BR"/>
            </a:lvl9pPr>
          </a:lstStyle>
          <a:p>
            <a:pPr>
              <a:defRPr lang="pt-BR"/>
            </a:pPr>
            <a:r>
              <a:t>Clique para editar o estilo do subtítulo Mestre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B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fHD///////8="/>
              </a:ext>
            </a:extLst>
          </p:cNvSpPr>
          <p:nvPr>
            <p:ph type="dt" sz="half" idx="10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pt-BR"/>
            </a:pPr>
            <a:fld id="{18439F63-2DF5-1669-BBFB-DB3CD1B54D8E}" type="datetime1">
              <a:rPr/>
              <a:pPr>
                <a:defRPr lang="pt-BR"/>
              </a:pPr>
              <a:t>26/02/2021</a:t>
            </a:fld>
            <a:endParaRPr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fHD///////8="/>
              </a:ext>
            </a:extLst>
          </p:cNvSpPr>
          <p:nvPr>
            <p:ph type="ftr" sz="quarter" idx="11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pt-BR"/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fHD///////8="/>
              </a:ext>
            </a:extLst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pt-BR"/>
            </a:pPr>
            <a:fld id="{1843E1F2-BCF5-1617-BBFB-4A42AFB54D1F}" type="slidenum">
              <a:rPr/>
              <a:pPr>
                <a:defRPr lang="pt-BR"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48YTo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PwIAANhFAABn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pt-BR"/>
            </a:pPr>
            <a:r>
              <a:t>Clique para editar o estilo do título mestre</a:t>
            </a:r>
          </a:p>
        </p:txBody>
      </p:sp>
      <p:sp>
        <p:nvSpPr>
          <p:cNvPr id="3" name="TextoD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NwUHI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OwsAANhFAAAAJgAAEAAAACYAAAAIAAAAAAAAAAAAAAA="/>
              </a:ext>
            </a:extLst>
          </p:cNvSpPr>
          <p:nvPr>
            <p:ph idx="1"/>
          </p:nvPr>
        </p:nvSpPr>
        <p:spPr/>
        <p:txBody>
          <a:bodyPr/>
          <a:lstStyle/>
          <a:p>
            <a:pPr>
              <a:defRPr lang="pt-BR"/>
            </a:pPr>
            <a:r>
              <a:t>Clique para editar os estilos de texto mestres</a:t>
            </a:r>
          </a:p>
          <a:p>
            <a:pPr lvl="1">
              <a:defRPr lang="pt-BR"/>
            </a:pPr>
            <a:r>
              <a:t>Segundo nível</a:t>
            </a:r>
          </a:p>
          <a:p>
            <a:pPr lvl="2">
              <a:defRPr lang="pt-BR"/>
            </a:pPr>
            <a:r>
              <a:t>Terceiro nível</a:t>
            </a:r>
          </a:p>
          <a:p>
            <a:pPr lvl="3">
              <a:defRPr lang="pt-BR"/>
            </a:pPr>
            <a:r>
              <a:t>Quarto nível</a:t>
            </a:r>
          </a:p>
          <a:p>
            <a:pPr lvl="4">
              <a:defRPr lang="pt-BR"/>
            </a:pPr>
            <a:r>
              <a:t>Quinto nível</a:t>
            </a:r>
          </a:p>
        </p:txBody>
      </p:sp>
      <p:sp>
        <p:nvSpPr>
          <p:cNvPr id="4" name="ÁreaDataH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pt-BR"/>
            </a:pPr>
            <a:fld id="{1843AF02-4CF5-1659-BBFB-BA0CE1B54DEF}" type="datetime1">
              <a:rPr/>
              <a:pPr>
                <a:defRPr lang="pt-BR"/>
              </a:pPr>
              <a:t>26/02/2021</a:t>
            </a:fld>
            <a:endParaRPr/>
          </a:p>
        </p:txBody>
      </p:sp>
      <p:sp>
        <p:nvSpPr>
          <p:cNvPr id="5" name="ÁreaRodapé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pt-BR"/>
            </a:pPr>
            <a:endParaRPr/>
          </a:p>
        </p:txBody>
      </p:sp>
      <p:sp>
        <p:nvSpPr>
          <p:cNvPr id="6" name="ÁreaNúmer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pt-BR"/>
            </a:pPr>
            <a:fld id="{184396A8-E6F5-1660-BBFB-1035D8B54D45}" type="slidenum">
              <a:rPr/>
              <a:pPr>
                <a:defRPr lang="pt-BR"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tBQAAHBsAAK1FAAB9IwAAEAAAACYAAAAIAAAAgQAAAAAAAAA="/>
              </a:ext>
            </a:extLst>
          </p:cNvSpPr>
          <p:nvPr>
            <p:ph type="title"/>
          </p:nvPr>
        </p:nvSpPr>
        <p:spPr>
          <a:xfrm>
            <a:off x="963295" y="4406900"/>
            <a:ext cx="10363200" cy="136207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pt-BR"/>
            </a:pPr>
            <a:r>
              <a:t>Clique para editar o estilo do título mestre</a:t>
            </a:r>
          </a:p>
        </p:txBody>
      </p:sp>
      <p:sp>
        <p:nvSpPr>
          <p:cNvPr id="3" name="TextoD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tBQAA4REAAK1FAAAcGwAAEAAAACYAAAAIAAAAgQAAAAAAAAA="/>
              </a:ext>
            </a:extLst>
          </p:cNvSpPr>
          <p:nvPr>
            <p:ph idx="1"/>
          </p:nvPr>
        </p:nvSpPr>
        <p:spPr>
          <a:xfrm>
            <a:off x="963295" y="2906395"/>
            <a:ext cx="10363200" cy="150050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pt-BR"/>
            </a:pPr>
            <a:r>
              <a:t>Clique para editar os estilos de texto mestres</a:t>
            </a:r>
          </a:p>
        </p:txBody>
      </p:sp>
      <p:sp>
        <p:nvSpPr>
          <p:cNvPr id="4" name="ÁreaDataH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pt-BR"/>
            </a:pPr>
            <a:fld id="{1843BA69-27F5-164C-BBFB-D119F4B54D84}" type="datetime1">
              <a:rPr/>
              <a:pPr>
                <a:defRPr lang="pt-BR"/>
              </a:pPr>
              <a:t>26/02/2021</a:t>
            </a:fld>
            <a:endParaRPr/>
          </a:p>
        </p:txBody>
      </p:sp>
      <p:sp>
        <p:nvSpPr>
          <p:cNvPr id="5" name="ÁreaRodapé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pt-BR"/>
            </a:pPr>
            <a:endParaRPr/>
          </a:p>
        </p:txBody>
      </p:sp>
      <p:sp>
        <p:nvSpPr>
          <p:cNvPr id="6" name="ÁreaNúmer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pt-BR"/>
            </a:pPr>
            <a:fld id="{1843F3C3-8DF5-1605-BBFB-7B50BDB54D2E}" type="slidenum">
              <a:rPr/>
              <a:pPr>
                <a:defRPr lang="pt-BR"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ítulo e 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PwIAANhFAABn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pt-BR"/>
            </a:pPr>
            <a:r>
              <a:t>Clique para editar o estilo do título mestre</a:t>
            </a:r>
          </a:p>
        </p:txBody>
      </p:sp>
      <p:sp>
        <p:nvSpPr>
          <p:cNvPr id="3" name="TextoDoSlide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AAwAA2AkAAOEkAACwJQAAEAAAACYAAAAIAAAAAQAAAAAAAAA="/>
              </a:ext>
            </a:extLst>
          </p:cNvSpPr>
          <p:nvPr>
            <p:ph idx="1"/>
          </p:nvPr>
        </p:nvSpPr>
        <p:spPr>
          <a:xfrm>
            <a:off x="609600" y="1600200"/>
            <a:ext cx="5385435" cy="4526280"/>
          </a:xfrm>
        </p:spPr>
        <p:txBody>
          <a:bodyPr/>
          <a:lstStyle/>
          <a:p>
            <a:pPr>
              <a:defRPr lang="pt-BR"/>
            </a:pPr>
            <a:r>
              <a:t>Clique para editar os estilos de texto mestres</a:t>
            </a:r>
          </a:p>
          <a:p>
            <a:pPr lvl="1">
              <a:defRPr lang="pt-BR"/>
            </a:pPr>
            <a:r>
              <a:t>Segundo nível</a:t>
            </a:r>
          </a:p>
          <a:p>
            <a:pPr lvl="2">
              <a:defRPr lang="pt-BR"/>
            </a:pPr>
            <a:r>
              <a:t>Terceiro nível</a:t>
            </a:r>
          </a:p>
          <a:p>
            <a:pPr lvl="3">
              <a:defRPr lang="pt-BR"/>
            </a:pPr>
            <a:r>
              <a:t>Quarto nível</a:t>
            </a:r>
          </a:p>
          <a:p>
            <a:pPr lvl="4">
              <a:defRPr lang="pt-BR"/>
            </a:pPr>
            <a:r>
              <a:t>Quinto nível</a:t>
            </a:r>
          </a:p>
        </p:txBody>
      </p:sp>
      <p:sp>
        <p:nvSpPr>
          <p:cNvPr id="4" name="TextoD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8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fJgAA2AkAAEBHAACwJQAAEAAAACYAAAAIAAAAAQAAAAAAAAA="/>
              </a:ext>
            </a:extLst>
          </p:cNvSpPr>
          <p:nvPr>
            <p:ph idx="2"/>
          </p:nvPr>
        </p:nvSpPr>
        <p:spPr>
          <a:xfrm>
            <a:off x="6196965" y="1600200"/>
            <a:ext cx="5385435" cy="4526280"/>
          </a:xfrm>
        </p:spPr>
        <p:txBody>
          <a:bodyPr/>
          <a:lstStyle/>
          <a:p>
            <a:pPr>
              <a:defRPr lang="pt-BR"/>
            </a:pPr>
            <a:r>
              <a:t>Clique para editar os estilos de texto mestres</a:t>
            </a:r>
          </a:p>
          <a:p>
            <a:pPr lvl="1">
              <a:defRPr lang="pt-BR"/>
            </a:pPr>
            <a:r>
              <a:t>Segundo nível</a:t>
            </a:r>
          </a:p>
          <a:p>
            <a:pPr lvl="2">
              <a:defRPr lang="pt-BR"/>
            </a:pPr>
            <a:r>
              <a:t>Terceiro nível</a:t>
            </a:r>
          </a:p>
          <a:p>
            <a:pPr lvl="3">
              <a:defRPr lang="pt-BR"/>
            </a:pPr>
            <a:r>
              <a:t>Quarto nível</a:t>
            </a:r>
          </a:p>
          <a:p>
            <a:pPr lvl="4">
              <a:defRPr lang="pt-BR"/>
            </a:pPr>
            <a:r>
              <a:t>Quinto nível</a:t>
            </a:r>
          </a:p>
        </p:txBody>
      </p:sp>
      <p:sp>
        <p:nvSpPr>
          <p:cNvPr id="5" name="ÁreaDataH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pt-BR"/>
            </a:pPr>
            <a:fld id="{18439912-5CF5-166F-BBFB-AA3AD7B54DFF}" type="datetime1">
              <a:rPr/>
              <a:pPr>
                <a:defRPr lang="pt-BR"/>
              </a:pPr>
              <a:t>26/02/2021</a:t>
            </a:fld>
            <a:endParaRPr/>
          </a:p>
        </p:txBody>
      </p:sp>
      <p:sp>
        <p:nvSpPr>
          <p:cNvPr id="6" name="ÁreaRodapé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pt-BR"/>
            </a:pPr>
            <a:endParaRPr/>
          </a:p>
        </p:txBody>
      </p:sp>
      <p:sp>
        <p:nvSpPr>
          <p:cNvPr id="7" name="ÁreaNúmer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pt-BR"/>
            </a:pPr>
            <a:fld id="{1843BA86-C8F5-164C-BBFB-3E19F4B54D6B}" type="slidenum">
              <a:rPr/>
              <a:pPr>
                <a:defRPr lang="pt-BR"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PwIAANhFAABn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pt-BR"/>
            </a:pPr>
            <a:r>
              <a:t>Clique para editar o estilo do título mestre</a:t>
            </a:r>
          </a:p>
        </p:txBody>
      </p:sp>
      <p:sp>
        <p:nvSpPr>
          <p:cNvPr id="3" name="TextoDoSlide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AAwAAcQkAAOMkAABhDQAAEAAAACYAAAAIAAAAgQAAAAAAAAA="/>
              </a:ext>
            </a:extLst>
          </p:cNvSpPr>
          <p:nvPr>
            <p:ph idx="1"/>
          </p:nvPr>
        </p:nvSpPr>
        <p:spPr>
          <a:xfrm>
            <a:off x="609600" y="1534795"/>
            <a:ext cx="5386705" cy="64008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pt-BR"/>
            </a:pPr>
            <a:r>
              <a:t>Clique para editar os estilos de texto mestres</a:t>
            </a:r>
          </a:p>
        </p:txBody>
      </p:sp>
      <p:sp>
        <p:nvSpPr>
          <p:cNvPr id="4" name="TextoD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8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AAwAAYQ0AAOMkAACwJQAAEAAAACYAAAAIAAAAAQAAAAAAAAA="/>
              </a:ext>
            </a:extLst>
          </p:cNvSpPr>
          <p:nvPr>
            <p:ph idx="2"/>
          </p:nvPr>
        </p:nvSpPr>
        <p:spPr>
          <a:xfrm>
            <a:off x="609600" y="2174875"/>
            <a:ext cx="5386705" cy="3951605"/>
          </a:xfrm>
        </p:spPr>
        <p:txBody>
          <a:bodyPr/>
          <a:lstStyle/>
          <a:p>
            <a:pPr>
              <a:defRPr lang="pt-BR"/>
            </a:pPr>
            <a:r>
              <a:t>Clique para editar os estilos de texto mestres</a:t>
            </a:r>
          </a:p>
          <a:p>
            <a:pPr lvl="1">
              <a:defRPr lang="pt-BR"/>
            </a:pPr>
            <a:r>
              <a:t>Segundo nível</a:t>
            </a:r>
          </a:p>
          <a:p>
            <a:pPr lvl="2">
              <a:defRPr lang="pt-BR"/>
            </a:pPr>
            <a:r>
              <a:t>Terceiro nível</a:t>
            </a:r>
          </a:p>
          <a:p>
            <a:pPr lvl="3">
              <a:defRPr lang="pt-BR"/>
            </a:pPr>
            <a:r>
              <a:t>Quarto nível</a:t>
            </a:r>
          </a:p>
          <a:p>
            <a:pPr lvl="4">
              <a:defRPr lang="pt-BR"/>
            </a:pPr>
            <a:r>
              <a:t>Quinto nível</a:t>
            </a:r>
          </a:p>
        </p:txBody>
      </p:sp>
      <p:sp>
        <p:nvSpPr>
          <p:cNvPr id="5" name="TextoDoSlide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8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Q9In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dJgAAcQkAAEBHAABhDQAAEAAAACYAAAAIAAAAgQAAAAAAAAA="/>
              </a:ext>
            </a:extLst>
          </p:cNvSpPr>
          <p:nvPr>
            <p:ph idx="3"/>
          </p:nvPr>
        </p:nvSpPr>
        <p:spPr>
          <a:xfrm>
            <a:off x="6195695" y="1534795"/>
            <a:ext cx="5386705" cy="64008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pt-BR"/>
            </a:pPr>
            <a:r>
              <a:t>Clique para editar os estilos de texto mestres</a:t>
            </a:r>
          </a:p>
        </p:txBody>
      </p:sp>
      <p:sp>
        <p:nvSpPr>
          <p:cNvPr id="6" name="TextoDoSlide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8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CBA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dJgAAYQ0AAEBHAACwJQAAEAAAACYAAAAIAAAAAQAAAAAAAAA="/>
              </a:ext>
            </a:extLst>
          </p:cNvSpPr>
          <p:nvPr>
            <p:ph idx="4"/>
          </p:nvPr>
        </p:nvSpPr>
        <p:spPr>
          <a:xfrm>
            <a:off x="6195695" y="2174875"/>
            <a:ext cx="5386705" cy="3951605"/>
          </a:xfrm>
        </p:spPr>
        <p:txBody>
          <a:bodyPr/>
          <a:lstStyle/>
          <a:p>
            <a:pPr>
              <a:defRPr lang="pt-BR"/>
            </a:pPr>
            <a:r>
              <a:t>Clique para editar os estilos de texto mestres</a:t>
            </a:r>
          </a:p>
          <a:p>
            <a:pPr lvl="1">
              <a:defRPr lang="pt-BR"/>
            </a:pPr>
            <a:r>
              <a:t>Segundo nível</a:t>
            </a:r>
          </a:p>
          <a:p>
            <a:pPr lvl="2">
              <a:defRPr lang="pt-BR"/>
            </a:pPr>
            <a:r>
              <a:t>Terceiro nível</a:t>
            </a:r>
          </a:p>
          <a:p>
            <a:pPr lvl="3">
              <a:defRPr lang="pt-BR"/>
            </a:pPr>
            <a:r>
              <a:t>Quarto nível</a:t>
            </a:r>
          </a:p>
          <a:p>
            <a:pPr lvl="4">
              <a:defRPr lang="pt-BR"/>
            </a:pPr>
            <a:r>
              <a:t>Quinto nível</a:t>
            </a:r>
          </a:p>
        </p:txBody>
      </p:sp>
      <p:sp>
        <p:nvSpPr>
          <p:cNvPr id="7" name="ÁreaDataH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xyTHM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pt-BR"/>
            </a:pPr>
            <a:fld id="{1843E777-39F5-1611-BBFB-CF44A9B54D9A}" type="datetime1">
              <a:rPr/>
              <a:pPr>
                <a:defRPr lang="pt-BR"/>
              </a:pPr>
              <a:t>26/02/2021</a:t>
            </a:fld>
            <a:endParaRPr/>
          </a:p>
        </p:txBody>
      </p:sp>
      <p:sp>
        <p:nvSpPr>
          <p:cNvPr id="8" name="ÁreaRodapé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pt-BR"/>
            </a:pPr>
            <a:endParaRPr/>
          </a:p>
        </p:txBody>
      </p:sp>
      <p:sp>
        <p:nvSpPr>
          <p:cNvPr id="9" name="ÁreaNúmer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pt-BR"/>
            </a:pPr>
            <a:fld id="{1843A9F6-B8F5-165F-BBFB-4E0AE7B54D1B}" type="slidenum">
              <a:rPr/>
              <a:pPr>
                <a:defRPr lang="pt-BR"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Q+PC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PwIAANhFAABn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pt-BR"/>
            </a:pPr>
            <a:r>
              <a:t>Clique para editar o estilo do título mestre</a:t>
            </a:r>
          </a:p>
        </p:txBody>
      </p:sp>
      <p:sp>
        <p:nvSpPr>
          <p:cNvPr id="3" name="ÁreaDataH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QyIj4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pt-BR"/>
            </a:pPr>
            <a:fld id="{1843EF39-77F5-1619-BBFB-814CA1B54DD4}" type="datetime1">
              <a:rPr/>
              <a:pPr>
                <a:defRPr lang="pt-BR"/>
              </a:pPr>
              <a:t>26/02/2021</a:t>
            </a:fld>
            <a:endParaRPr/>
          </a:p>
        </p:txBody>
      </p:sp>
      <p:sp>
        <p:nvSpPr>
          <p:cNvPr id="4" name="ÁreaRodapé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I2Ni0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pt-BR"/>
            </a:pPr>
            <a:endParaRPr/>
          </a:p>
        </p:txBody>
      </p:sp>
      <p:sp>
        <p:nvSpPr>
          <p:cNvPr id="5" name="ÁreaNúmer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CgMg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pt-BR"/>
            </a:pPr>
            <a:fld id="{1843A718-56F5-1651-BBFB-A004E9B54DF5}" type="slidenum">
              <a:rPr/>
              <a:pPr>
                <a:defRPr lang="pt-BR"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LAmWA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eBQAAhQoAAM5FAAARHAAAEAAAACYAAAAIAAAAgYAAAAAAAAA="/>
              </a:ext>
            </a:extLst>
          </p:cNvSpPr>
          <p:nvPr>
            <p:ph type="title"/>
          </p:nvPr>
        </p:nvSpPr>
        <p:spPr>
          <a:xfrm>
            <a:off x="831850" y="1710055"/>
            <a:ext cx="10515600" cy="285242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>
              <a:defRPr lang="pt-BR" sz="6000"/>
            </a:lvl1pPr>
            <a:lvl2pPr>
              <a:defRPr lang="pt-BR"/>
            </a:lvl2pPr>
            <a:lvl3pPr>
              <a:defRPr lang="pt-BR"/>
            </a:lvl3pPr>
            <a:lvl4pPr>
              <a:defRPr lang="pt-BR"/>
            </a:lvl4pPr>
            <a:lvl5pPr>
              <a:defRPr lang="pt-BR"/>
            </a:lvl5pPr>
            <a:lvl6pPr>
              <a:defRPr lang="pt-BR"/>
            </a:lvl6pPr>
            <a:lvl7pPr>
              <a:defRPr lang="pt-BR"/>
            </a:lvl7pPr>
            <a:lvl8pPr>
              <a:defRPr lang="pt-BR"/>
            </a:lvl8pPr>
            <a:lvl9pPr>
              <a:defRPr lang="pt-BR"/>
            </a:lvl9pPr>
          </a:lstStyle>
          <a:p>
            <a:pPr>
              <a:defRPr lang="pt-BR"/>
            </a:pPr>
            <a:r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BUAAg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eBQAAPBwAAM5FAAB2JQAAEAAAACYAAAAIAAAAAYAAAAAAAAA="/>
              </a:ext>
            </a:extLst>
          </p:cNvSpPr>
          <p:nvPr>
            <p:ph idx="1"/>
          </p:nvPr>
        </p:nvSpPr>
        <p:spPr>
          <a:xfrm>
            <a:off x="831850" y="4589780"/>
            <a:ext cx="10515600" cy="1499870"/>
          </a:xfrm>
        </p:spPr>
        <p:txBody>
          <a:bodyPr/>
          <a:lstStyle>
            <a:lvl1pPr marL="0" indent="0">
              <a:buNone/>
              <a:defRPr lang="pt-BR" sz="2400">
                <a:solidFill>
                  <a:srgbClr val="8C8C8C"/>
                </a:solidFill>
              </a:defRPr>
            </a:lvl1pPr>
            <a:lvl2pPr marL="457200" indent="0">
              <a:buNone/>
              <a:defRPr lang="pt-BR" sz="2000">
                <a:solidFill>
                  <a:srgbClr val="8C8C8C"/>
                </a:solidFill>
              </a:defRPr>
            </a:lvl2pPr>
            <a:lvl3pPr marL="914400" indent="0">
              <a:buNone/>
              <a:defRPr lang="pt-BR" sz="1800">
                <a:solidFill>
                  <a:srgbClr val="8C8C8C"/>
                </a:solidFill>
              </a:defRPr>
            </a:lvl3pPr>
            <a:lvl4pPr marL="1371600" indent="0">
              <a:buNone/>
              <a:defRPr lang="pt-BR" sz="1600">
                <a:solidFill>
                  <a:srgbClr val="8C8C8C"/>
                </a:solidFill>
              </a:defRPr>
            </a:lvl4pPr>
            <a:lvl5pPr marL="1828800" indent="0">
              <a:buNone/>
              <a:defRPr lang="pt-BR" sz="1600">
                <a:solidFill>
                  <a:srgbClr val="8C8C8C"/>
                </a:solidFill>
              </a:defRPr>
            </a:lvl5pPr>
            <a:lvl6pPr marL="2286000" indent="0">
              <a:buNone/>
              <a:defRPr lang="pt-BR" sz="1600">
                <a:solidFill>
                  <a:srgbClr val="8C8C8C"/>
                </a:solidFill>
              </a:defRPr>
            </a:lvl6pPr>
            <a:lvl7pPr marL="2743200" indent="0">
              <a:buNone/>
              <a:defRPr lang="pt-BR" sz="1600">
                <a:solidFill>
                  <a:srgbClr val="8C8C8C"/>
                </a:solidFill>
              </a:defRPr>
            </a:lvl7pPr>
            <a:lvl8pPr marL="3200400" indent="0">
              <a:buNone/>
              <a:defRPr lang="pt-BR" sz="1600">
                <a:solidFill>
                  <a:srgbClr val="8C8C8C"/>
                </a:solidFill>
              </a:defRPr>
            </a:lvl8pPr>
            <a:lvl9pPr marL="3657600" indent="0">
              <a:buNone/>
              <a:defRPr lang="pt-BR" sz="1600">
                <a:solidFill>
                  <a:srgbClr val="8C8C8C"/>
                </a:solidFill>
              </a:defRPr>
            </a:lvl9pPr>
          </a:lstStyle>
          <a:p>
            <a:pPr>
              <a:defRPr lang="pt-BR"/>
            </a:pPr>
            <a:r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pt-BR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843BDCD-83F5-164B-BBFB-751EF3B54D20}" type="datetime1">
              <a:rPr lang="pt-BR"/>
              <a:pPr>
                <a:defRPr lang="en-US"/>
              </a:pPr>
              <a:t>26/02/2021</a:t>
            </a:fld>
            <a:endParaRPr lang="pt-BR"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pt-BR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BR"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AAM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pt-BR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8439AF0-BEF5-166C-BBFB-4839D4B54D1D}" type="slidenum">
              <a:rPr lang="pt-BR"/>
              <a:pPr>
                <a:defRPr lang="en-US"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ÁreaDataH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06ZG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pt-BR"/>
            </a:pPr>
            <a:fld id="{18438307-49F5-1675-BBFB-BF20CDB54DEA}" type="datetime1">
              <a:rPr/>
              <a:pPr>
                <a:defRPr lang="pt-BR"/>
              </a:pPr>
              <a:t>26/02/2021</a:t>
            </a:fld>
            <a:endParaRPr/>
          </a:p>
        </p:txBody>
      </p:sp>
      <p:sp>
        <p:nvSpPr>
          <p:cNvPr id="3" name="ÁreaRodapé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pt-BR"/>
            </a:pPr>
            <a:endParaRPr/>
          </a:p>
        </p:txBody>
      </p:sp>
      <p:sp>
        <p:nvSpPr>
          <p:cNvPr id="4" name="ÁreaNúmer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N0Ii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pt-BR"/>
            </a:pPr>
            <a:fld id="{1843A3A2-ECF5-1655-BBFB-1A00EDB54D4F}" type="slidenum">
              <a:rPr/>
              <a:pPr>
                <a:defRPr lang="pt-BR"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p0eEw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AAwAArgEAAG0cAADUCAAAEAAAACYAAAAIAAAAgQAAAAAAAAA="/>
              </a:ext>
            </a:extLst>
          </p:cNvSpPr>
          <p:nvPr>
            <p:ph type="title"/>
          </p:nvPr>
        </p:nvSpPr>
        <p:spPr>
          <a:xfrm>
            <a:off x="609600" y="273050"/>
            <a:ext cx="4011295" cy="116205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pt-BR"/>
            </a:pPr>
            <a:r>
              <a:t>Clique para editar o estilo do título mestre</a:t>
            </a:r>
          </a:p>
        </p:txBody>
      </p:sp>
      <p:sp>
        <p:nvSpPr>
          <p:cNvPr id="3" name="TextoDoSlide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VjdCI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THQAArgEAAEBHAACwJQAAEAAAACYAAAAIAAAAAQAAAAAAAAA="/>
              </a:ext>
            </a:extLst>
          </p:cNvSpPr>
          <p:nvPr>
            <p:ph idx="1"/>
          </p:nvPr>
        </p:nvSpPr>
        <p:spPr>
          <a:xfrm>
            <a:off x="4766945" y="273050"/>
            <a:ext cx="6815455" cy="5853430"/>
          </a:xfrm>
        </p:spPr>
        <p:txBody>
          <a:bodyPr/>
          <a:lstStyle/>
          <a:p>
            <a:pPr>
              <a:defRPr lang="pt-BR"/>
            </a:pPr>
            <a:r>
              <a:t>Clique para editar os estilos de texto mestres</a:t>
            </a:r>
          </a:p>
          <a:p>
            <a:pPr lvl="1">
              <a:defRPr lang="pt-BR"/>
            </a:pPr>
            <a:r>
              <a:t>Segundo nível</a:t>
            </a:r>
          </a:p>
          <a:p>
            <a:pPr lvl="2">
              <a:defRPr lang="pt-BR"/>
            </a:pPr>
            <a:r>
              <a:t>Terceiro nível</a:t>
            </a:r>
          </a:p>
          <a:p>
            <a:pPr lvl="3">
              <a:defRPr lang="pt-BR"/>
            </a:pPr>
            <a:r>
              <a:t>Quarto nível</a:t>
            </a:r>
          </a:p>
          <a:p>
            <a:pPr lvl="4">
              <a:defRPr lang="pt-BR"/>
            </a:pPr>
            <a:r>
              <a:t>Quinto nível</a:t>
            </a:r>
          </a:p>
        </p:txBody>
      </p:sp>
      <p:sp>
        <p:nvSpPr>
          <p:cNvPr id="4" name="TextoD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8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xyTHM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AAwAA1AgAAG0cAACwJQAAEAAAACYAAAAIAAAAAQAAAAAAAAA="/>
              </a:ext>
            </a:extLst>
          </p:cNvSpPr>
          <p:nvPr>
            <p:ph idx="2"/>
          </p:nvPr>
        </p:nvSpPr>
        <p:spPr>
          <a:xfrm>
            <a:off x="609600" y="1435100"/>
            <a:ext cx="4011295" cy="4691380"/>
          </a:xfrm>
        </p:spPr>
        <p:txBody>
          <a:bodyPr/>
          <a:lstStyle/>
          <a:p>
            <a:pPr>
              <a:defRPr lang="pt-BR"/>
            </a:pPr>
            <a:r>
              <a:t>Clique para editar os estilos de texto mestres</a:t>
            </a:r>
          </a:p>
        </p:txBody>
      </p:sp>
      <p:sp>
        <p:nvSpPr>
          <p:cNvPr id="5" name="ÁreaDataH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pt-BR"/>
            </a:pPr>
            <a:fld id="{1843FDE3-ADF5-160B-BBFB-5B5EB3B54D0E}" type="datetime1">
              <a:rPr/>
              <a:pPr>
                <a:defRPr lang="pt-BR"/>
              </a:pPr>
              <a:t>26/02/2021</a:t>
            </a:fld>
            <a:endParaRPr/>
          </a:p>
        </p:txBody>
      </p:sp>
      <p:sp>
        <p:nvSpPr>
          <p:cNvPr id="6" name="ÁreaRodapé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Q+PC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pt-BR"/>
            </a:pPr>
            <a:endParaRPr/>
          </a:p>
        </p:txBody>
      </p:sp>
      <p:sp>
        <p:nvSpPr>
          <p:cNvPr id="7" name="ÁreaNúmer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CI+PG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pt-BR"/>
            </a:pPr>
            <a:fld id="{1843FEF5-BBF5-1608-BBFB-4D5DB0B54D18}" type="slidenum">
              <a:rPr/>
              <a:pPr>
                <a:defRPr lang="pt-BR"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zDgAAiB0AALM7AAAEIQAAEAAAACYAAAAIAAAAgQAAAAAAAAA="/>
              </a:ext>
            </a:extLst>
          </p:cNvSpPr>
          <p:nvPr>
            <p:ph type="title"/>
          </p:nvPr>
        </p:nvSpPr>
        <p:spPr>
          <a:xfrm>
            <a:off x="2389505" y="4800600"/>
            <a:ext cx="7315200" cy="56642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pt-BR"/>
            </a:pPr>
            <a:r>
              <a:t>Clique para editar o estilo do título mestre</a:t>
            </a:r>
          </a:p>
        </p:txBody>
      </p:sp>
      <p:sp>
        <p:nvSpPr>
          <p:cNvPr id="3" name="TextoDoSlide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NlbnQ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zDgAAxgMAALM7AAAWHQAAEAAAACYAAAAIAAAAAQAAAAAAAAA="/>
              </a:ext>
            </a:extLst>
          </p:cNvSpPr>
          <p:nvPr>
            <p:ph idx="1"/>
          </p:nvPr>
        </p:nvSpPr>
        <p:spPr>
          <a:xfrm>
            <a:off x="2389505" y="613410"/>
            <a:ext cx="7315200" cy="4114800"/>
          </a:xfrm>
        </p:spPr>
        <p:txBody>
          <a:bodyPr/>
          <a:lstStyle/>
          <a:p>
            <a:pPr>
              <a:defRPr lang="pt-BR"/>
            </a:pPr>
            <a:r>
              <a:t>Clique para editar os estilos de texto mestres</a:t>
            </a:r>
          </a:p>
        </p:txBody>
      </p:sp>
      <p:sp>
        <p:nvSpPr>
          <p:cNvPr id="4" name="TextoD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8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NjaG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zDgAABCEAALM7AAD4JQAAEAAAACYAAAAIAAAAAQAAAAAAAAA="/>
              </a:ext>
            </a:extLst>
          </p:cNvSpPr>
          <p:nvPr>
            <p:ph idx="2"/>
          </p:nvPr>
        </p:nvSpPr>
        <p:spPr>
          <a:xfrm>
            <a:off x="2389505" y="5367020"/>
            <a:ext cx="7315200" cy="805180"/>
          </a:xfrm>
        </p:spPr>
        <p:txBody>
          <a:bodyPr/>
          <a:lstStyle/>
          <a:p>
            <a:pPr>
              <a:defRPr lang="pt-BR"/>
            </a:pPr>
            <a:r>
              <a:t>Clique para editar os estilos de texto mestres</a:t>
            </a:r>
          </a:p>
        </p:txBody>
      </p:sp>
      <p:sp>
        <p:nvSpPr>
          <p:cNvPr id="5" name="ÁreaDataH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xDbHI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pt-BR"/>
            </a:pPr>
            <a:fld id="{1843D7ED-A3F5-1621-BBFB-557499B54D00}" type="datetime1">
              <a:rPr/>
              <a:pPr>
                <a:defRPr lang="pt-BR"/>
              </a:pPr>
              <a:t>26/02/2021</a:t>
            </a:fld>
            <a:endParaRPr/>
          </a:p>
        </p:txBody>
      </p:sp>
      <p:sp>
        <p:nvSpPr>
          <p:cNvPr id="6" name="ÁreaRodapé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NwYz4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pt-BR"/>
            </a:pPr>
            <a:endParaRPr/>
          </a:p>
        </p:txBody>
      </p:sp>
      <p:sp>
        <p:nvSpPr>
          <p:cNvPr id="7" name="ÁreaNúmer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pt-BR"/>
            </a:pPr>
            <a:fld id="{1843926B-25F5-1664-BBFB-D331DCB54D86}" type="slidenum">
              <a:rPr/>
              <a:pPr>
                <a:defRPr lang="pt-BR"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RnbTo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PwIAANhFAABn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pt-BR"/>
            </a:pPr>
            <a:r>
              <a:t>Clique para editar o estilo do título mestre</a:t>
            </a:r>
          </a:p>
        </p:txBody>
      </p:sp>
      <p:sp>
        <p:nvSpPr>
          <p:cNvPr id="3" name="TextoD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48L2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OwsAANhFAAAAJgAAEAAAACYAAAAIAAAAAgAAAAAAAAA=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pt-BR"/>
            </a:pPr>
            <a:r>
              <a:t>Clique para editar os estilos de texto mestres</a:t>
            </a:r>
          </a:p>
          <a:p>
            <a:pPr lvl="1">
              <a:defRPr lang="pt-BR"/>
            </a:pPr>
            <a:r>
              <a:t>Segundo nível</a:t>
            </a:r>
          </a:p>
          <a:p>
            <a:pPr lvl="2">
              <a:defRPr lang="pt-BR"/>
            </a:pPr>
            <a:r>
              <a:t>Terceiro nível</a:t>
            </a:r>
          </a:p>
          <a:p>
            <a:pPr lvl="3">
              <a:defRPr lang="pt-BR"/>
            </a:pPr>
            <a:r>
              <a:t>Quarto nível</a:t>
            </a:r>
          </a:p>
          <a:p>
            <a:pPr lvl="4">
              <a:defRPr lang="pt-BR"/>
            </a:pPr>
            <a:r>
              <a:t>Quinto nível</a:t>
            </a:r>
          </a:p>
        </p:txBody>
      </p:sp>
      <p:sp>
        <p:nvSpPr>
          <p:cNvPr id="4" name="ÁreaDataH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ENsckw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pt-BR"/>
            </a:pPr>
            <a:fld id="{1843C4B0-FEF5-1632-BBFB-08678AB54D5D}" type="datetime1">
              <a:rPr/>
              <a:pPr>
                <a:defRPr lang="pt-BR"/>
              </a:pPr>
              <a:t>26/02/2021</a:t>
            </a:fld>
            <a:endParaRPr/>
          </a:p>
        </p:txBody>
      </p:sp>
      <p:sp>
        <p:nvSpPr>
          <p:cNvPr id="5" name="ÁreaRodapé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EMtND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pt-BR"/>
            </a:pPr>
            <a:endParaRPr/>
          </a:p>
        </p:txBody>
      </p:sp>
      <p:sp>
        <p:nvSpPr>
          <p:cNvPr id="6" name="ÁreaNúmer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48L2Q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pt-BR"/>
            </a:pPr>
            <a:fld id="{1843C342-0CF5-1635-BBFB-FA608DB54DAF}" type="slidenum">
              <a:rPr/>
              <a:pPr>
                <a:defRPr lang="pt-BR"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C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JMc3Q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gNgAAsAEAAEBHAACwJQAAEAAAACYAAAAIAAAAgwAAAAAAAAA="/>
              </a:ext>
            </a:extLst>
          </p:cNvSpPr>
          <p:nvPr>
            <p:ph type="title"/>
          </p:nvPr>
        </p:nvSpPr>
        <p:spPr>
          <a:xfrm>
            <a:off x="8839200" y="274320"/>
            <a:ext cx="2743200" cy="5852160"/>
          </a:xfrm>
        </p:spPr>
        <p:txBody>
          <a:bodyPr vert="vert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pt-BR"/>
            </a:pPr>
            <a:r>
              <a:t>Clique para editar o estilo do título mestre</a:t>
            </a:r>
          </a:p>
        </p:txBody>
      </p:sp>
      <p:sp>
        <p:nvSpPr>
          <p:cNvPr id="3" name="TextoD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E6cl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AAwAAsAEAAB81AACwJQAAEAAAACYAAAAIAAAAAwAAAAAAAAA="/>
              </a:ext>
            </a:extLst>
          </p:cNvSpPr>
          <p:nvPr>
            <p:ph idx="1"/>
          </p:nvPr>
        </p:nvSpPr>
        <p:spPr>
          <a:xfrm>
            <a:off x="609600" y="274320"/>
            <a:ext cx="8025765" cy="5852160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pt-BR"/>
            </a:pPr>
            <a:r>
              <a:t>Clique para editar os estilos de texto mestres</a:t>
            </a:r>
          </a:p>
          <a:p>
            <a:pPr lvl="1">
              <a:defRPr lang="pt-BR"/>
            </a:pPr>
            <a:r>
              <a:t>Segundo nível</a:t>
            </a:r>
          </a:p>
          <a:p>
            <a:pPr lvl="2">
              <a:defRPr lang="pt-BR"/>
            </a:pPr>
            <a:r>
              <a:t>Terceiro nível</a:t>
            </a:r>
          </a:p>
          <a:p>
            <a:pPr lvl="3">
              <a:defRPr lang="pt-BR"/>
            </a:pPr>
            <a:r>
              <a:t>Quarto nível</a:t>
            </a:r>
          </a:p>
          <a:p>
            <a:pPr lvl="4">
              <a:defRPr lang="pt-BR"/>
            </a:pPr>
            <a:r>
              <a:t>Quinto nível</a:t>
            </a:r>
          </a:p>
        </p:txBody>
      </p:sp>
      <p:sp>
        <p:nvSpPr>
          <p:cNvPr id="4" name="ÁreaDataH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UzLTg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pt-BR"/>
            </a:pPr>
            <a:fld id="{1843B1E9-A7F5-1647-BBFB-5112FFB54D04}" type="datetime1">
              <a:rPr/>
              <a:pPr>
                <a:defRPr lang="pt-BR"/>
              </a:pPr>
              <a:t>26/02/2021</a:t>
            </a:fld>
            <a:endParaRPr/>
          </a:p>
        </p:txBody>
      </p:sp>
      <p:sp>
        <p:nvSpPr>
          <p:cNvPr id="5" name="ÁreaRodapé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EVH1X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pt-BR"/>
            </a:pPr>
            <a:endParaRPr/>
          </a:p>
        </p:txBody>
      </p:sp>
      <p:sp>
        <p:nvSpPr>
          <p:cNvPr id="6" name="ÁreaNúmer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fXTpY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pt-BR"/>
            </a:pPr>
            <a:fld id="{184397AB-E5F5-1661-BBFB-1334D9B54D46}" type="slidenum">
              <a:rPr/>
              <a:pPr>
                <a:defRPr lang="pt-BR"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gCQAA6AYAAKBBAACYFQAAEAAAACYAAAAIAAAA/fD///////8="/>
              </a:ext>
            </a:extLst>
          </p:cNvSpPr>
          <p:nvPr>
            <p:ph type="ctrTitle"/>
          </p:nvPr>
        </p:nvSpPr>
        <p:spPr>
          <a:xfrm>
            <a:off x="1524000" y="1122680"/>
            <a:ext cx="9144000" cy="238760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6000" b="0" i="0" u="none" strike="noStrike" kern="1" spc="0" baseline="0">
                <a:solidFill>
                  <a:schemeClr val="tx1"/>
                </a:solidFill>
                <a:effectLst/>
                <a:latin typeface="Calibri Light" pitchFamily="2" charset="0"/>
                <a:ea typeface="Calibri Light" pitchFamily="2" charset="0"/>
                <a:cs typeface="Calibri Light" pitchFamily="2" charset="0"/>
              </a:defRPr>
            </a:lvl1pPr>
            <a:lvl2pPr>
              <a:defRPr lang="pt-BR"/>
            </a:lvl2pPr>
            <a:lvl3pPr>
              <a:defRPr lang="pt-BR"/>
            </a:lvl3pPr>
            <a:lvl4pPr>
              <a:defRPr lang="pt-BR"/>
            </a:lvl4pPr>
            <a:lvl5pPr>
              <a:defRPr lang="pt-BR"/>
            </a:lvl5pPr>
            <a:lvl6pPr>
              <a:defRPr lang="pt-BR"/>
            </a:lvl6pPr>
            <a:lvl7pPr>
              <a:defRPr lang="pt-BR"/>
            </a:lvl7pPr>
            <a:lvl8pPr>
              <a:defRPr lang="pt-BR"/>
            </a:lvl8pPr>
            <a:lvl9pPr>
              <a:defRPr lang="pt-BR"/>
            </a:lvl9pPr>
          </a:lstStyle>
          <a:p>
            <a:pPr>
              <a:defRPr lang="pt-BR"/>
            </a:pPr>
            <a:r>
              <a:t>Clique para editar o título Mestre</a:t>
            </a:r>
          </a:p>
        </p:txBody>
      </p:sp>
      <p:sp>
        <p:nvSpPr>
          <p:cNvPr id="3" name="Subtitle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gCQAAKRYAAKBBAABYIAAAEAAAACYAAAAIAAAAffD///////8="/>
              </a:ext>
            </a:extLst>
          </p:cNvSpPr>
          <p:nvPr>
            <p:ph type="subTitle" idx="1"/>
          </p:nvPr>
        </p:nvSpPr>
        <p:spPr>
          <a:xfrm>
            <a:off x="1524000" y="3602355"/>
            <a:ext cx="9144000" cy="1655445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pt-BR" sz="24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  <a:lvl2pPr>
              <a:defRPr lang="pt-BR"/>
            </a:lvl2pPr>
            <a:lvl3pPr>
              <a:defRPr lang="pt-BR"/>
            </a:lvl3pPr>
            <a:lvl4pPr>
              <a:defRPr lang="pt-BR"/>
            </a:lvl4pPr>
            <a:lvl5pPr>
              <a:defRPr lang="pt-BR"/>
            </a:lvl5pPr>
            <a:lvl6pPr>
              <a:defRPr lang="pt-BR"/>
            </a:lvl6pPr>
            <a:lvl7pPr>
              <a:defRPr lang="pt-BR"/>
            </a:lvl7pPr>
            <a:lvl8pPr>
              <a:defRPr lang="pt-BR"/>
            </a:lvl8pPr>
            <a:lvl9pPr>
              <a:defRPr lang="pt-BR"/>
            </a:lvl9pPr>
          </a:lstStyle>
          <a:p>
            <a:pPr>
              <a:defRPr lang="pt-BR"/>
            </a:pPr>
            <a:r>
              <a:t>Clique para editar o estilo do subtítulo Mestre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B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fHD///////8="/>
              </a:ext>
            </a:extLst>
          </p:cNvSpPr>
          <p:nvPr>
            <p:ph type="dt" sz="half" idx="10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pt-BR"/>
            </a:pPr>
            <a:fld id="{1843D67E-30F5-1620-BBFB-C67598B54D93}" type="datetime1">
              <a:rPr/>
              <a:pPr>
                <a:defRPr lang="pt-BR"/>
              </a:pPr>
              <a:t>26/02/2021</a:t>
            </a:fld>
            <a:endParaRPr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fHD///////8="/>
              </a:ext>
            </a:extLst>
          </p:cNvSpPr>
          <p:nvPr>
            <p:ph type="ftr" sz="quarter" idx="11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pt-BR"/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fHD///////8="/>
              </a:ext>
            </a:extLst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pt-BR"/>
            </a:pPr>
            <a:fld id="{1843CDFD-B3F5-163B-BBFB-456E83B54D10}" type="slidenum">
              <a:rPr/>
              <a:pPr>
                <a:defRPr lang="pt-BR"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oH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PwIAANhFAABn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pt-BR"/>
            </a:pPr>
            <a:r>
              <a:t>Clique para editar o estilo do título mestre</a:t>
            </a:r>
          </a:p>
        </p:txBody>
      </p:sp>
      <p:sp>
        <p:nvSpPr>
          <p:cNvPr id="3" name="TextoD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oH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OwsAANhFAAAAJgAAEAAAACYAAAAIAAAAAAAAAAAAAAA="/>
              </a:ext>
            </a:extLst>
          </p:cNvSpPr>
          <p:nvPr>
            <p:ph idx="1"/>
          </p:nvPr>
        </p:nvSpPr>
        <p:spPr/>
        <p:txBody>
          <a:bodyPr/>
          <a:lstStyle/>
          <a:p>
            <a:pPr>
              <a:defRPr lang="pt-BR"/>
            </a:pPr>
            <a:r>
              <a:t>Clique para editar os estilos de texto mestres</a:t>
            </a:r>
          </a:p>
          <a:p>
            <a:pPr lvl="1">
              <a:defRPr lang="pt-BR"/>
            </a:pPr>
            <a:r>
              <a:t>Segundo nível</a:t>
            </a:r>
          </a:p>
          <a:p>
            <a:pPr lvl="2">
              <a:defRPr lang="pt-BR"/>
            </a:pPr>
            <a:r>
              <a:t>Terceiro nível</a:t>
            </a:r>
          </a:p>
          <a:p>
            <a:pPr lvl="3">
              <a:defRPr lang="pt-BR"/>
            </a:pPr>
            <a:r>
              <a:t>Quarto nível</a:t>
            </a:r>
          </a:p>
          <a:p>
            <a:pPr lvl="4">
              <a:defRPr lang="pt-BR"/>
            </a:pPr>
            <a:r>
              <a:t>Quinto nível</a:t>
            </a:r>
          </a:p>
        </p:txBody>
      </p:sp>
      <p:sp>
        <p:nvSpPr>
          <p:cNvPr id="4" name="ÁreaDataH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JSSSSQ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pt-BR"/>
            </a:pPr>
            <a:fld id="{1843D2B2-FCF5-1624-BBFB-0A719CB54D5F}" type="datetime1">
              <a:rPr/>
              <a:pPr>
                <a:defRPr lang="pt-BR"/>
              </a:pPr>
              <a:t>26/02/2021</a:t>
            </a:fld>
            <a:endParaRPr/>
          </a:p>
        </p:txBody>
      </p:sp>
      <p:sp>
        <p:nvSpPr>
          <p:cNvPr id="5" name="ÁreaRodapé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AvADw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pt-BR"/>
            </a:pPr>
            <a:endParaRPr/>
          </a:p>
        </p:txBody>
      </p:sp>
      <p:sp>
        <p:nvSpPr>
          <p:cNvPr id="6" name="ÁreaNúmer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2a4Yc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pt-BR"/>
            </a:pPr>
            <a:fld id="{1843B0FC-B2F5-1646-BBFB-4413FEB54D11}" type="slidenum">
              <a:rPr/>
              <a:pPr>
                <a:defRPr lang="pt-BR"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tBQAAHBsAAK1FAAB9IwAAEAAAACYAAAAIAAAAgQAAAAAAAAA="/>
              </a:ext>
            </a:extLst>
          </p:cNvSpPr>
          <p:nvPr>
            <p:ph type="title"/>
          </p:nvPr>
        </p:nvSpPr>
        <p:spPr>
          <a:xfrm>
            <a:off x="963295" y="4406900"/>
            <a:ext cx="10363200" cy="136207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pt-BR"/>
            </a:pPr>
            <a:r>
              <a:t>Clique para editar o estilo do título mestre</a:t>
            </a:r>
          </a:p>
        </p:txBody>
      </p:sp>
      <p:sp>
        <p:nvSpPr>
          <p:cNvPr id="3" name="TextoD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tBQAA4REAAK1FAAAcGwAAEAAAACYAAAAIAAAAgQAAAAAAAAA="/>
              </a:ext>
            </a:extLst>
          </p:cNvSpPr>
          <p:nvPr>
            <p:ph idx="1"/>
          </p:nvPr>
        </p:nvSpPr>
        <p:spPr>
          <a:xfrm>
            <a:off x="963295" y="2906395"/>
            <a:ext cx="10363200" cy="150050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pt-BR"/>
            </a:pPr>
            <a:r>
              <a:t>Clique para editar os estilos de texto mestres</a:t>
            </a:r>
          </a:p>
        </p:txBody>
      </p:sp>
      <p:sp>
        <p:nvSpPr>
          <p:cNvPr id="4" name="ÁreaDataH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M1rY4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pt-BR"/>
            </a:pPr>
            <a:fld id="{1843CFA4-EAF5-1639-BBFB-1C6C81B54D49}" type="datetime1">
              <a:rPr/>
              <a:pPr>
                <a:defRPr lang="pt-BR"/>
              </a:pPr>
              <a:t>26/02/2021</a:t>
            </a:fld>
            <a:endParaRPr/>
          </a:p>
        </p:txBody>
      </p:sp>
      <p:sp>
        <p:nvSpPr>
          <p:cNvPr id="5" name="ÁreaRodapé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MpneCI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pt-BR"/>
            </a:pPr>
            <a:endParaRPr/>
          </a:p>
        </p:txBody>
      </p:sp>
      <p:sp>
        <p:nvSpPr>
          <p:cNvPr id="6" name="ÁreaNúmer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BDLXz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pt-BR"/>
            </a:pPr>
            <a:fld id="{1843CACA-84F5-163C-BBFB-726984B54D27}" type="slidenum">
              <a:rPr/>
              <a:pPr>
                <a:defRPr lang="pt-BR"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ítulo e 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Jgl4zI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PwIAANhFAABn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pt-BR"/>
            </a:pPr>
            <a:r>
              <a:t>Clique para editar o estilo do título mestre</a:t>
            </a:r>
          </a:p>
        </p:txBody>
      </p:sp>
      <p:sp>
        <p:nvSpPr>
          <p:cNvPr id="3" name="TextoDoSlide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AAwAA2AkAAOEkAACwJQAAEAAAACYAAAAIAAAAAQAAAAAAAAA="/>
              </a:ext>
            </a:extLst>
          </p:cNvSpPr>
          <p:nvPr>
            <p:ph idx="1"/>
          </p:nvPr>
        </p:nvSpPr>
        <p:spPr>
          <a:xfrm>
            <a:off x="609600" y="1600200"/>
            <a:ext cx="5385435" cy="4526280"/>
          </a:xfrm>
        </p:spPr>
        <p:txBody>
          <a:bodyPr/>
          <a:lstStyle/>
          <a:p>
            <a:pPr>
              <a:defRPr lang="pt-BR"/>
            </a:pPr>
            <a:r>
              <a:t>Clique para editar os estilos de texto mestres</a:t>
            </a:r>
          </a:p>
          <a:p>
            <a:pPr lvl="1">
              <a:defRPr lang="pt-BR"/>
            </a:pPr>
            <a:r>
              <a:t>Segundo nível</a:t>
            </a:r>
          </a:p>
          <a:p>
            <a:pPr lvl="2">
              <a:defRPr lang="pt-BR"/>
            </a:pPr>
            <a:r>
              <a:t>Terceiro nível</a:t>
            </a:r>
          </a:p>
          <a:p>
            <a:pPr lvl="3">
              <a:defRPr lang="pt-BR"/>
            </a:pPr>
            <a:r>
              <a:t>Quarto nível</a:t>
            </a:r>
          </a:p>
          <a:p>
            <a:pPr lvl="4">
              <a:defRPr lang="pt-BR"/>
            </a:pPr>
            <a:r>
              <a:t>Quinto nível</a:t>
            </a:r>
          </a:p>
        </p:txBody>
      </p:sp>
      <p:sp>
        <p:nvSpPr>
          <p:cNvPr id="4" name="TextoD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8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I4/xuo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fJgAA2AkAAEBHAACwJQAAEAAAACYAAAAIAAAAAQAAAAAAAAA="/>
              </a:ext>
            </a:extLst>
          </p:cNvSpPr>
          <p:nvPr>
            <p:ph idx="2"/>
          </p:nvPr>
        </p:nvSpPr>
        <p:spPr>
          <a:xfrm>
            <a:off x="6196965" y="1600200"/>
            <a:ext cx="5385435" cy="4526280"/>
          </a:xfrm>
        </p:spPr>
        <p:txBody>
          <a:bodyPr/>
          <a:lstStyle/>
          <a:p>
            <a:pPr>
              <a:defRPr lang="pt-BR"/>
            </a:pPr>
            <a:r>
              <a:t>Clique para editar os estilos de texto mestres</a:t>
            </a:r>
          </a:p>
          <a:p>
            <a:pPr lvl="1">
              <a:defRPr lang="pt-BR"/>
            </a:pPr>
            <a:r>
              <a:t>Segundo nível</a:t>
            </a:r>
          </a:p>
          <a:p>
            <a:pPr lvl="2">
              <a:defRPr lang="pt-BR"/>
            </a:pPr>
            <a:r>
              <a:t>Terceiro nível</a:t>
            </a:r>
          </a:p>
          <a:p>
            <a:pPr lvl="3">
              <a:defRPr lang="pt-BR"/>
            </a:pPr>
            <a:r>
              <a:t>Quarto nível</a:t>
            </a:r>
          </a:p>
          <a:p>
            <a:pPr lvl="4">
              <a:defRPr lang="pt-BR"/>
            </a:pPr>
            <a:r>
              <a:t>Quinto nível</a:t>
            </a:r>
          </a:p>
        </p:txBody>
      </p:sp>
      <p:sp>
        <p:nvSpPr>
          <p:cNvPr id="5" name="ÁreaDataH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J/z+p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pt-BR"/>
            </a:pPr>
            <a:fld id="{1843E53A-74F5-1613-BBFB-8246ABB54DD7}" type="datetime1">
              <a:rPr/>
              <a:pPr>
                <a:defRPr lang="pt-BR"/>
              </a:pPr>
              <a:t>26/02/2021</a:t>
            </a:fld>
            <a:endParaRPr/>
          </a:p>
        </p:txBody>
      </p:sp>
      <p:sp>
        <p:nvSpPr>
          <p:cNvPr id="6" name="ÁreaRodapé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JY2smk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pt-BR"/>
            </a:pPr>
            <a:endParaRPr/>
          </a:p>
        </p:txBody>
      </p:sp>
      <p:sp>
        <p:nvSpPr>
          <p:cNvPr id="7" name="ÁreaNúmer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0ptis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pt-BR"/>
            </a:pPr>
            <a:fld id="{1843EBBD-F3F5-161D-BBFB-0548A5B54D50}" type="slidenum">
              <a:rPr/>
              <a:pPr>
                <a:defRPr lang="pt-BR"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rK1J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PwIAANhFAABn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pt-BR"/>
            </a:pPr>
            <a:r>
              <a:t>Clique para editar o estilo do título mestre</a:t>
            </a:r>
          </a:p>
        </p:txBody>
      </p:sp>
      <p:sp>
        <p:nvSpPr>
          <p:cNvPr id="3" name="TextoDoSlide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TVtOs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AAwAAcQkAAOMkAABhDQAAEAAAACYAAAAIAAAAgQAAAAAAAAA="/>
              </a:ext>
            </a:extLst>
          </p:cNvSpPr>
          <p:nvPr>
            <p:ph idx="1"/>
          </p:nvPr>
        </p:nvSpPr>
        <p:spPr>
          <a:xfrm>
            <a:off x="609600" y="1534795"/>
            <a:ext cx="5386705" cy="64008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pt-BR"/>
            </a:pPr>
            <a:r>
              <a:t>Clique para editar os estilos de texto mestres</a:t>
            </a:r>
          </a:p>
        </p:txBody>
      </p:sp>
      <p:sp>
        <p:nvSpPr>
          <p:cNvPr id="4" name="TextoD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8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LqnV90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AAwAAYQ0AAOMkAACwJQAAEAAAACYAAAAIAAAAAQAAAAAAAAA="/>
              </a:ext>
            </a:extLst>
          </p:cNvSpPr>
          <p:nvPr>
            <p:ph idx="2"/>
          </p:nvPr>
        </p:nvSpPr>
        <p:spPr>
          <a:xfrm>
            <a:off x="609600" y="2174875"/>
            <a:ext cx="5386705" cy="3951605"/>
          </a:xfrm>
        </p:spPr>
        <p:txBody>
          <a:bodyPr/>
          <a:lstStyle/>
          <a:p>
            <a:pPr>
              <a:defRPr lang="pt-BR"/>
            </a:pPr>
            <a:r>
              <a:t>Clique para editar os estilos de texto mestres</a:t>
            </a:r>
          </a:p>
          <a:p>
            <a:pPr lvl="1">
              <a:defRPr lang="pt-BR"/>
            </a:pPr>
            <a:r>
              <a:t>Segundo nível</a:t>
            </a:r>
          </a:p>
          <a:p>
            <a:pPr lvl="2">
              <a:defRPr lang="pt-BR"/>
            </a:pPr>
            <a:r>
              <a:t>Terceiro nível</a:t>
            </a:r>
          </a:p>
          <a:p>
            <a:pPr lvl="3">
              <a:defRPr lang="pt-BR"/>
            </a:pPr>
            <a:r>
              <a:t>Quarto nível</a:t>
            </a:r>
          </a:p>
          <a:p>
            <a:pPr lvl="4">
              <a:defRPr lang="pt-BR"/>
            </a:pPr>
            <a:r>
              <a:t>Quinto nível</a:t>
            </a:r>
          </a:p>
        </p:txBody>
      </p:sp>
      <p:sp>
        <p:nvSpPr>
          <p:cNvPr id="5" name="TextoDoSlide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8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rdbsQ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dJgAAcQkAAEBHAABhDQAAEAAAACYAAAAIAAAAgQAAAAAAAAA="/>
              </a:ext>
            </a:extLst>
          </p:cNvSpPr>
          <p:nvPr>
            <p:ph idx="3"/>
          </p:nvPr>
        </p:nvSpPr>
        <p:spPr>
          <a:xfrm>
            <a:off x="6195695" y="1534795"/>
            <a:ext cx="5386705" cy="64008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pt-BR"/>
            </a:pPr>
            <a:r>
              <a:t>Clique para editar os estilos de texto mestres</a:t>
            </a:r>
          </a:p>
        </p:txBody>
      </p:sp>
      <p:sp>
        <p:nvSpPr>
          <p:cNvPr id="6" name="TextoDoSlide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8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V/eKQ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dJgAAYQ0AAEBHAACwJQAAEAAAACYAAAAIAAAAAQAAAAAAAAA="/>
              </a:ext>
            </a:extLst>
          </p:cNvSpPr>
          <p:nvPr>
            <p:ph idx="4"/>
          </p:nvPr>
        </p:nvSpPr>
        <p:spPr>
          <a:xfrm>
            <a:off x="6195695" y="2174875"/>
            <a:ext cx="5386705" cy="3951605"/>
          </a:xfrm>
        </p:spPr>
        <p:txBody>
          <a:bodyPr/>
          <a:lstStyle/>
          <a:p>
            <a:pPr>
              <a:defRPr lang="pt-BR"/>
            </a:pPr>
            <a:r>
              <a:t>Clique para editar os estilos de texto mestres</a:t>
            </a:r>
          </a:p>
          <a:p>
            <a:pPr lvl="1">
              <a:defRPr lang="pt-BR"/>
            </a:pPr>
            <a:r>
              <a:t>Segundo nível</a:t>
            </a:r>
          </a:p>
          <a:p>
            <a:pPr lvl="2">
              <a:defRPr lang="pt-BR"/>
            </a:pPr>
            <a:r>
              <a:t>Terceiro nível</a:t>
            </a:r>
          </a:p>
          <a:p>
            <a:pPr lvl="3">
              <a:defRPr lang="pt-BR"/>
            </a:pPr>
            <a:r>
              <a:t>Quarto nível</a:t>
            </a:r>
          </a:p>
          <a:p>
            <a:pPr lvl="4">
              <a:defRPr lang="pt-BR"/>
            </a:pPr>
            <a:r>
              <a:t>Quinto nível</a:t>
            </a:r>
          </a:p>
        </p:txBody>
      </p:sp>
      <p:sp>
        <p:nvSpPr>
          <p:cNvPr id="7" name="ÁreaDataH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W2Mtk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pt-BR"/>
            </a:pPr>
            <a:fld id="{1843E02B-65F5-1616-BBFB-9343AEB54DC6}" type="datetime1">
              <a:rPr/>
              <a:pPr>
                <a:defRPr lang="pt-BR"/>
              </a:pPr>
              <a:t>26/02/2021</a:t>
            </a:fld>
            <a:endParaRPr/>
          </a:p>
        </p:txBody>
      </p:sp>
      <p:sp>
        <p:nvSpPr>
          <p:cNvPr id="8" name="ÁreaRodapé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pt-BR"/>
            </a:pPr>
            <a:endParaRPr/>
          </a:p>
        </p:txBody>
      </p:sp>
      <p:sp>
        <p:nvSpPr>
          <p:cNvPr id="9" name="ÁreaNúmer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MAAGw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pt-BR"/>
            </a:pPr>
            <a:fld id="{1843DBE1-AFF5-162D-BBFB-597895B54D0C}" type="slidenum">
              <a:rPr/>
              <a:pPr>
                <a:defRPr lang="pt-BR"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XFmQ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PwIAANhFAABn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pt-BR"/>
            </a:pPr>
            <a:r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OwsAAAglAAAAJgAAEAAAACYAAAAIAAAAAQAAAAAAAAA="/>
              </a:ext>
            </a:extLst>
          </p:cNvSpPr>
          <p:nvPr>
            <p:ph idx="1"/>
          </p:nvPr>
        </p:nvSpPr>
        <p:spPr>
          <a:xfrm>
            <a:off x="838200" y="1825625"/>
            <a:ext cx="5181600" cy="4351655"/>
          </a:xfrm>
        </p:spPr>
        <p:txBody>
          <a:bodyPr/>
          <a:lstStyle/>
          <a:p>
            <a:pPr>
              <a:defRPr lang="pt-BR"/>
            </a:pPr>
            <a:r>
              <a:t>Clique para editar os estilos de texto Mestres</a:t>
            </a:r>
          </a:p>
          <a:p>
            <a:pPr lvl="1">
              <a:defRPr lang="pt-BR"/>
            </a:pPr>
            <a:r>
              <a:t>Segundo nível</a:t>
            </a:r>
          </a:p>
          <a:p>
            <a:pPr lvl="2">
              <a:defRPr lang="pt-BR"/>
            </a:pPr>
            <a:r>
              <a:t>Terceiro nível</a:t>
            </a:r>
          </a:p>
          <a:p>
            <a:pPr lvl="3">
              <a:defRPr lang="pt-BR"/>
            </a:pPr>
            <a:r>
              <a:t>Quarto nível</a:t>
            </a:r>
          </a:p>
          <a:p>
            <a:pPr lvl="4">
              <a:defRPr lang="pt-BR"/>
            </a:pPr>
            <a:r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DoT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JQAAOwsAANhFAAAAJgAAEAAAACYAAAAIAAAAAQAAAAAAAAA="/>
              </a:ext>
            </a:extLst>
          </p:cNvSpPr>
          <p:nvPr>
            <p:ph idx="2"/>
          </p:nvPr>
        </p:nvSpPr>
        <p:spPr>
          <a:xfrm>
            <a:off x="6172200" y="1825625"/>
            <a:ext cx="5181600" cy="4351655"/>
          </a:xfrm>
        </p:spPr>
        <p:txBody>
          <a:bodyPr/>
          <a:lstStyle/>
          <a:p>
            <a:pPr>
              <a:defRPr lang="pt-BR"/>
            </a:pPr>
            <a:r>
              <a:t>Clique para editar os estilos de texto Mestres</a:t>
            </a:r>
          </a:p>
          <a:p>
            <a:pPr lvl="1">
              <a:defRPr lang="pt-BR"/>
            </a:pPr>
            <a:r>
              <a:t>Segundo nível</a:t>
            </a:r>
          </a:p>
          <a:p>
            <a:pPr lvl="2">
              <a:defRPr lang="pt-BR"/>
            </a:pPr>
            <a:r>
              <a:t>Terceiro nível</a:t>
            </a:r>
          </a:p>
          <a:p>
            <a:pPr lvl="3">
              <a:defRPr lang="pt-BR"/>
            </a:pPr>
            <a:r>
              <a:t>Quarto nível</a:t>
            </a:r>
          </a:p>
          <a:p>
            <a:pPr lvl="4">
              <a:defRPr lang="pt-BR"/>
            </a:pPr>
            <a:r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w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pt-BR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843E959-17F5-161F-BBFB-E14AA7B54DB4}" type="datetime1">
              <a:rPr lang="pt-BR"/>
              <a:pPr>
                <a:defRPr lang="en-US"/>
              </a:pPr>
              <a:t>26/02/2021</a:t>
            </a:fld>
            <a:endParaRPr lang="pt-BR"/>
          </a:p>
        </p:txBody>
      </p:sp>
      <p:sp>
        <p:nvSpPr>
          <p:cNvPr id="6" name="Footer Placeholder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pt-BR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BR"/>
          </a:p>
        </p:txBody>
      </p:sp>
      <p:sp>
        <p:nvSpPr>
          <p:cNvPr id="7" name="Slide Number Placeholder 6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jnT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pt-BR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843A310-5EF5-1655-BBFB-A800EDB54DFD}" type="slidenum">
              <a:rPr lang="pt-BR"/>
              <a:pPr>
                <a:defRPr lang="en-US"/>
              </a:pPr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LL83YB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KkCwGDAAAABAAAAAAAAAAAAAAAAAAAAAAAAAAHgAAAGgAAAAAAAAAAAAAAAAAAAAAAAAAAAAAABAnAAAQJwAAAAAAAAAAAAAAAAAAAAAAAAAAAAAAAAAAAAAAAAAAAAAUAAAAAAAAAMDA/wAAAAAAZAAAADIAAAAAAAAAZAAAAAAAAAB/f38ACgAAAB8AAABUAAAAW5vVBf///wEAAAAAAAAAAAAAAAAAAAAAAAAAAAAAAAAAAAAAAAAAAAAAAAJ/f38A5+bmA8zMzADAwP8Af39/AAAAAAAAAAAAAAAAAP///wAAAAAAIQAAABgAAAAUAAAAAAAAAAAAAAAASwAAMCoAABAAAAAmAAAACAAAAP//////////"/>
              </a:ext>
            </a:extLst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JaZsm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PwIAANhFAABn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pt-BR"/>
            </a:pPr>
            <a:r>
              <a:t>Clique para editar o estilo do título mestre</a:t>
            </a:r>
          </a:p>
        </p:txBody>
      </p:sp>
      <p:sp>
        <p:nvSpPr>
          <p:cNvPr id="3" name="ÁreaDataH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eqBn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pt-BR"/>
            </a:pPr>
            <a:fld id="{1843F4D1-9FF5-1602-BBFB-6957BAB54D3C}" type="datetime1">
              <a:rPr/>
              <a:pPr>
                <a:defRPr lang="pt-BR"/>
              </a:pPr>
              <a:t>26/02/2021</a:t>
            </a:fld>
            <a:endParaRPr/>
          </a:p>
        </p:txBody>
      </p:sp>
      <p:sp>
        <p:nvSpPr>
          <p:cNvPr id="4" name="ÁreaRodapé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B/kbY4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pt-BR"/>
            </a:pPr>
            <a:endParaRPr/>
          </a:p>
        </p:txBody>
      </p:sp>
      <p:sp>
        <p:nvSpPr>
          <p:cNvPr id="5" name="ÁreaNúmer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fq7gc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pt-BR"/>
            </a:pPr>
            <a:fld id="{184395AA-E4F5-1663-BBFB-1236DBB54D47}" type="slidenum">
              <a:rPr/>
              <a:pPr>
                <a:defRPr lang="pt-BR"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ÁreaDataH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mmSs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pt-BR"/>
            </a:pPr>
            <a:fld id="{1843A522-6CF5-1653-BBFB-9A06EBB54DCF}" type="datetime1">
              <a:rPr/>
              <a:pPr>
                <a:defRPr lang="pt-BR"/>
              </a:pPr>
              <a:t>26/02/2021</a:t>
            </a:fld>
            <a:endParaRPr/>
          </a:p>
        </p:txBody>
      </p:sp>
      <p:sp>
        <p:nvSpPr>
          <p:cNvPr id="3" name="ÁreaRodapé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yGp+Y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pt-BR"/>
            </a:pPr>
            <a:endParaRPr/>
          </a:p>
        </p:txBody>
      </p:sp>
      <p:sp>
        <p:nvSpPr>
          <p:cNvPr id="4" name="ÁreaNúmer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1J/mQ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pt-BR"/>
            </a:pPr>
            <a:fld id="{18439606-48F5-1660-BBFB-BE35D8B54DEB}" type="slidenum">
              <a:rPr/>
              <a:pPr>
                <a:defRPr lang="pt-BR"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F5jS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AAwAArgEAAG0cAADUCAAAEAAAACYAAAAIAAAAgQAAAAAAAAA="/>
              </a:ext>
            </a:extLst>
          </p:cNvSpPr>
          <p:nvPr>
            <p:ph type="title"/>
          </p:nvPr>
        </p:nvSpPr>
        <p:spPr>
          <a:xfrm>
            <a:off x="609600" y="273050"/>
            <a:ext cx="4011295" cy="116205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pt-BR"/>
            </a:pPr>
            <a:r>
              <a:t>Clique para editar o estilo do título mestre</a:t>
            </a:r>
          </a:p>
        </p:txBody>
      </p:sp>
      <p:sp>
        <p:nvSpPr>
          <p:cNvPr id="3" name="TextoDoSlide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xiZl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THQAArgEAAEBHAACwJQAAEAAAACYAAAAIAAAAAQAAAAAAAAA="/>
              </a:ext>
            </a:extLst>
          </p:cNvSpPr>
          <p:nvPr>
            <p:ph idx="1"/>
          </p:nvPr>
        </p:nvSpPr>
        <p:spPr>
          <a:xfrm>
            <a:off x="4766945" y="273050"/>
            <a:ext cx="6815455" cy="5853430"/>
          </a:xfrm>
        </p:spPr>
        <p:txBody>
          <a:bodyPr/>
          <a:lstStyle/>
          <a:p>
            <a:pPr>
              <a:defRPr lang="pt-BR"/>
            </a:pPr>
            <a:r>
              <a:t>Clique para editar os estilos de texto mestres</a:t>
            </a:r>
          </a:p>
          <a:p>
            <a:pPr lvl="1">
              <a:defRPr lang="pt-BR"/>
            </a:pPr>
            <a:r>
              <a:t>Segundo nível</a:t>
            </a:r>
          </a:p>
          <a:p>
            <a:pPr lvl="2">
              <a:defRPr lang="pt-BR"/>
            </a:pPr>
            <a:r>
              <a:t>Terceiro nível</a:t>
            </a:r>
          </a:p>
          <a:p>
            <a:pPr lvl="3">
              <a:defRPr lang="pt-BR"/>
            </a:pPr>
            <a:r>
              <a:t>Quarto nível</a:t>
            </a:r>
          </a:p>
          <a:p>
            <a:pPr lvl="4">
              <a:defRPr lang="pt-BR"/>
            </a:pPr>
            <a:r>
              <a:t>Quinto nível</a:t>
            </a:r>
          </a:p>
        </p:txBody>
      </p:sp>
      <p:sp>
        <p:nvSpPr>
          <p:cNvPr id="4" name="TextoD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8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MnAic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AAwAA1AgAAG0cAACwJQAAEAAAACYAAAAIAAAAAQAAAAAAAAA="/>
              </a:ext>
            </a:extLst>
          </p:cNvSpPr>
          <p:nvPr>
            <p:ph idx="2"/>
          </p:nvPr>
        </p:nvSpPr>
        <p:spPr>
          <a:xfrm>
            <a:off x="609600" y="1435100"/>
            <a:ext cx="4011295" cy="4691380"/>
          </a:xfrm>
        </p:spPr>
        <p:txBody>
          <a:bodyPr/>
          <a:lstStyle/>
          <a:p>
            <a:pPr>
              <a:defRPr lang="pt-BR"/>
            </a:pPr>
            <a:r>
              <a:t>Clique para editar os estilos de texto mestres</a:t>
            </a:r>
          </a:p>
        </p:txBody>
      </p:sp>
      <p:sp>
        <p:nvSpPr>
          <p:cNvPr id="5" name="ÁreaDataH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pt-BR"/>
            </a:pPr>
            <a:fld id="{18438CD4-9AF5-167A-BBFB-6C2FC2B54D39}" type="datetime1">
              <a:rPr/>
              <a:pPr>
                <a:defRPr lang="pt-BR"/>
              </a:pPr>
              <a:t>26/02/2021</a:t>
            </a:fld>
            <a:endParaRPr/>
          </a:p>
        </p:txBody>
      </p:sp>
      <p:sp>
        <p:nvSpPr>
          <p:cNvPr id="6" name="ÁreaRodapé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pt-BR"/>
            </a:pPr>
            <a:endParaRPr/>
          </a:p>
        </p:txBody>
      </p:sp>
      <p:sp>
        <p:nvSpPr>
          <p:cNvPr id="7" name="ÁreaNúmer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pt-BR"/>
            </a:pPr>
            <a:fld id="{1843DD27-69F5-162B-BBFB-9F7E93B54DCA}" type="slidenum">
              <a:rPr/>
              <a:pPr>
                <a:defRPr lang="pt-BR"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zDgAAiB0AALM7AAAEIQAAEAAAACYAAAAIAAAAgQAAAAAAAAA="/>
              </a:ext>
            </a:extLst>
          </p:cNvSpPr>
          <p:nvPr>
            <p:ph type="title"/>
          </p:nvPr>
        </p:nvSpPr>
        <p:spPr>
          <a:xfrm>
            <a:off x="2389505" y="4800600"/>
            <a:ext cx="7315200" cy="56642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pt-BR"/>
            </a:pPr>
            <a:r>
              <a:t>Clique para editar o estilo do título mestre</a:t>
            </a:r>
          </a:p>
        </p:txBody>
      </p:sp>
      <p:sp>
        <p:nvSpPr>
          <p:cNvPr id="3" name="TextoDoSlide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zDgAAxgMAALM7AAAWHQAAEAAAACYAAAAIAAAAAQAAAAAAAAA="/>
              </a:ext>
            </a:extLst>
          </p:cNvSpPr>
          <p:nvPr>
            <p:ph idx="1"/>
          </p:nvPr>
        </p:nvSpPr>
        <p:spPr>
          <a:xfrm>
            <a:off x="2389505" y="613410"/>
            <a:ext cx="7315200" cy="4114800"/>
          </a:xfrm>
        </p:spPr>
        <p:txBody>
          <a:bodyPr/>
          <a:lstStyle/>
          <a:p>
            <a:pPr>
              <a:defRPr lang="pt-BR"/>
            </a:pPr>
            <a:r>
              <a:t>Clique para editar os estilos de texto mestres</a:t>
            </a:r>
          </a:p>
        </p:txBody>
      </p:sp>
      <p:sp>
        <p:nvSpPr>
          <p:cNvPr id="4" name="TextoD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8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8A/w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zDgAABCEAALM7AAD4JQAAEAAAACYAAAAIAAAAAQAAAAAAAAA="/>
              </a:ext>
            </a:extLst>
          </p:cNvSpPr>
          <p:nvPr>
            <p:ph idx="2"/>
          </p:nvPr>
        </p:nvSpPr>
        <p:spPr>
          <a:xfrm>
            <a:off x="2389505" y="5367020"/>
            <a:ext cx="7315200" cy="805180"/>
          </a:xfrm>
        </p:spPr>
        <p:txBody>
          <a:bodyPr/>
          <a:lstStyle/>
          <a:p>
            <a:pPr>
              <a:defRPr lang="pt-BR"/>
            </a:pPr>
            <a:r>
              <a:t>Clique para editar os estilos de texto mestres</a:t>
            </a:r>
          </a:p>
        </p:txBody>
      </p:sp>
      <p:sp>
        <p:nvSpPr>
          <p:cNvPr id="5" name="ÁreaDataH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pt-BR"/>
            </a:pPr>
            <a:fld id="{1843AAE7-A9F5-165C-BBFB-5F09E4B54D0A}" type="datetime1">
              <a:rPr/>
              <a:pPr>
                <a:defRPr lang="pt-BR"/>
              </a:pPr>
              <a:t>26/02/2021</a:t>
            </a:fld>
            <a:endParaRPr/>
          </a:p>
        </p:txBody>
      </p:sp>
      <p:sp>
        <p:nvSpPr>
          <p:cNvPr id="6" name="ÁreaRodapé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pt-BR"/>
            </a:pPr>
            <a:endParaRPr/>
          </a:p>
        </p:txBody>
      </p:sp>
      <p:sp>
        <p:nvSpPr>
          <p:cNvPr id="7" name="ÁreaNúmer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pt-BR"/>
            </a:pPr>
            <a:fld id="{184393BD-F3F5-1665-BBFB-0530DDB54D50}" type="slidenum">
              <a:rPr/>
              <a:pPr>
                <a:defRPr lang="pt-BR"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PwIAANhFAABn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pt-BR"/>
            </a:pPr>
            <a:r>
              <a:t>Clique para editar o estilo do título mestre</a:t>
            </a:r>
          </a:p>
        </p:txBody>
      </p:sp>
      <p:sp>
        <p:nvSpPr>
          <p:cNvPr id="3" name="TextoD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OwsAANhFAAAAJgAAEAAAACYAAAAIAAAAAgAAAAAAAAA=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pt-BR"/>
            </a:pPr>
            <a:r>
              <a:t>Clique para editar os estilos de texto mestres</a:t>
            </a:r>
          </a:p>
          <a:p>
            <a:pPr lvl="1">
              <a:defRPr lang="pt-BR"/>
            </a:pPr>
            <a:r>
              <a:t>Segundo nível</a:t>
            </a:r>
          </a:p>
          <a:p>
            <a:pPr lvl="2">
              <a:defRPr lang="pt-BR"/>
            </a:pPr>
            <a:r>
              <a:t>Terceiro nível</a:t>
            </a:r>
          </a:p>
          <a:p>
            <a:pPr lvl="3">
              <a:defRPr lang="pt-BR"/>
            </a:pPr>
            <a:r>
              <a:t>Quarto nível</a:t>
            </a:r>
          </a:p>
          <a:p>
            <a:pPr lvl="4">
              <a:defRPr lang="pt-BR"/>
            </a:pPr>
            <a:r>
              <a:t>Quinto nível</a:t>
            </a:r>
          </a:p>
        </p:txBody>
      </p:sp>
      <p:sp>
        <p:nvSpPr>
          <p:cNvPr id="4" name="ÁreaDataH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pt-BR"/>
            </a:pPr>
            <a:fld id="{1843DCCC-82F5-162A-BBFB-747F92B54D21}" type="datetime1">
              <a:rPr/>
              <a:pPr>
                <a:defRPr lang="pt-BR"/>
              </a:pPr>
              <a:t>26/02/2021</a:t>
            </a:fld>
            <a:endParaRPr/>
          </a:p>
        </p:txBody>
      </p:sp>
      <p:sp>
        <p:nvSpPr>
          <p:cNvPr id="5" name="ÁreaRodapé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pt-BR"/>
            </a:pPr>
            <a:endParaRPr/>
          </a:p>
        </p:txBody>
      </p:sp>
      <p:sp>
        <p:nvSpPr>
          <p:cNvPr id="6" name="ÁreaNúmer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pt-BR"/>
            </a:pPr>
            <a:fld id="{18438129-67F5-1677-BBFB-9122CFB54DC4}" type="slidenum">
              <a:rPr/>
              <a:pPr>
                <a:defRPr lang="pt-BR"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C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gNgAAsAEAAEBHAACwJQAAEAAAACYAAAAIAAAAgwAAAAAAAAA="/>
              </a:ext>
            </a:extLst>
          </p:cNvSpPr>
          <p:nvPr>
            <p:ph type="title"/>
          </p:nvPr>
        </p:nvSpPr>
        <p:spPr>
          <a:xfrm>
            <a:off x="8839200" y="274320"/>
            <a:ext cx="2743200" cy="5852160"/>
          </a:xfrm>
        </p:spPr>
        <p:txBody>
          <a:bodyPr vert="vert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defRPr lang="pt-BR"/>
            </a:pPr>
            <a:r>
              <a:t>Clique para editar o estilo do título mestre</a:t>
            </a:r>
          </a:p>
        </p:txBody>
      </p:sp>
      <p:sp>
        <p:nvSpPr>
          <p:cNvPr id="3" name="TextoD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AAwAAsAEAAB81AACwJQAAEAAAACYAAAAIAAAAAwAAAAAAAAA="/>
              </a:ext>
            </a:extLst>
          </p:cNvSpPr>
          <p:nvPr>
            <p:ph idx="1"/>
          </p:nvPr>
        </p:nvSpPr>
        <p:spPr>
          <a:xfrm>
            <a:off x="609600" y="274320"/>
            <a:ext cx="8025765" cy="5852160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pt-BR"/>
            </a:pPr>
            <a:r>
              <a:t>Clique para editar os estilos de texto mestres</a:t>
            </a:r>
          </a:p>
          <a:p>
            <a:pPr lvl="1">
              <a:defRPr lang="pt-BR"/>
            </a:pPr>
            <a:r>
              <a:t>Segundo nível</a:t>
            </a:r>
          </a:p>
          <a:p>
            <a:pPr lvl="2">
              <a:defRPr lang="pt-BR"/>
            </a:pPr>
            <a:r>
              <a:t>Terceiro nível</a:t>
            </a:r>
          </a:p>
          <a:p>
            <a:pPr lvl="3">
              <a:defRPr lang="pt-BR"/>
            </a:pPr>
            <a:r>
              <a:t>Quarto nível</a:t>
            </a:r>
          </a:p>
          <a:p>
            <a:pPr lvl="4">
              <a:defRPr lang="pt-BR"/>
            </a:pPr>
            <a:r>
              <a:t>Quinto nível</a:t>
            </a:r>
          </a:p>
        </p:txBody>
      </p:sp>
      <p:sp>
        <p:nvSpPr>
          <p:cNvPr id="4" name="ÁreaDataHor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pt-BR"/>
            </a:pPr>
            <a:fld id="{1843B35F-11F5-1645-BBFB-E710FDB54DB2}" type="datetime1">
              <a:rPr/>
              <a:pPr>
                <a:defRPr lang="pt-BR"/>
              </a:pPr>
              <a:t>26/02/2021</a:t>
            </a:fld>
            <a:endParaRPr/>
          </a:p>
        </p:txBody>
      </p:sp>
      <p:sp>
        <p:nvSpPr>
          <p:cNvPr id="5" name="ÁreaRodapé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pt-BR"/>
            </a:pPr>
            <a:endParaRPr/>
          </a:p>
        </p:txBody>
      </p:sp>
      <p:sp>
        <p:nvSpPr>
          <p:cNvPr id="6" name="ÁreaNúmeroSlid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pt-BR"/>
            </a:pPr>
            <a:fld id="{1843C677-39F5-1630-BBFB-CF6588B54D9A}" type="slidenum">
              <a:rPr/>
              <a:pPr>
                <a:defRPr lang="pt-BR"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rBQAAPwIAANtFAABnCgAAEAAAACYAAAAIAAAAAQAAAAAAAAA="/>
              </a:ext>
            </a:extLst>
          </p:cNvSpPr>
          <p:nvPr>
            <p:ph type="title"/>
          </p:nvPr>
        </p:nvSpPr>
        <p:spPr>
          <a:xfrm>
            <a:off x="840105" y="365125"/>
            <a:ext cx="10515600" cy="1325880"/>
          </a:xfrm>
        </p:spPr>
        <p:txBody>
          <a:bodyPr/>
          <a:lstStyle/>
          <a:p>
            <a:pPr>
              <a:defRPr lang="pt-BR"/>
            </a:pPr>
            <a:r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rBQAAWAoAAOUkAABpDwAAEAAAACYAAAAIAAAAgYAAAAAAAAA="/>
              </a:ext>
            </a:extLst>
          </p:cNvSpPr>
          <p:nvPr>
            <p:ph idx="1"/>
          </p:nvPr>
        </p:nvSpPr>
        <p:spPr>
          <a:xfrm>
            <a:off x="840105" y="1681480"/>
            <a:ext cx="5157470" cy="82359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pt-BR" sz="2400" b="1"/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>
              <a:defRPr lang="pt-BR"/>
            </a:pPr>
            <a:r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SiTw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rBQAAaQ8AAOUkAAAUJgAAEAAAACYAAAAIAAAAAQAAAAAAAAA="/>
              </a:ext>
            </a:extLst>
          </p:cNvSpPr>
          <p:nvPr>
            <p:ph idx="2"/>
          </p:nvPr>
        </p:nvSpPr>
        <p:spPr>
          <a:xfrm>
            <a:off x="840105" y="2505075"/>
            <a:ext cx="5157470" cy="3684905"/>
          </a:xfrm>
        </p:spPr>
        <p:txBody>
          <a:bodyPr/>
          <a:lstStyle/>
          <a:p>
            <a:pPr>
              <a:defRPr lang="pt-BR"/>
            </a:pPr>
            <a:r>
              <a:t>Clique para editar os estilos de texto Mestres</a:t>
            </a:r>
          </a:p>
          <a:p>
            <a:pPr lvl="1">
              <a:defRPr lang="pt-BR"/>
            </a:pPr>
            <a:r>
              <a:t>Segundo nível</a:t>
            </a:r>
          </a:p>
          <a:p>
            <a:pPr lvl="2">
              <a:defRPr lang="pt-BR"/>
            </a:pPr>
            <a:r>
              <a:t>Terceiro nível</a:t>
            </a:r>
          </a:p>
          <a:p>
            <a:pPr lvl="3">
              <a:defRPr lang="pt-BR"/>
            </a:pPr>
            <a:r>
              <a:t>Quarto nível</a:t>
            </a:r>
          </a:p>
          <a:p>
            <a:pPr lvl="4">
              <a:defRPr lang="pt-BR"/>
            </a:pPr>
            <a:r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JQAAWAoAANtFAABpDwAAEAAAACYAAAAIAAAAgYAAAAAAAAA="/>
              </a:ext>
            </a:extLst>
          </p:cNvSpPr>
          <p:nvPr>
            <p:ph idx="3"/>
          </p:nvPr>
        </p:nvSpPr>
        <p:spPr>
          <a:xfrm>
            <a:off x="6172200" y="1681480"/>
            <a:ext cx="5183505" cy="82359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pt-BR" sz="2400" b="1"/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>
              <a:defRPr lang="pt-BR"/>
            </a:pPr>
            <a:r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MBlC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JQAAaQ8AANtFAAAUJgAAEAAAACYAAAAIAAAAAQAAAAAAAAA="/>
              </a:ext>
            </a:extLst>
          </p:cNvSpPr>
          <p:nvPr>
            <p:ph idx="4"/>
          </p:nvPr>
        </p:nvSpPr>
        <p:spPr>
          <a:xfrm>
            <a:off x="6172200" y="2505075"/>
            <a:ext cx="5183505" cy="3684905"/>
          </a:xfrm>
        </p:spPr>
        <p:txBody>
          <a:bodyPr/>
          <a:lstStyle/>
          <a:p>
            <a:pPr>
              <a:defRPr lang="pt-BR"/>
            </a:pPr>
            <a:r>
              <a:t>Clique para editar os estilos de texto Mestres</a:t>
            </a:r>
          </a:p>
          <a:p>
            <a:pPr lvl="1">
              <a:defRPr lang="pt-BR"/>
            </a:pPr>
            <a:r>
              <a:t>Segundo nível</a:t>
            </a:r>
          </a:p>
          <a:p>
            <a:pPr lvl="2">
              <a:defRPr lang="pt-BR"/>
            </a:pPr>
            <a:r>
              <a:t>Terceiro nível</a:t>
            </a:r>
          </a:p>
          <a:p>
            <a:pPr lvl="3">
              <a:defRPr lang="pt-BR"/>
            </a:pPr>
            <a:r>
              <a:t>Quarto nível</a:t>
            </a:r>
          </a:p>
          <a:p>
            <a:pPr lvl="4">
              <a:defRPr lang="pt-BR"/>
            </a:pPr>
            <a:r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Mgtq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pt-BR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843A905-4BF5-165F-BBFB-BD0AE7B54DE8}" type="datetime1">
              <a:rPr lang="pt-BR"/>
              <a:pPr>
                <a:defRPr lang="en-US"/>
              </a:pPr>
              <a:t>26/02/2021</a:t>
            </a:fld>
            <a:endParaRPr lang="pt-BR"/>
          </a:p>
        </p:txBody>
      </p:sp>
      <p:sp>
        <p:nvSpPr>
          <p:cNvPr id="8" name="Footer Placeholder 7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IOlTw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pt-BR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BR"/>
          </a:p>
        </p:txBody>
      </p:sp>
      <p:sp>
        <p:nvSpPr>
          <p:cNvPr id="9" name="Slide Number Placeholder 8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Jg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pt-BR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843CDE8-A6F5-163B-BBFB-506E83B54D05}" type="slidenum">
              <a:rPr lang="pt-BR"/>
              <a:pPr>
                <a:defRPr lang="en-US"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DOTw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PwIAANhFAABn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pt-BR"/>
            </a:pPr>
            <a:r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IikTw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pt-BR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843C26B-25F5-1634-BBFB-D3618CB54D86}" type="datetime1">
              <a:rPr lang="pt-BR"/>
              <a:pPr>
                <a:defRPr lang="en-US"/>
              </a:pPr>
              <a:t>26/02/2021</a:t>
            </a:fld>
            <a:endParaRPr lang="pt-BR"/>
          </a:p>
        </p:txBody>
      </p:sp>
      <p:sp>
        <p:nvSpPr>
          <p:cNvPr id="4" name="Footer Placeholder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pt-BR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BR"/>
          </a:p>
        </p:txBody>
      </p:sp>
      <p:sp>
        <p:nvSpPr>
          <p:cNvPr id="5" name="Slide Number Placeholder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Bg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pt-BR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843DF54-1AF5-1629-BBFB-EC7C91B54DB9}" type="slidenum">
              <a:rPr lang="pt-BR"/>
              <a:pPr>
                <a:defRPr lang="en-US"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AAM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pt-BR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843AFEE-A0F5-1659-BBFB-560CE1B54D03}" type="datetime1">
              <a:rPr lang="pt-BR"/>
              <a:pPr>
                <a:defRPr lang="en-US"/>
              </a:pPr>
              <a:t>26/02/2021</a:t>
            </a:fld>
            <a:endParaRPr lang="pt-BR"/>
          </a:p>
        </p:txBody>
      </p:sp>
      <p:sp>
        <p:nvSpPr>
          <p:cNvPr id="3" name="Footer Placeholder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QIDA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pt-BR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BR"/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JSlTw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pt-BR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843EA4D-03F5-161C-BBFB-F549A4B54DA0}" type="slidenum">
              <a:rPr lang="pt-BR"/>
              <a:pPr>
                <a:defRPr lang="en-US"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1sLn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rBQAA0AIAAFsdAACoDAAAEAAAACYAAAAIAAAAgYAAAAAAAAA="/>
              </a:ext>
            </a:extLst>
          </p:cNvSpPr>
          <p:nvPr>
            <p:ph type="title"/>
          </p:nvPr>
        </p:nvSpPr>
        <p:spPr>
          <a:xfrm>
            <a:off x="840105" y="457200"/>
            <a:ext cx="3931920" cy="160020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>
              <a:defRPr lang="pt-BR" sz="3200"/>
            </a:lvl1pPr>
            <a:lvl2pPr>
              <a:defRPr lang="pt-BR"/>
            </a:lvl2pPr>
            <a:lvl3pPr>
              <a:defRPr lang="pt-BR"/>
            </a:lvl3pPr>
            <a:lvl4pPr>
              <a:defRPr lang="pt-BR"/>
            </a:lvl4pPr>
            <a:lvl5pPr>
              <a:defRPr lang="pt-BR"/>
            </a:lvl5pPr>
            <a:lvl6pPr>
              <a:defRPr lang="pt-BR"/>
            </a:lvl6pPr>
            <a:lvl7pPr>
              <a:defRPr lang="pt-BR"/>
            </a:lvl7pPr>
            <a:lvl8pPr>
              <a:defRPr lang="pt-BR"/>
            </a:lvl8pPr>
            <a:lvl9pPr>
              <a:defRPr lang="pt-BR"/>
            </a:lvl9pPr>
          </a:lstStyle>
          <a:p>
            <a:pPr>
              <a:defRPr lang="pt-BR"/>
            </a:pPr>
            <a:r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BYq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jHwAAEwYAANtFAAAOJAAAEAAAACYAAAAIAAAAAYAAAAAAAAA="/>
              </a:ext>
            </a:extLst>
          </p:cNvSpPr>
          <p:nvPr>
            <p:ph idx="1"/>
          </p:nvPr>
        </p:nvSpPr>
        <p:spPr>
          <a:xfrm>
            <a:off x="5183505" y="987425"/>
            <a:ext cx="6172200" cy="4873625"/>
          </a:xfrm>
        </p:spPr>
        <p:txBody>
          <a:bodyPr/>
          <a:lstStyle>
            <a:lvl1pPr>
              <a:defRPr lang="pt-BR" sz="3200"/>
            </a:lvl1pPr>
            <a:lvl2pPr>
              <a:defRPr lang="pt-BR" sz="2800"/>
            </a:lvl2pPr>
            <a:lvl3pPr>
              <a:defRPr lang="pt-BR" sz="2400"/>
            </a:lvl3pPr>
            <a:lvl4pPr>
              <a:defRPr lang="pt-BR" sz="2000"/>
            </a:lvl4pPr>
            <a:lvl5pPr>
              <a:defRPr lang="pt-BR" sz="2000"/>
            </a:lvl5pPr>
            <a:lvl6pPr>
              <a:defRPr lang="pt-BR" sz="2000"/>
            </a:lvl6pPr>
            <a:lvl7pPr>
              <a:defRPr lang="pt-BR" sz="2000"/>
            </a:lvl7pPr>
            <a:lvl8pPr>
              <a:defRPr lang="pt-BR" sz="2000"/>
            </a:lvl8pPr>
            <a:lvl9pPr>
              <a:defRPr lang="pt-BR" sz="2000"/>
            </a:lvl9pPr>
          </a:lstStyle>
          <a:p>
            <a:pPr>
              <a:defRPr lang="pt-BR"/>
            </a:pPr>
            <a:r>
              <a:t>Clique para editar os estilos de texto Mestres</a:t>
            </a:r>
          </a:p>
          <a:p>
            <a:pPr lvl="1">
              <a:defRPr lang="pt-BR"/>
            </a:pPr>
            <a:r>
              <a:t>Segundo nível</a:t>
            </a:r>
          </a:p>
          <a:p>
            <a:pPr lvl="2">
              <a:defRPr lang="pt-BR"/>
            </a:pPr>
            <a:r>
              <a:t>Terceiro nível</a:t>
            </a:r>
          </a:p>
          <a:p>
            <a:pPr lvl="3">
              <a:defRPr lang="pt-BR"/>
            </a:pPr>
            <a:r>
              <a:t>Quarto nível</a:t>
            </a:r>
          </a:p>
          <a:p>
            <a:pPr lvl="4">
              <a:defRPr lang="pt-BR"/>
            </a:pPr>
            <a:r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rBQAAqAwAAFsdAAAbJAAAEAAAACYAAAAIAAAAAYAAAAAAAAA="/>
              </a:ext>
            </a:extLst>
          </p:cNvSpPr>
          <p:nvPr>
            <p:ph idx="2"/>
          </p:nvPr>
        </p:nvSpPr>
        <p:spPr>
          <a:xfrm>
            <a:off x="840105" y="2057400"/>
            <a:ext cx="3931920" cy="3811905"/>
          </a:xfrm>
        </p:spPr>
        <p:txBody>
          <a:bodyPr/>
          <a:lstStyle>
            <a:lvl1pPr marL="0" indent="0">
              <a:buNone/>
              <a:defRPr lang="pt-BR" sz="1600"/>
            </a:lvl1pPr>
            <a:lvl2pPr marL="457200" indent="0">
              <a:buNone/>
              <a:defRPr lang="pt-BR" sz="1400"/>
            </a:lvl2pPr>
            <a:lvl3pPr marL="914400" indent="0">
              <a:buNone/>
              <a:defRPr lang="pt-BR" sz="1200"/>
            </a:lvl3pPr>
            <a:lvl4pPr marL="1371600" indent="0">
              <a:buNone/>
              <a:defRPr lang="pt-BR" sz="1000"/>
            </a:lvl4pPr>
            <a:lvl5pPr marL="1828800" indent="0">
              <a:buNone/>
              <a:defRPr lang="pt-BR" sz="1000"/>
            </a:lvl5pPr>
            <a:lvl6pPr marL="2286000" indent="0">
              <a:buNone/>
              <a:defRPr lang="pt-BR" sz="1000"/>
            </a:lvl6pPr>
            <a:lvl7pPr marL="2743200" indent="0">
              <a:buNone/>
              <a:defRPr lang="pt-BR" sz="1000"/>
            </a:lvl7pPr>
            <a:lvl8pPr marL="3200400" indent="0">
              <a:buNone/>
              <a:defRPr lang="pt-BR" sz="1000"/>
            </a:lvl8pPr>
            <a:lvl9pPr marL="3657600" indent="0">
              <a:buNone/>
              <a:defRPr lang="pt-BR" sz="1000"/>
            </a:lvl9pPr>
          </a:lstStyle>
          <a:p>
            <a:pPr>
              <a:defRPr lang="pt-BR"/>
            </a:pPr>
            <a:r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MSiTw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pt-BR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843A74A-04F5-1651-BBFB-F204E9B54DA7}" type="datetime1">
              <a:rPr lang="pt-BR"/>
              <a:pPr>
                <a:defRPr lang="en-US"/>
              </a:pPr>
              <a:t>26/02/2021</a:t>
            </a:fld>
            <a:endParaRPr lang="pt-BR"/>
          </a:p>
        </p:txBody>
      </p:sp>
      <p:sp>
        <p:nvSpPr>
          <p:cNvPr id="6" name="Footer Placeholder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I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pt-BR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BR"/>
          </a:p>
        </p:txBody>
      </p:sp>
      <p:sp>
        <p:nvSpPr>
          <p:cNvPr id="7" name="Slide Number Placeholder 6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KCGA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pt-BR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843BCBC-F2F5-164A-BBFB-041FF2B54D51}" type="slidenum">
              <a:rPr lang="pt-BR"/>
              <a:pPr>
                <a:defRPr lang="en-US"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C0AM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rBQAA0AIAAFsdAACoDAAAEAAAACYAAAAIAAAAgYAAAAAAAAA="/>
              </a:ext>
            </a:extLst>
          </p:cNvSpPr>
          <p:nvPr>
            <p:ph type="title"/>
          </p:nvPr>
        </p:nvSpPr>
        <p:spPr>
          <a:xfrm>
            <a:off x="840105" y="457200"/>
            <a:ext cx="3931920" cy="160020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>
              <a:defRPr lang="pt-BR" sz="3200"/>
            </a:lvl1pPr>
            <a:lvl2pPr>
              <a:defRPr lang="pt-BR"/>
            </a:lvl2pPr>
            <a:lvl3pPr>
              <a:defRPr lang="pt-BR"/>
            </a:lvl3pPr>
            <a:lvl4pPr>
              <a:defRPr lang="pt-BR"/>
            </a:lvl4pPr>
            <a:lvl5pPr>
              <a:defRPr lang="pt-BR"/>
            </a:lvl5pPr>
            <a:lvl6pPr>
              <a:defRPr lang="pt-BR"/>
            </a:lvl6pPr>
            <a:lvl7pPr>
              <a:defRPr lang="pt-BR"/>
            </a:lvl7pPr>
            <a:lvl8pPr>
              <a:defRPr lang="pt-BR"/>
            </a:lvl8pPr>
            <a:lvl9pPr>
              <a:defRPr lang="pt-BR"/>
            </a:lvl9pPr>
          </a:lstStyle>
          <a:p>
            <a:pPr>
              <a:defRPr lang="pt-BR"/>
            </a:pPr>
            <a:r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BBeXH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jHwAAEwYAANtFAAAOJAAAEAAAACYAAAAIAAAAAYAAAAAAAAA="/>
              </a:ext>
            </a:extLst>
          </p:cNvSpPr>
          <p:nvPr>
            <p:ph type="pic" idx="1"/>
          </p:nvPr>
        </p:nvSpPr>
        <p:spPr>
          <a:xfrm>
            <a:off x="5183505" y="987425"/>
            <a:ext cx="6172200" cy="4873625"/>
          </a:xfrm>
        </p:spPr>
        <p:txBody>
          <a:bodyPr/>
          <a:lstStyle>
            <a:lvl1pPr marL="0" indent="0">
              <a:buNone/>
              <a:defRPr lang="pt-BR" sz="3200"/>
            </a:lvl1pPr>
            <a:lvl2pPr marL="457200" indent="0">
              <a:buNone/>
              <a:defRPr lang="pt-BR" sz="2800"/>
            </a:lvl2pPr>
            <a:lvl3pPr marL="914400" indent="0">
              <a:buNone/>
              <a:defRPr lang="pt-BR" sz="2400"/>
            </a:lvl3pPr>
            <a:lvl4pPr marL="1371600" indent="0">
              <a:buNone/>
              <a:defRPr lang="pt-BR" sz="2000"/>
            </a:lvl4pPr>
            <a:lvl5pPr marL="1828800" indent="0">
              <a:buNone/>
              <a:defRPr lang="pt-BR" sz="2000"/>
            </a:lvl5pPr>
            <a:lvl6pPr marL="2286000" indent="0">
              <a:buNone/>
              <a:defRPr lang="pt-BR" sz="2000"/>
            </a:lvl6pPr>
            <a:lvl7pPr marL="2743200" indent="0">
              <a:buNone/>
              <a:defRPr lang="pt-BR" sz="2000"/>
            </a:lvl7pPr>
            <a:lvl8pPr marL="3200400" indent="0">
              <a:buNone/>
              <a:defRPr lang="pt-BR" sz="2000"/>
            </a:lvl8pPr>
            <a:lvl9pPr marL="3657600" indent="0">
              <a:buNone/>
              <a:defRPr lang="pt-BR" sz="2000"/>
            </a:lvl9pPr>
          </a:lstStyle>
          <a:p>
            <a:pPr>
              <a:defRPr lang="pt-BR"/>
            </a:pPr>
            <a:r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rBQAAqAwAAFsdAAAbJAAAEAAAACYAAAAIAAAAAYAAAAAAAAA="/>
              </a:ext>
            </a:extLst>
          </p:cNvSpPr>
          <p:nvPr>
            <p:ph idx="2"/>
          </p:nvPr>
        </p:nvSpPr>
        <p:spPr>
          <a:xfrm>
            <a:off x="840105" y="2057400"/>
            <a:ext cx="3931920" cy="3811905"/>
          </a:xfrm>
        </p:spPr>
        <p:txBody>
          <a:bodyPr/>
          <a:lstStyle>
            <a:lvl1pPr marL="0" indent="0">
              <a:buNone/>
              <a:defRPr lang="pt-BR" sz="1600"/>
            </a:lvl1pPr>
            <a:lvl2pPr marL="457200" indent="0">
              <a:buNone/>
              <a:defRPr lang="pt-BR" sz="1400"/>
            </a:lvl2pPr>
            <a:lvl3pPr marL="914400" indent="0">
              <a:buNone/>
              <a:defRPr lang="pt-BR" sz="1200"/>
            </a:lvl3pPr>
            <a:lvl4pPr marL="1371600" indent="0">
              <a:buNone/>
              <a:defRPr lang="pt-BR" sz="1000"/>
            </a:lvl4pPr>
            <a:lvl5pPr marL="1828800" indent="0">
              <a:buNone/>
              <a:defRPr lang="pt-BR" sz="1000"/>
            </a:lvl5pPr>
            <a:lvl6pPr marL="2286000" indent="0">
              <a:buNone/>
              <a:defRPr lang="pt-BR" sz="1000"/>
            </a:lvl6pPr>
            <a:lvl7pPr marL="2743200" indent="0">
              <a:buNone/>
              <a:defRPr lang="pt-BR" sz="1000"/>
            </a:lvl7pPr>
            <a:lvl8pPr marL="3200400" indent="0">
              <a:buNone/>
              <a:defRPr lang="pt-BR" sz="1000"/>
            </a:lvl8pPr>
            <a:lvl9pPr marL="3657600" indent="0">
              <a:buNone/>
              <a:defRPr lang="pt-BR" sz="1000"/>
            </a:lvl9pPr>
          </a:lstStyle>
          <a:p>
            <a:pPr>
              <a:defRPr lang="pt-BR"/>
            </a:pPr>
            <a:r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pt-BR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843956C-22F5-1663-BBFB-D436DBB54D81}" type="datetime1">
              <a:rPr lang="pt-BR"/>
              <a:pPr>
                <a:defRPr lang="en-US"/>
              </a:pPr>
              <a:t>26/02/2021</a:t>
            </a:fld>
            <a:endParaRPr lang="pt-BR"/>
          </a:p>
        </p:txBody>
      </p:sp>
      <p:sp>
        <p:nvSpPr>
          <p:cNvPr id="6" name="Footer Placeholder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pt-BR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BR"/>
          </a:p>
        </p:txBody>
      </p:sp>
      <p:sp>
        <p:nvSpPr>
          <p:cNvPr id="7" name="Slide Number Placeholder 6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pt-BR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843D416-58F5-1622-BBFB-AE779AB54DFB}" type="slidenum">
              <a:rPr lang="pt-BR"/>
              <a:pPr>
                <a:defRPr lang="en-US"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PwIAANhFAABnCgAAEAAAACYAAAAIAAAAvy8AAAAAAAA="/>
              </a:ext>
            </a:extLst>
          </p:cNvSpPr>
          <p:nvPr>
            <p:ph type="title"/>
          </p:nvPr>
        </p:nvSpPr>
        <p:spPr>
          <a:xfrm>
            <a:off x="838200" y="365125"/>
            <a:ext cx="10515600" cy="1325880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pt-BR"/>
            </a:pPr>
            <a:r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fm1f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OwsAANhFAAAAJgAAEAAAACYAAAAIAAAAPy8AAAAAAAA="/>
              </a:ext>
            </a:extLst>
          </p:cNvSpPr>
          <p:nvPr>
            <p:ph type="body" idx="1"/>
          </p:nvPr>
        </p:nvSpPr>
        <p:spPr>
          <a:xfrm>
            <a:off x="838200" y="1825625"/>
            <a:ext cx="10515600" cy="4351655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pt-BR"/>
            </a:pPr>
            <a:r>
              <a:t>Editar estilos de texto Mestre</a:t>
            </a:r>
          </a:p>
          <a:p>
            <a:pPr lvl="1">
              <a:defRPr lang="pt-BR"/>
            </a:pPr>
            <a:r>
              <a:t>Segundo nível</a:t>
            </a:r>
          </a:p>
          <a:p>
            <a:pPr lvl="2">
              <a:defRPr lang="pt-BR"/>
            </a:pPr>
            <a:r>
              <a:t>Terceiro nível</a:t>
            </a:r>
          </a:p>
          <a:p>
            <a:pPr lvl="3">
              <a:defRPr lang="pt-BR"/>
            </a:pPr>
            <a:r>
              <a:t>Quarto nível</a:t>
            </a:r>
          </a:p>
          <a:p>
            <a:pPr lvl="4">
              <a:defRPr lang="pt-BR"/>
            </a:pPr>
            <a:r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Hu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EAAAACYAAAAIAAAAv48AAAAAAAA="/>
              </a:ext>
            </a:extLst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l">
              <a:defRPr lang="pt-BR" sz="1200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843CE7E-30F5-1638-BBFB-C66D80B54D93}" type="datetime1">
              <a:rPr lang="pt-BR"/>
              <a:pPr>
                <a:defRPr lang="en-US"/>
              </a:pPr>
              <a:t>26/02/2021</a:t>
            </a:fld>
            <a:endParaRPr lang="pt-BR"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MSiTwE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EAAAACYAAAAIAAAAv48AAAAAAAA="/>
              </a:ext>
            </a:extLst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ctr">
              <a:defRPr lang="pt-BR" sz="1200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pt-BR"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fgyf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EAAAACYAAAAIAAAAv48AAAAAAAA="/>
              </a:ext>
            </a:extLst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r">
              <a:defRPr lang="pt-BR" sz="1200">
                <a:solidFill>
                  <a:srgbClr val="8C8C8C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1843EED7-99F5-1618-BBFB-6F4DA0B54D3A}" type="slidenum">
              <a:rPr lang="pt-BR"/>
              <a:pPr>
                <a:defRPr lang="en-US"/>
              </a:pPr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LL83YB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BEgiwGDAAAABAAAAAAAAAAAAAAAAAAAAAAAAAAHgAAAGgAAAAAAAAAAAAAAAAAAAAAAAAAAAAAABAnAAAQJwAAAAAAAAAAAAAAAAAAAAAAAAAAAAAAAAAAAAAAAAAAAAAUAAAAAAAAAMDA/wAAAAAAZAAAADIAAAAAAAAAZAAAAAAAAAB/f38ACgAAAB8AAABUAAAAW5vVBf///wEAAAAAAAAAAAAAAAAAAAAAAAAAAAAAAAAAAAAAAAAAAAAAAAJ/f38A5+bmA8zMzADAwP8Af39/AAAAAAAAAAAAAAAAAP///wAAAAAAIQAAABgAAAAUAAAAAAAAAAAAAAAASwAAMCoAABAAAAAmAAAACAAAAP//////////"/>
              </a:ext>
            </a:extLst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None/>
        <a:tabLst/>
        <a:defRPr lang="pt-BR" sz="4400" b="0" i="0" u="none" strike="noStrike" kern="1" spc="0" baseline="0">
          <a:solidFill>
            <a:schemeClr val="tx1"/>
          </a:solidFill>
          <a:effectLst/>
          <a:latin typeface="Calibri Light" pitchFamily="2" charset="0"/>
          <a:ea typeface="Calibri Light" pitchFamily="2" charset="0"/>
          <a:cs typeface="Calibri Light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titleStyle>
    <p:bodyStyle>
      <a:lvl1pPr marL="228600" marR="0" indent="-228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itchFamily="2" charset="0"/>
        <a:buChar char="•"/>
        <a:tabLst/>
        <a:defRPr lang="pt-BR" sz="2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6858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pt-BR" sz="24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11430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pt-BR"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6002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20574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5146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9718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4290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8862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PwIAANhFAABnCgAAEAAAACYAAAAIAAAA//////////8="/>
              </a:ext>
            </a:extLst>
          </p:cNvSpPr>
          <p:nvPr>
            <p:ph type="title"/>
          </p:nvPr>
        </p:nvSpPr>
        <p:spPr>
          <a:xfrm>
            <a:off x="838200" y="365125"/>
            <a:ext cx="10515600" cy="13258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pt-BR"/>
            </a:pPr>
            <a:r>
              <a:t>Clique para editar o título mestre</a:t>
            </a:r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OwsAANhFAAAAJgAAEAAAACYAAAAIAAAA//////////8="/>
              </a:ext>
            </a:extLst>
          </p:cNvSpPr>
          <p:nvPr>
            <p:ph type="body" idx="1"/>
          </p:nvPr>
        </p:nvSpPr>
        <p:spPr>
          <a:xfrm>
            <a:off x="838200" y="1825625"/>
            <a:ext cx="10515600" cy="43516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pt-BR"/>
            </a:pPr>
            <a:r>
              <a:t>Editar estilos de texto Mestre</a:t>
            </a:r>
          </a:p>
          <a:p>
            <a:pPr lvl="1">
              <a:defRPr lang="pt-BR"/>
            </a:pPr>
            <a:r>
              <a:t>Segundo nível</a:t>
            </a:r>
          </a:p>
          <a:p>
            <a:pPr lvl="2">
              <a:defRPr lang="pt-BR"/>
            </a:pPr>
            <a:r>
              <a:t>Terceiro nível</a:t>
            </a:r>
          </a:p>
          <a:p>
            <a:pPr lvl="3">
              <a:defRPr lang="pt-BR"/>
            </a:pPr>
            <a:r>
              <a:t>Quarto nível</a:t>
            </a:r>
          </a:p>
          <a:p>
            <a:pPr lvl="4">
              <a:defRPr lang="pt-BR"/>
            </a:pPr>
            <a:r>
              <a:t>Quinto nível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EAAAACYAAAAIAAAA//////////8="/>
              </a:ext>
            </a:extLst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>
              <a:defRPr lang="pt-BR" sz="1200">
                <a:solidFill>
                  <a:srgbClr val="8C8C8C"/>
                </a:solidFill>
              </a:defRPr>
            </a:lvl1pPr>
            <a:lvl2pPr>
              <a:defRPr lang="pt-BR"/>
            </a:lvl2pPr>
            <a:lvl3pPr>
              <a:defRPr lang="pt-BR"/>
            </a:lvl3pPr>
            <a:lvl4pPr>
              <a:defRPr lang="pt-BR"/>
            </a:lvl4pPr>
            <a:lvl5pPr>
              <a:defRPr lang="pt-BR"/>
            </a:lvl5pPr>
            <a:lvl6pPr>
              <a:defRPr lang="pt-BR"/>
            </a:lvl6pPr>
            <a:lvl7pPr>
              <a:defRPr lang="pt-BR"/>
            </a:lvl7pPr>
            <a:lvl8pPr>
              <a:defRPr lang="pt-BR"/>
            </a:lvl8pPr>
            <a:lvl9pPr>
              <a:defRPr lang="pt-BR"/>
            </a:lvl9pPr>
          </a:lstStyle>
          <a:p>
            <a:pPr>
              <a:defRPr lang="pt-BR"/>
            </a:pPr>
            <a:fld id="{1843D63C-72F5-1620-BBFB-847598B54DD1}" type="datetime1">
              <a:rPr/>
              <a:pPr>
                <a:defRPr lang="pt-BR"/>
              </a:pPr>
              <a:t>26/02/2021</a:t>
            </a:fld>
            <a:endParaRPr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EAAAACYAAAAIAAAA//////////8="/>
              </a:ext>
            </a:extLst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ctr">
              <a:defRPr lang="pt-BR" sz="1200">
                <a:solidFill>
                  <a:srgbClr val="8C8C8C"/>
                </a:solidFill>
              </a:defRPr>
            </a:lvl1pPr>
            <a:lvl2pPr>
              <a:defRPr lang="pt-BR"/>
            </a:lvl2pPr>
            <a:lvl3pPr>
              <a:defRPr lang="pt-BR"/>
            </a:lvl3pPr>
            <a:lvl4pPr>
              <a:defRPr lang="pt-BR"/>
            </a:lvl4pPr>
            <a:lvl5pPr>
              <a:defRPr lang="pt-BR"/>
            </a:lvl5pPr>
            <a:lvl6pPr>
              <a:defRPr lang="pt-BR"/>
            </a:lvl6pPr>
            <a:lvl7pPr>
              <a:defRPr lang="pt-BR"/>
            </a:lvl7pPr>
            <a:lvl8pPr>
              <a:defRPr lang="pt-BR"/>
            </a:lvl8pPr>
            <a:lvl9pPr>
              <a:defRPr lang="pt-BR"/>
            </a:lvl9pPr>
          </a:lstStyle>
          <a:p>
            <a:pPr>
              <a:defRPr lang="pt-BR"/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EAAAACYAAAAIAAAA//////////8="/>
              </a:ext>
            </a:extLst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r">
              <a:defRPr lang="pt-BR" sz="1200">
                <a:solidFill>
                  <a:srgbClr val="8C8C8C"/>
                </a:solidFill>
              </a:defRPr>
            </a:lvl1pPr>
            <a:lvl2pPr>
              <a:defRPr lang="pt-BR"/>
            </a:lvl2pPr>
            <a:lvl3pPr>
              <a:defRPr lang="pt-BR"/>
            </a:lvl3pPr>
            <a:lvl4pPr>
              <a:defRPr lang="pt-BR"/>
            </a:lvl4pPr>
            <a:lvl5pPr>
              <a:defRPr lang="pt-BR"/>
            </a:lvl5pPr>
            <a:lvl6pPr>
              <a:defRPr lang="pt-BR"/>
            </a:lvl6pPr>
            <a:lvl7pPr>
              <a:defRPr lang="pt-BR"/>
            </a:lvl7pPr>
            <a:lvl8pPr>
              <a:defRPr lang="pt-BR"/>
            </a:lvl8pPr>
            <a:lvl9pPr>
              <a:defRPr lang="pt-BR"/>
            </a:lvl9pPr>
          </a:lstStyle>
          <a:p>
            <a:pPr>
              <a:defRPr lang="pt-BR"/>
            </a:pPr>
            <a:fld id="{1843A12D-63F5-1657-BBFB-9502EFB54DC0}" type="slidenum">
              <a:rPr/>
              <a:pPr>
                <a:defRPr lang="pt-BR"/>
              </a:pPr>
              <a:t>‹nº›</a:t>
            </a:fld>
            <a:endParaRPr/>
          </a:p>
        </p:txBody>
      </p:sp>
      <p:pic>
        <p:nvPicPr>
          <p:cNvPr id="7" name="Imagem 6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LL83YB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W5vVBf///wEAAAAAAAAAAAAAAAAAAAAAAAAAAAAAAAAAAAAAAAAAAAAAAAJ/f38A5+bmA8zMzADAwP8Af39/AAAAAAAAAAAAAAAAAP///wAAAAAAIQAAABgAAAAUAAAAAAAAAAAAAAAASwAAMCoAABAAAAAmAAAACAAAAP//////////"/>
              </a:ext>
            </a:extLst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None/>
        <a:tabLst/>
        <a:defRPr lang="pt-BR" sz="4400" b="0" i="0" u="none" strike="noStrike" kern="1" spc="0" baseline="0">
          <a:solidFill>
            <a:schemeClr val="tx1"/>
          </a:solidFill>
          <a:effectLst/>
          <a:latin typeface="Calibri Light" pitchFamily="2" charset="0"/>
          <a:ea typeface="Calibri Light" pitchFamily="2" charset="0"/>
          <a:cs typeface="Calibri Light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titleStyle>
    <p:bodyStyle>
      <a:lvl1pPr marL="228600" marR="0" indent="-228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itchFamily="2" charset="0"/>
        <a:buChar char="•"/>
        <a:tabLst/>
        <a:defRPr lang="pt-BR" sz="2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6858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pt-BR" sz="24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11430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pt-BR"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6002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20574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PwIAANhFAABnCgAAEAAAACYAAAAIAAAA//////////8="/>
              </a:ext>
            </a:extLst>
          </p:cNvSpPr>
          <p:nvPr>
            <p:ph type="title"/>
          </p:nvPr>
        </p:nvSpPr>
        <p:spPr>
          <a:xfrm>
            <a:off x="838200" y="365125"/>
            <a:ext cx="10515600" cy="13258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pt-BR"/>
            </a:pPr>
            <a:r>
              <a:t>Clique para editar o título mestre</a:t>
            </a:r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OwsAANhFAAAAJgAAEAAAACYAAAAIAAAA//////////8="/>
              </a:ext>
            </a:extLst>
          </p:cNvSpPr>
          <p:nvPr>
            <p:ph type="body" idx="1"/>
          </p:nvPr>
        </p:nvSpPr>
        <p:spPr>
          <a:xfrm>
            <a:off x="838200" y="1825625"/>
            <a:ext cx="10515600" cy="43516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pt-BR"/>
            </a:pPr>
            <a:r>
              <a:t>Editar estilos de texto Mestre</a:t>
            </a:r>
          </a:p>
          <a:p>
            <a:pPr lvl="1">
              <a:defRPr lang="pt-BR"/>
            </a:pPr>
            <a:r>
              <a:t>Segundo nível</a:t>
            </a:r>
          </a:p>
          <a:p>
            <a:pPr lvl="2">
              <a:defRPr lang="pt-BR"/>
            </a:pPr>
            <a:r>
              <a:t>Terceiro nível</a:t>
            </a:r>
          </a:p>
          <a:p>
            <a:pPr lvl="3">
              <a:defRPr lang="pt-BR"/>
            </a:pPr>
            <a:r>
              <a:t>Quarto nível</a:t>
            </a:r>
          </a:p>
          <a:p>
            <a:pPr lvl="4">
              <a:defRPr lang="pt-BR"/>
            </a:pPr>
            <a:r>
              <a:t>Quinto nível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EAAAACYAAAAIAAAA//////////8="/>
              </a:ext>
            </a:extLst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>
              <a:defRPr lang="pt-BR" sz="1200">
                <a:solidFill>
                  <a:srgbClr val="8C8C8C"/>
                </a:solidFill>
              </a:defRPr>
            </a:lvl1pPr>
            <a:lvl2pPr>
              <a:defRPr lang="pt-BR"/>
            </a:lvl2pPr>
            <a:lvl3pPr>
              <a:defRPr lang="pt-BR"/>
            </a:lvl3pPr>
            <a:lvl4pPr>
              <a:defRPr lang="pt-BR"/>
            </a:lvl4pPr>
            <a:lvl5pPr>
              <a:defRPr lang="pt-BR"/>
            </a:lvl5pPr>
            <a:lvl6pPr>
              <a:defRPr lang="pt-BR"/>
            </a:lvl6pPr>
            <a:lvl7pPr>
              <a:defRPr lang="pt-BR"/>
            </a:lvl7pPr>
            <a:lvl8pPr>
              <a:defRPr lang="pt-BR"/>
            </a:lvl8pPr>
            <a:lvl9pPr>
              <a:defRPr lang="pt-BR"/>
            </a:lvl9pPr>
          </a:lstStyle>
          <a:p>
            <a:pPr>
              <a:defRPr lang="pt-BR"/>
            </a:pPr>
            <a:fld id="{1843EF19-57F5-1619-BBFB-A14CA1B54DF4}" type="datetime1">
              <a:rPr/>
              <a:pPr>
                <a:defRPr lang="pt-BR"/>
              </a:pPr>
              <a:t>26/02/2021</a:t>
            </a:fld>
            <a:endParaRPr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EAAAACYAAAAIAAAA//////////8="/>
              </a:ext>
            </a:extLst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ctr">
              <a:defRPr lang="pt-BR" sz="1200">
                <a:solidFill>
                  <a:srgbClr val="8C8C8C"/>
                </a:solidFill>
              </a:defRPr>
            </a:lvl1pPr>
            <a:lvl2pPr>
              <a:defRPr lang="pt-BR"/>
            </a:lvl2pPr>
            <a:lvl3pPr>
              <a:defRPr lang="pt-BR"/>
            </a:lvl3pPr>
            <a:lvl4pPr>
              <a:defRPr lang="pt-BR"/>
            </a:lvl4pPr>
            <a:lvl5pPr>
              <a:defRPr lang="pt-BR"/>
            </a:lvl5pPr>
            <a:lvl6pPr>
              <a:defRPr lang="pt-BR"/>
            </a:lvl6pPr>
            <a:lvl7pPr>
              <a:defRPr lang="pt-BR"/>
            </a:lvl7pPr>
            <a:lvl8pPr>
              <a:defRPr lang="pt-BR"/>
            </a:lvl8pPr>
            <a:lvl9pPr>
              <a:defRPr lang="pt-BR"/>
            </a:lvl9pPr>
          </a:lstStyle>
          <a:p>
            <a:pPr>
              <a:defRPr lang="pt-BR"/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EAAAACYAAAAIAAAA//////////8="/>
              </a:ext>
            </a:extLst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r">
              <a:defRPr lang="pt-BR" sz="1200">
                <a:solidFill>
                  <a:srgbClr val="8C8C8C"/>
                </a:solidFill>
              </a:defRPr>
            </a:lvl1pPr>
            <a:lvl2pPr>
              <a:defRPr lang="pt-BR"/>
            </a:lvl2pPr>
            <a:lvl3pPr>
              <a:defRPr lang="pt-BR"/>
            </a:lvl3pPr>
            <a:lvl4pPr>
              <a:defRPr lang="pt-BR"/>
            </a:lvl4pPr>
            <a:lvl5pPr>
              <a:defRPr lang="pt-BR"/>
            </a:lvl5pPr>
            <a:lvl6pPr>
              <a:defRPr lang="pt-BR"/>
            </a:lvl6pPr>
            <a:lvl7pPr>
              <a:defRPr lang="pt-BR"/>
            </a:lvl7pPr>
            <a:lvl8pPr>
              <a:defRPr lang="pt-BR"/>
            </a:lvl8pPr>
            <a:lvl9pPr>
              <a:defRPr lang="pt-BR"/>
            </a:lvl9pPr>
          </a:lstStyle>
          <a:p>
            <a:pPr>
              <a:defRPr lang="pt-BR"/>
            </a:pPr>
            <a:fld id="{1843BCEE-A0F5-164A-BBFB-561FF2B54D03}" type="slidenum">
              <a:rPr/>
              <a:pPr>
                <a:defRPr lang="pt-BR"/>
              </a:pPr>
              <a:t>‹nº›</a:t>
            </a:fld>
            <a:endParaRPr/>
          </a:p>
        </p:txBody>
      </p:sp>
      <p:pic>
        <p:nvPicPr>
          <p:cNvPr id="7" name="Imagem 6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LL83YB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W5vVBf///wEAAAAAAAAAAAAAAAAAAAAAAAAAAAAAAAAAAAAAAAAAAAAAAAJ/f38A5+bmA8zMzADAwP8Af39/AAAAAAAAAAAAAAAAAP///wAAAAAAIQAAABgAAAAUAAAAAAAAAAAAAAAASwAAMCoAABAAAAAmAAAACAAAAP//////////"/>
              </a:ext>
            </a:extLst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ftr="0" dt="0"/>
  <p:txStyles>
    <p:titleStyle>
      <a:lvl1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None/>
        <a:tabLst/>
        <a:defRPr lang="pt-BR" sz="4400" b="0" i="0" u="none" strike="noStrike" kern="1" spc="0" baseline="0">
          <a:solidFill>
            <a:schemeClr val="tx1"/>
          </a:solidFill>
          <a:effectLst/>
          <a:latin typeface="Calibri Light" pitchFamily="2" charset="0"/>
          <a:ea typeface="Calibri Light" pitchFamily="2" charset="0"/>
          <a:cs typeface="Calibri Light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titleStyle>
    <p:bodyStyle>
      <a:lvl1pPr marL="228600" marR="0" indent="-228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itchFamily="2" charset="0"/>
        <a:buChar char="•"/>
        <a:tabLst/>
        <a:defRPr lang="pt-BR" sz="2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6858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pt-BR" sz="24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11430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pt-BR"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6002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20574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PwIAANhFAABnCgAAEAAAACYAAAAIAAAA//////////8="/>
              </a:ext>
            </a:extLst>
          </p:cNvSpPr>
          <p:nvPr>
            <p:ph type="title"/>
          </p:nvPr>
        </p:nvSpPr>
        <p:spPr>
          <a:xfrm>
            <a:off x="838200" y="365125"/>
            <a:ext cx="10515600" cy="13258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pt-BR"/>
            </a:pPr>
            <a:r>
              <a:t>Clique para editar o título mestre</a:t>
            </a:r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OwsAANhFAAAAJgAAEAAAACYAAAAIAAAA//////////8="/>
              </a:ext>
            </a:extLst>
          </p:cNvSpPr>
          <p:nvPr>
            <p:ph type="body" idx="1"/>
          </p:nvPr>
        </p:nvSpPr>
        <p:spPr>
          <a:xfrm>
            <a:off x="838200" y="1825625"/>
            <a:ext cx="10515600" cy="43516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pt-BR"/>
            </a:pPr>
            <a:r>
              <a:t>Editar estilos de texto Mestre</a:t>
            </a:r>
          </a:p>
          <a:p>
            <a:pPr lvl="1">
              <a:defRPr lang="pt-BR"/>
            </a:pPr>
            <a:r>
              <a:t>Segundo nível</a:t>
            </a:r>
          </a:p>
          <a:p>
            <a:pPr lvl="2">
              <a:defRPr lang="pt-BR"/>
            </a:pPr>
            <a:r>
              <a:t>Terceiro nível</a:t>
            </a:r>
          </a:p>
          <a:p>
            <a:pPr lvl="3">
              <a:defRPr lang="pt-BR"/>
            </a:pPr>
            <a:r>
              <a:t>Quarto nível</a:t>
            </a:r>
          </a:p>
          <a:p>
            <a:pPr lvl="4">
              <a:defRPr lang="pt-BR"/>
            </a:pPr>
            <a:r>
              <a:t>Quinto nível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EAAAACYAAAAIAAAA//////////8="/>
              </a:ext>
            </a:extLst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>
              <a:defRPr lang="pt-BR" sz="1200">
                <a:solidFill>
                  <a:srgbClr val="8C8C8C"/>
                </a:solidFill>
              </a:defRPr>
            </a:lvl1pPr>
            <a:lvl2pPr>
              <a:defRPr lang="pt-BR"/>
            </a:lvl2pPr>
            <a:lvl3pPr>
              <a:defRPr lang="pt-BR"/>
            </a:lvl3pPr>
            <a:lvl4pPr>
              <a:defRPr lang="pt-BR"/>
            </a:lvl4pPr>
            <a:lvl5pPr>
              <a:defRPr lang="pt-BR"/>
            </a:lvl5pPr>
            <a:lvl6pPr>
              <a:defRPr lang="pt-BR"/>
            </a:lvl6pPr>
            <a:lvl7pPr>
              <a:defRPr lang="pt-BR"/>
            </a:lvl7pPr>
            <a:lvl8pPr>
              <a:defRPr lang="pt-BR"/>
            </a:lvl8pPr>
            <a:lvl9pPr>
              <a:defRPr lang="pt-BR"/>
            </a:lvl9pPr>
          </a:lstStyle>
          <a:p>
            <a:pPr>
              <a:defRPr lang="pt-BR"/>
            </a:pPr>
            <a:fld id="{1843B3E0-AEF5-1645-BBFB-5810FDB54D0D}" type="datetime1">
              <a:rPr/>
              <a:pPr>
                <a:defRPr lang="pt-BR"/>
              </a:pPr>
              <a:t>26/02/2021</a:t>
            </a:fld>
            <a:endParaRPr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EAAAACYAAAAIAAAA//////////8="/>
              </a:ext>
            </a:extLst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ctr">
              <a:defRPr lang="pt-BR" sz="1200">
                <a:solidFill>
                  <a:srgbClr val="8C8C8C"/>
                </a:solidFill>
              </a:defRPr>
            </a:lvl1pPr>
            <a:lvl2pPr>
              <a:defRPr lang="pt-BR"/>
            </a:lvl2pPr>
            <a:lvl3pPr>
              <a:defRPr lang="pt-BR"/>
            </a:lvl3pPr>
            <a:lvl4pPr>
              <a:defRPr lang="pt-BR"/>
            </a:lvl4pPr>
            <a:lvl5pPr>
              <a:defRPr lang="pt-BR"/>
            </a:lvl5pPr>
            <a:lvl6pPr>
              <a:defRPr lang="pt-BR"/>
            </a:lvl6pPr>
            <a:lvl7pPr>
              <a:defRPr lang="pt-BR"/>
            </a:lvl7pPr>
            <a:lvl8pPr>
              <a:defRPr lang="pt-BR"/>
            </a:lvl8pPr>
            <a:lvl9pPr>
              <a:defRPr lang="pt-BR"/>
            </a:lvl9pPr>
          </a:lstStyle>
          <a:p>
            <a:pPr>
              <a:defRPr lang="pt-BR"/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EAAAACYAAAAIAAAA//////////8="/>
              </a:ext>
            </a:extLst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r">
              <a:defRPr lang="pt-BR" sz="1200">
                <a:solidFill>
                  <a:srgbClr val="8C8C8C"/>
                </a:solidFill>
              </a:defRPr>
            </a:lvl1pPr>
            <a:lvl2pPr>
              <a:defRPr lang="pt-BR"/>
            </a:lvl2pPr>
            <a:lvl3pPr>
              <a:defRPr lang="pt-BR"/>
            </a:lvl3pPr>
            <a:lvl4pPr>
              <a:defRPr lang="pt-BR"/>
            </a:lvl4pPr>
            <a:lvl5pPr>
              <a:defRPr lang="pt-BR"/>
            </a:lvl5pPr>
            <a:lvl6pPr>
              <a:defRPr lang="pt-BR"/>
            </a:lvl6pPr>
            <a:lvl7pPr>
              <a:defRPr lang="pt-BR"/>
            </a:lvl7pPr>
            <a:lvl8pPr>
              <a:defRPr lang="pt-BR"/>
            </a:lvl8pPr>
            <a:lvl9pPr>
              <a:defRPr lang="pt-BR"/>
            </a:lvl9pPr>
          </a:lstStyle>
          <a:p>
            <a:pPr>
              <a:defRPr lang="pt-BR"/>
            </a:pPr>
            <a:fld id="{184396BA-F4F5-1660-BBFB-0235D8B54D57}" type="slidenum">
              <a:rPr/>
              <a:pPr>
                <a:defRPr lang="pt-BR"/>
              </a:pPr>
              <a:t>‹nº›</a:t>
            </a:fld>
            <a:endParaRPr/>
          </a:p>
        </p:txBody>
      </p:sp>
      <p:pic>
        <p:nvPicPr>
          <p:cNvPr id="7" name="Imagem 6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LL83YB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W5vVBf///wEAAAAAAAAAAAAAAAAAAAAAAAAAAAAAAAAAAAAAAAAAAAAAAAJ/f38A5+bmA8zMzADAwP8Af39/AAAAAAAAAAAAAAAAAP///wAAAAAAIQAAABgAAAAUAAAAAAAAAAAAAAAASwAAMCoAABAAAAAmAAAACAAAAP//////////"/>
              </a:ext>
            </a:extLst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sldNum="0" hdr="0" ftr="0" dt="0"/>
  <p:txStyles>
    <p:titleStyle>
      <a:lvl1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None/>
        <a:tabLst/>
        <a:defRPr lang="pt-BR" sz="4400" b="0" i="0" u="none" strike="noStrike" kern="1" spc="0" baseline="0">
          <a:solidFill>
            <a:schemeClr val="tx1"/>
          </a:solidFill>
          <a:effectLst/>
          <a:latin typeface="Calibri Light" pitchFamily="2" charset="0"/>
          <a:ea typeface="Calibri Light" pitchFamily="2" charset="0"/>
          <a:cs typeface="Calibri Light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titleStyle>
    <p:bodyStyle>
      <a:lvl1pPr marL="228600" marR="0" indent="-228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itchFamily="2" charset="0"/>
        <a:buChar char="•"/>
        <a:tabLst/>
        <a:defRPr lang="pt-BR" sz="2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6858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pt-BR" sz="24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11430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pt-BR"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6002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20574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0"/>
        <a:buChar char="•"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Samarazacarias@mec.gov.br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mailto:cogeam@mec.gov.br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n9/fwDn5uYDzMzMAMDA/wB/f38AAAAAAAAAAAAAAAAAAAAAAAAAAAAhAAAAGAAAABQAAABgCQAASg0AAKBBAAD6GwAAEAAAACYAAAAIAAAAAQAAAAAAAAA="/>
              </a:ext>
            </a:extLst>
          </p:cNvSpPr>
          <p:nvPr>
            <p:ph type="ctrTitle"/>
          </p:nvPr>
        </p:nvSpPr>
        <p:spPr>
          <a:xfrm>
            <a:off x="1524000" y="2160270"/>
            <a:ext cx="9144000" cy="2387600"/>
          </a:xfrm>
        </p:spPr>
        <p:txBody>
          <a:bodyPr/>
          <a:lstStyle/>
          <a:p>
            <a:pPr>
              <a:defRPr lang="pt-BR"/>
            </a:pPr>
            <a:r>
              <a:rPr lang="pt-BR" b="1" dirty="0">
                <a:solidFill>
                  <a:srgbClr val="1F4F7A"/>
                </a:solidFill>
                <a:latin typeface="Calibri" pitchFamily="2" charset="0"/>
                <a:ea typeface="Calibri Light" pitchFamily="2" charset="0"/>
                <a:cs typeface="Calibri Light" pitchFamily="2" charset="0"/>
              </a:rPr>
              <a:t>PNLD CONECTADO 2021</a:t>
            </a:r>
            <a:r>
              <a:rPr dirty="0"/>
              <a:t/>
            </a:r>
            <a:br>
              <a:rPr dirty="0"/>
            </a:br>
            <a:r>
              <a:rPr lang="pt-BR" b="1" dirty="0">
                <a:solidFill>
                  <a:srgbClr val="1F4F7A"/>
                </a:solidFill>
                <a:latin typeface="Calibri" pitchFamily="2" charset="0"/>
                <a:ea typeface="Calibri Light" pitchFamily="2" charset="0"/>
                <a:cs typeface="Calibri Light" pitchFamily="2" charset="0"/>
              </a:rPr>
              <a:t>Novo Ensino Médio</a:t>
            </a:r>
          </a:p>
        </p:txBody>
      </p:sp>
      <p:sp>
        <p:nvSpPr>
          <p:cNvPr id="3" name="Subtítulo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BzN22YMAAAAEAAAAAAAAAAAAAAAAAAAAAAAAAAeAAAAaAAAAAAAAAAAAAAAAAAAAAAAAAAAAAAAECcAABAnAAAAAAAAAAAAAAAAAAAAAAAAAAAAAAAAAAAAAAAAAAAAABQAAAAAAAAAwMD/AAAAAABkAAAAMgAAAAAAAABkAAAAAAAAAH9/fwAKAAAAHwAAAFQAAABbm9UF////AQAAAAAAAAAAAAAAAAAAAAAAAAAAAAAAAAAAAAAAAAAAAAAAAn9/fwDn5uYDzMzMAMDA/wB/f38AAAAAAAAAAAAAAAAAAAAAAAAAAAAhAAAAGAAAABQAAABgCQAA5hwAAKBBAADZIwAAAAAAACYAAAAIAAAAASAAAAAAAAA="/>
              </a:ext>
            </a:extLst>
          </p:cNvSpPr>
          <p:nvPr>
            <p:ph type="subTitle" idx="1"/>
          </p:nvPr>
        </p:nvSpPr>
        <p:spPr>
          <a:xfrm>
            <a:off x="1524000" y="4697730"/>
            <a:ext cx="9144000" cy="112966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ts val="770"/>
              </a:spcBef>
              <a:defRPr lang="pt-BR" sz="1850"/>
            </a:pPr>
            <a:endParaRPr lang="pt-BR" sz="1695" b="1"/>
          </a:p>
          <a:p>
            <a:pPr>
              <a:lnSpc>
                <a:spcPct val="70000"/>
              </a:lnSpc>
              <a:spcBef>
                <a:spcPts val="770"/>
              </a:spcBef>
              <a:defRPr lang="pt-BR" sz="1850"/>
            </a:pPr>
            <a:r>
              <a:rPr lang="pt-BR" sz="2770" b="1">
                <a:solidFill>
                  <a:srgbClr val="1F4F7A"/>
                </a:solidFill>
              </a:rPr>
              <a:t>Programa Nacional do Livro e do Material Didático (PNLD)</a:t>
            </a:r>
          </a:p>
          <a:p>
            <a:pPr>
              <a:lnSpc>
                <a:spcPct val="70000"/>
              </a:lnSpc>
              <a:spcBef>
                <a:spcPts val="770"/>
              </a:spcBef>
              <a:defRPr lang="pt-BR" sz="1850"/>
            </a:pPr>
            <a:r>
              <a:rPr lang="pt-BR" sz="2000" b="1">
                <a:solidFill>
                  <a:srgbClr val="1F4F7A"/>
                </a:solidFill>
              </a:rPr>
              <a:t>25 de fevereiro de 2021</a:t>
            </a:r>
            <a:endParaRPr lang="pt-BR" sz="2000">
              <a:solidFill>
                <a:srgbClr val="1F4F7A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n9/fwDn5uYDzMzMAMDA/wB/f38AAAAAAAAAAAAAAAAAAAAAAAAAAAAhAAAAGAAAABQAAAAoBQAAPwIAANhFAABnCgAAEAAAACYAAAAIAAAAACAAAAAAAAA="/>
              </a:ext>
            </a:extLst>
          </p:cNvSpPr>
          <p:nvPr>
            <p:ph type="title"/>
          </p:nvPr>
        </p:nvSpPr>
        <p:spPr/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defRPr lang="pt-BR" sz="3960"/>
            </a:pPr>
            <a:r>
              <a:rPr lang="pt-BR" sz="4320" b="1">
                <a:solidFill>
                  <a:srgbClr val="1F4F7A"/>
                </a:solidFill>
                <a:latin typeface="Calibri" pitchFamily="2" charset="0"/>
                <a:ea typeface="Calibri Light" pitchFamily="2" charset="0"/>
                <a:cs typeface="Calibri Light" pitchFamily="2" charset="0"/>
              </a:rPr>
              <a:t>Edital 03/2019 - PNLD 2021 – Ensino Médio</a:t>
            </a:r>
          </a:p>
        </p:txBody>
      </p:sp>
      <p:sp>
        <p:nvSpPr>
          <p:cNvPr id="3" name="Espaço Reservado para Conteúdo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n9/fwDn5uYDzMzMAMDA/wB/f38AAAAAAAAAAAAAAAAAAAAAAAAAAAAhAAAAGAAAABQAAAAoBQAAgQkAANpCAAD/JQAAEAAAACYAAAAIAAAAASAAAAAAAAA="/>
              </a:ext>
            </a:extLst>
          </p:cNvSpPr>
          <p:nvPr>
            <p:ph type="body" idx="1"/>
          </p:nvPr>
        </p:nvSpPr>
        <p:spPr>
          <a:xfrm>
            <a:off x="838200" y="1544955"/>
            <a:ext cx="10029190" cy="463169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marL="0" indent="0" algn="ctr">
              <a:lnSpc>
                <a:spcPct val="120000"/>
              </a:lnSpc>
              <a:spcBef>
                <a:spcPts val="550"/>
              </a:spcBef>
              <a:buNone/>
              <a:defRPr lang="pt-BR" sz="2575"/>
            </a:pPr>
            <a:r>
              <a:rPr lang="pt-BR" sz="2390" b="1">
                <a:solidFill>
                  <a:srgbClr val="1F4F7A"/>
                </a:solidFill>
              </a:rPr>
              <a:t>Publicado em 13 de dezembro 2019</a:t>
            </a:r>
          </a:p>
          <a:p>
            <a:pPr marL="0" indent="0" algn="just">
              <a:lnSpc>
                <a:spcPct val="120000"/>
              </a:lnSpc>
              <a:spcBef>
                <a:spcPts val="550"/>
              </a:spcBef>
              <a:buNone/>
              <a:defRPr lang="pt-BR" sz="2575"/>
            </a:pPr>
            <a:r>
              <a:rPr lang="pt-BR" sz="2945">
                <a:solidFill>
                  <a:srgbClr val="1F4F7A"/>
                </a:solidFill>
              </a:rPr>
              <a:t>Processo de aquisição de obras </a:t>
            </a:r>
            <a:r>
              <a:rPr lang="pt-BR" sz="2945" b="1">
                <a:solidFill>
                  <a:srgbClr val="1F4F7A"/>
                </a:solidFill>
              </a:rPr>
              <a:t>didáticas</a:t>
            </a:r>
            <a:r>
              <a:rPr lang="pt-BR" sz="2945">
                <a:solidFill>
                  <a:srgbClr val="1F4F7A"/>
                </a:solidFill>
              </a:rPr>
              <a:t>, </a:t>
            </a:r>
            <a:r>
              <a:rPr lang="pt-BR" sz="2945" b="1">
                <a:solidFill>
                  <a:srgbClr val="1F4F7A"/>
                </a:solidFill>
              </a:rPr>
              <a:t>literárias</a:t>
            </a:r>
            <a:r>
              <a:rPr lang="pt-BR" sz="2945">
                <a:solidFill>
                  <a:srgbClr val="1F4F7A"/>
                </a:solidFill>
              </a:rPr>
              <a:t> e de </a:t>
            </a:r>
            <a:r>
              <a:rPr lang="pt-BR" sz="2945" b="1">
                <a:solidFill>
                  <a:srgbClr val="1F4F7A"/>
                </a:solidFill>
              </a:rPr>
              <a:t>recursos digitais </a:t>
            </a:r>
            <a:r>
              <a:rPr lang="pt-BR" sz="2945">
                <a:solidFill>
                  <a:srgbClr val="1F4F7A"/>
                </a:solidFill>
              </a:rPr>
              <a:t>destinados aos estudantes, professores e gestores das escolas do ensino médio da educação básica pública, das redes federal, estaduais, municipais e do Distrito Federal.</a:t>
            </a:r>
          </a:p>
          <a:p>
            <a:pPr marL="0" indent="0" algn="ctr">
              <a:lnSpc>
                <a:spcPct val="120000"/>
              </a:lnSpc>
              <a:spcBef>
                <a:spcPts val="550"/>
              </a:spcBef>
              <a:buNone/>
              <a:defRPr lang="pt-BR" sz="2575"/>
            </a:pPr>
            <a:r>
              <a:rPr lang="pt-BR" sz="2390" b="1">
                <a:solidFill>
                  <a:srgbClr val="1F4F7A"/>
                </a:solidFill>
              </a:rPr>
              <a:t>Publicado em 19 de outubro 2020</a:t>
            </a:r>
          </a:p>
          <a:p>
            <a:pPr marL="0" indent="0" algn="just">
              <a:lnSpc>
                <a:spcPct val="120000"/>
              </a:lnSpc>
              <a:spcBef>
                <a:spcPts val="550"/>
              </a:spcBef>
              <a:buNone/>
              <a:defRPr lang="pt-BR" sz="2575"/>
            </a:pPr>
            <a:r>
              <a:rPr lang="pt-BR" sz="2390">
                <a:solidFill>
                  <a:srgbClr val="1F4F7A"/>
                </a:solidFill>
              </a:rPr>
              <a:t>Edital Complementar nº 01/2020 – Recursos Educacionais Digitais (Objeto 4)</a:t>
            </a:r>
          </a:p>
          <a:p>
            <a:pPr marL="0" indent="0">
              <a:spcBef>
                <a:spcPts val="920"/>
              </a:spcBef>
              <a:buNone/>
              <a:defRPr lang="pt-BR" sz="2575"/>
            </a:pPr>
            <a:endParaRPr lang="pt-BR">
              <a:solidFill>
                <a:srgbClr val="1F4F7A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550"/>
              </a:spcBef>
              <a:buNone/>
              <a:defRPr lang="pt-BR" sz="2575"/>
            </a:pPr>
            <a:endParaRPr lang="pt-BR" sz="2945">
              <a:solidFill>
                <a:srgbClr val="1F4F7A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550"/>
              </a:spcBef>
              <a:buNone/>
              <a:defRPr lang="pt-BR" sz="2575"/>
            </a:pPr>
            <a:endParaRPr lang="pt-BR" sz="2025"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marL="0" indent="0">
              <a:spcBef>
                <a:spcPts val="920"/>
              </a:spcBef>
              <a:buNone/>
              <a:defRPr lang="pt-BR" sz="2575"/>
            </a:pPr>
            <a:endParaRPr lang="pt-BR" sz="2025">
              <a:latin typeface="Arial" pitchFamily="2" charset="0"/>
              <a:ea typeface="Calibri" pitchFamily="2" charset="0"/>
              <a:cs typeface="Arial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n9/fwDn5uYDzMzMAMDA/wB/f38AAAAAAAAAAAAAAAAAAAAAAAAAAAAhAAAAGAAAABQAAAAoBQAA9wAAANhFAAAfCQAAEAAAACYAAAAIAAAAASAAAAAAAAA="/>
              </a:ext>
            </a:extLst>
          </p:cNvSpPr>
          <p:nvPr>
            <p:ph type="title"/>
          </p:nvPr>
        </p:nvSpPr>
        <p:spPr>
          <a:xfrm>
            <a:off x="838200" y="156845"/>
            <a:ext cx="10515600" cy="1325880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algn="ctr">
              <a:defRPr lang="pt-BR"/>
            </a:pPr>
            <a:r>
              <a:rPr lang="pt-BR" sz="4800" b="1">
                <a:solidFill>
                  <a:srgbClr val="1F4F7A"/>
                </a:solidFill>
                <a:latin typeface="Calibri" pitchFamily="2" charset="0"/>
                <a:ea typeface="Calibri Light" pitchFamily="2" charset="0"/>
                <a:cs typeface="Calibri Light" pitchFamily="2" charset="0"/>
              </a:rPr>
              <a:t>OBJETOS DO EDITAL</a:t>
            </a:r>
          </a:p>
        </p:txBody>
      </p:sp>
      <p:graphicFrame>
        <p:nvGraphicFramePr>
          <p:cNvPr id="3" name="Diagrama 6"/>
          <p:cNvGraphicFramePr/>
          <p:nvPr/>
        </p:nvGraphicFramePr>
        <p:xfrm>
          <a:off x="600710" y="2127885"/>
          <a:ext cx="10987405" cy="3289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9" name="Conector de Seta Reta 4"/>
          <p:cNvCxnSpPr>
            <a:extLst>
              <a:ext uri="smNativeData">
                <pr:smNativeData xmlns:pr="smNativeData" xmlns:p14="http://schemas.microsoft.com/office/powerpoint/2010/main" xmlns="" val="SMDATA_13_LL83YBMAAAAlAAAADQAAAA0AAAAAkAAAAEgAAACQAAAASAAAAAAAAAAAAAAAAgAAAAEAAABQAAAAAAAAAAAA8L8AAAAAAAAAAAAAAAAAAP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CA3ZADwAAAAAQAAABQAAAAUAAAAFAAAAAEAAAAAAAAAZAAAAGQAAAAC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D///8A////AQAAAAAAAAAAAAAAAAAAAAAAAAAAAAAAAAAAAAAAAAAAIDdkAH9/fwDn5uYDzMzMAMDA/wB/f38AAAAAAAAAAAAAAAAAAAAAAAAAAAAhAAAAGAAAABQAAACbCQAA+RsAAJwJAACvJgAAEAAAACYAAAAIAAAA//////////8="/>
              </a:ext>
            </a:extLst>
          </p:cNvCxnSpPr>
          <p:nvPr/>
        </p:nvCxnSpPr>
        <p:spPr>
          <a:xfrm rot="16200000">
            <a:off x="691515" y="5417185"/>
            <a:ext cx="1741170" cy="635"/>
          </a:xfrm>
          <a:prstGeom prst="straightConnector1">
            <a:avLst/>
          </a:prstGeom>
          <a:noFill/>
          <a:ln w="152400" cap="flat" cmpd="sng" algn="ctr">
            <a:solidFill>
              <a:srgbClr val="203764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0" name="Conector de Seta Reta 10"/>
          <p:cNvCxnSpPr>
            <a:extLst>
              <a:ext uri="smNativeData">
                <pr:smNativeData xmlns:pr="smNativeData" xmlns:p14="http://schemas.microsoft.com/office/powerpoint/2010/main" xmlns="" val="SMDATA_13_LL83YBMAAAAlAAAADQAAAA0AAAAAkAAAAEgAAACQAAAASAAAAAAAAAAAAAAAAAAAAAEAAABQAAAAAAAAAAAA8L8AAAAAAAAAAAAAAAAAAP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AAgYADwAAAAAQAAABQAAAAUAAAAFAAAAAEAAAAAAAAAZAAAAGQAAAAC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CBgAH9/fwDn5uYDzMzMAMDA/wB/f38AAAAAAAAAAAAAAAAAAAAAAAAAAAAhAAAAGAAAABQAAACbCQAAHAcAAJwJAAC8EAAAEAAAACYAAAAIAAAA//////////8="/>
              </a:ext>
            </a:extLst>
          </p:cNvCxnSpPr>
          <p:nvPr/>
        </p:nvCxnSpPr>
        <p:spPr>
          <a:xfrm rot="5400000">
            <a:off x="779780" y="1937385"/>
            <a:ext cx="1564640" cy="635"/>
          </a:xfrm>
          <a:prstGeom prst="straightConnector1">
            <a:avLst/>
          </a:prstGeom>
          <a:noFill/>
          <a:ln w="152400" cap="flat" cmpd="sng" algn="ctr">
            <a:solidFill>
              <a:srgbClr val="002060"/>
            </a:solidFill>
            <a:prstDash val="solid"/>
            <a:headEnd type="none"/>
            <a:tailEnd type="triangle" w="med" len="med"/>
          </a:ln>
          <a:effectLst/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a 5"/>
          <p:cNvGrpSpPr>
            <a:extLst>
              <a:ext uri="smNativeData">
                <pr:smNativeData xmlns:pr="smNativeData" xmlns:p14="http://schemas.microsoft.com/office/powerpoint/2010/main" xmlns="" val="SMDATA_7_LL83YBMAAAAlAAAAAQAAAA8BAAAAkAAAAEgAAACQAAAASAAAAAAAAAAAAAAAAAAAABcAAAAUAAAAAAAAAAAAAAD/fwAA/38AAAAAAAAJAAAABAAAAMH///8MAAAAEAAAAAAAAAAAAAAAAAAAAAAAAAAfAAAAVAAAAAAAAAAAAAAAAAAAAAAAAAAAAAAAAAAAAAAAAAAAAAAAAAAAAAAAAAAAAAAAAAAAAAAAAAAAAAAAAAAAAAAAAAAAAAAAAAAAAAAAAAAAAAAAAAAAACEAAAAYAAAAFAAAAKoAAABjCAAAJkoAAMgmAAAQAAAAJgAAAAgAAAD/////AAAAAA=="/>
              </a:ext>
            </a:extLst>
          </p:cNvGrpSpPr>
          <p:nvPr/>
        </p:nvGrpSpPr>
        <p:grpSpPr>
          <a:xfrm>
            <a:off x="107950" y="1363345"/>
            <a:ext cx="11945620" cy="4940935"/>
            <a:chOff x="107950" y="1363345"/>
            <a:chExt cx="11945620" cy="4940935"/>
          </a:xfrm>
        </p:grpSpPr>
        <p:grpSp>
          <p:nvGrpSpPr>
            <p:cNvPr id="92" name="Grupo1"/>
            <p:cNvGrpSpPr>
              <a:extLst>
                <a:ext uri="smNativeData">
                  <pr:smNativeData xmlns:pr="smNativeData" xmlns:p14="http://schemas.microsoft.com/office/powerpoint/2010/main" xmlns="" val="SMDATA_7_LL83YBMAAAAlAAAAAQAAAA8BAAAAkAAAAEgAAACQAAAASAAAAAAAAAAAAAAAAAAAABcAAAAUAAAAAAAAAAAAAAD/fwAA/38AAAAAAAAJAAAABAAAAATB+pwMAAAAEAAAAAAAAAAAAAAAAAAAAAAAAAAfAAAAVAAAAAAAAAAAAAAAAAAAAAAAAAAAAAAAAAAAAAAAAAAAAAAAAAAAAAAAAAAAAAAAAAAAAAAAAAAAAAAAAAAAAAAAAAAAAAAAAAAAAAAAAAAAAAAAAAAAACEAAAAYAAAAFAAAAMQCAABnCAAAcRIAAFIMAAAAAAAAJgAAAAgAAAD/////AAAAAA=="/>
                </a:ext>
              </a:extLst>
            </p:cNvGrpSpPr>
            <p:nvPr/>
          </p:nvGrpSpPr>
          <p:grpSpPr>
            <a:xfrm>
              <a:off x="449580" y="1365885"/>
              <a:ext cx="2548255" cy="636905"/>
              <a:chOff x="449580" y="1365885"/>
              <a:chExt cx="2548255" cy="636905"/>
            </a:xfrm>
          </p:grpSpPr>
          <p:sp>
            <p:nvSpPr>
              <p:cNvPr id="94" name="AutoForma1"/>
              <p:cNvSpPr>
                <a:extLst>
                  <a:ext uri="smNativeData">
                    <pr:smNativeData xmlns:pr="smNativeData" xmlns:p14="http://schemas.microsoft.com/office/powerpoint/2010/main" xmlns="" val="SMDATA_13_LL83YBMAAAAlAAAAZQAAAA0AAAAAOAAAADgAAAA4AAAAOAAAAAAAAAABAAAAAAAAAAEAAABQAAAAmpmZmZmZyT8AAAAAAAAAAAAAAAAAAOA/AAAAAAAA4D8AAAAAAADgPwAAAAAAAOA/AAAAAAAA4D8AAAAAAADgPwAAAAAAAOA/AAAAAAAA4D8CAAAAjAAAAAEAAAAAAAAA/78AAP///wgAAAAAAAAAAAAAAAAAAAAAAAAAAAAAAAAAAAAAZAAAAAEAAABAAAAAAAAAAAAAAAAAAAAAAAAAAAAAAAAAAAAAAAAAAAAAAAAAAAAAAAAAAAAAAAAAAAAAAAAAAAAAAAAAAAAAAAAAAAAAAAAAAAAAAAAAAAAAAAAAAAAAFAAAADwAAAABAAAAAAAAAP///wAUAAAAAQAAACMAAAAjAAAAIw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AAAAAAAAAAAAAAAABkAAAAAAAAAH9/fwAKAAAAHwAAAFQAAAD/vwAA////AQAAAAAAAAAAAAAAAAAAAAAAAAAAAAAAAAAAAAAAAAAA////AH9/fwDn5uYDzMzMAMDA/wB/f38AAAAAAAAAAAAAAAAAAAAAAAAAAAAhAAAAGAAAABQAAADEAgAAZwgAAHESAABSDAAAAAAAACYAAAAIAAAA//////////8="/>
                  </a:ext>
                </a:extLst>
              </p:cNvSpPr>
              <p:nvPr/>
            </p:nvSpPr>
            <p:spPr>
              <a:xfrm>
                <a:off x="449580" y="1365885"/>
                <a:ext cx="2548255" cy="636905"/>
              </a:xfrm>
              <a:prstGeom prst="roundRect">
                <a:avLst>
                  <a:gd name="adj" fmla="val 10000"/>
                </a:avLst>
              </a:prstGeom>
              <a:solidFill>
                <a:srgbClr val="FFBF00"/>
              </a:solidFill>
              <a:ln w="12700" cap="flat" cmpd="sng" algn="ctr">
                <a:solidFill>
                  <a:srgbClr val="FFFFFF"/>
                </a:solidFill>
                <a:prstDash val="solid"/>
                <a:headEnd type="none"/>
                <a:tailEnd type="none"/>
              </a:ln>
              <a:effectLst/>
            </p:spPr>
          </p:sp>
          <p:sp>
            <p:nvSpPr>
              <p:cNvPr id="93" name="CaixaTexto1"/>
              <p:cNvSpPr txBox="1">
                <a:extLst>
                  <a:ext uri="smNativeData">
                    <pr:smNativeData xmlns:pr="smNativeData" xmlns:p14="http://schemas.microsoft.com/office/powerpoint/2010/main" xmlns="" val="SMDATA_13_LL83YBMAAAAlAAAAEgAAAA0AAAAAOAAAADgAAAA4AAAAO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IgBAAAMAAAAEAAAAAAAAAAAAAAAAAAAAAAAAAAeAAAAaAAAAAAAAAAAAAAAAAAAAAAAAAAAAAAAECcAABAnAAAAAAAAAAAAAAAAAAAAAAAAAAAAAAAAAAAAAAAAAAAAABQAAAAAAAAAwMD/AAAAAABkAAAAMgAAAAAAAABkAAAAAAAAAH9/fwAKAAAAHwAAAFQAAABbm9UF////AQAAAAAAAAAAAAAAAAAAAAAAAAAAAAAAAAAAAAAAAAAAAAAAAn9/fwDn5uYDzMzMAMDA/wB/f38AAAAAAAAAAAAAAAAAAAAAAAAAAAAhAAAAGAAAABQAAADhAgAAhAgAAFQSAAA1DAAAAAAAACYAAAAIAAAA//////////8="/>
                  </a:ext>
                </a:extLst>
              </p:cNvSpPr>
              <p:nvPr/>
            </p:nvSpPr>
            <p:spPr>
              <a:xfrm>
                <a:off x="467995" y="1384300"/>
                <a:ext cx="2511425" cy="6000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35560" tIns="35560" rIns="35560" bIns="35560" numCol="1" spcCol="215900" anchor="ctr"/>
              <a:lstStyle/>
              <a:p>
                <a:pPr algn="ctr" defTabSz="1244600">
                  <a:lnSpc>
                    <a:spcPct val="90000"/>
                  </a:lnSpc>
                  <a:spcBef>
                    <a:spcPts val="0"/>
                  </a:spcBef>
                  <a:spcAft>
                    <a:spcPts val="1175"/>
                  </a:spcAft>
                  <a:tabLst/>
                  <a:defRPr lang="pt-BR">
                    <a:solidFill>
                      <a:srgbClr val="FFFFFF"/>
                    </a:solidFill>
                  </a:defRPr>
                </a:pPr>
                <a:r>
                  <a:rPr lang="pt-BR" sz="2800">
                    <a:solidFill>
                      <a:schemeClr val="tx1"/>
                    </a:solidFill>
                  </a:rPr>
                  <a:t>PNLD 2021</a:t>
                </a:r>
              </a:p>
            </p:txBody>
          </p:sp>
        </p:grpSp>
        <p:sp>
          <p:nvSpPr>
            <p:cNvPr id="91" name="AutoForma2"/>
            <p:cNvSpPr>
              <a:extLst>
                <a:ext uri="smNativeData">
                  <pr:smNativeData xmlns:pr="smNativeData" xmlns:p14="http://schemas.microsoft.com/office/powerpoint/2010/main" xmlns="" val="SMDATA_13_LL83YBMAAAAlAAAAyAAAAA0AAAAAkAAAAEgAAACQAAAASAAAAAAAAAAAAAAAAAAAAAEAAABQAAAAAAAAAAAA4D/y0k1iEFjlPwAAAAAAAOA/AAAAAAAA4D8AAAAAAADgPwAAAAAAAOA/AAAAAAAA4D8AAAAAAADgPwAAAAAAAOA/AAAAAAAA4D8CAAAAjAAAAAEAAAAAAAAA/78AA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NJZD0MAAAAEAAAAAAAAAAAAAAAAAAAAAAAAAAeAAAAaAAAAAAAAAAAAAAAAAAAAAAAAAAAAAAAECcAABAnAAAAAAAAAAAAAAAAAAAAAAAAAAAAAAAAAAAAAAAAAAAAABQAAAAAAAAAwMD/AAAAAABkAAAAMgAAAAAAAABkAAAAAAAAAH9/fwAKAAAAHwAAAFQAAAD/vwAA////AQAAAAAAAAAAAAAAAAAAAAAAAAAAAAAAAAAAAAAAAAAAAAAAAn9/fwDn5uYDzMzMAMDA/wB/f38AAAAAAAAAAAAAAAAAAAAAAAAAAAAhAAAAGAAAABQAAABDCgAAqgwAAPIKAABZDQAAAAAAACYAAAAIAAAA//////////8="/>
                </a:ext>
              </a:extLst>
            </p:cNvSpPr>
            <p:nvPr/>
          </p:nvSpPr>
          <p:spPr>
            <a:xfrm rot="5400000">
              <a:off x="1668145" y="2058670"/>
              <a:ext cx="111125" cy="111125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FFBF00"/>
            </a:solidFill>
            <a:ln>
              <a:noFill/>
            </a:ln>
            <a:effectLst/>
          </p:spPr>
        </p:sp>
        <p:grpSp>
          <p:nvGrpSpPr>
            <p:cNvPr id="88" name="Grupo2"/>
            <p:cNvGrpSpPr>
              <a:extLst>
                <a:ext uri="smNativeData">
                  <pr:smNativeData xmlns:pr="smNativeData" xmlns:p14="http://schemas.microsoft.com/office/powerpoint/2010/main" xmlns="" val="SMDATA_7_LL83YBMAAAAlAAAAAQAAAA8BAAAAkAAAAEgAAACQAAAASAAAAAAAAAAAAAAAAAAAABcAAAAUAAAAAAAAAAAAAAD/fwAA/38AAAAAAAAJAAAABAAAANb///8MAAAAEAAAAAAAAAAAAAAAAAAAAAAAAAAfAAAAVAAAAAAAAAAAAAAAAAAAAAAAAAAAAAAAAAAAAAAAAAAAAAAAAAAAAAAAAAAAAAAAAAAAAAAAAAAAAAAAAAAAAAAAAAAAAAAAAAAAAAAAAAAAAAAAAAAAACEAAAAYAAAAFAAAAMQCAACxDQAAcRIAAJwRAAAAAAAAJgAAAAgAAAD/////AAAAAA=="/>
                </a:ext>
              </a:extLst>
            </p:cNvGrpSpPr>
            <p:nvPr/>
          </p:nvGrpSpPr>
          <p:grpSpPr>
            <a:xfrm>
              <a:off x="449580" y="2225675"/>
              <a:ext cx="2548255" cy="636905"/>
              <a:chOff x="449580" y="2225675"/>
              <a:chExt cx="2548255" cy="636905"/>
            </a:xfrm>
          </p:grpSpPr>
          <p:sp>
            <p:nvSpPr>
              <p:cNvPr id="90" name="AutoForma3"/>
              <p:cNvSpPr>
                <a:extLst>
                  <a:ext uri="smNativeData">
                    <pr:smNativeData xmlns:pr="smNativeData" xmlns:p14="http://schemas.microsoft.com/office/powerpoint/2010/main" xmlns="" val="SMDATA_13_LL83YBMAAAAlAAAA2gAAAA0AAAAAHAAAABwAAAAcAAAAHAAAAAAAAAABAAAAAAAAAAEAAABQAAAAAAAAAAAA7D8AAAAAAADgPwAAAAAAAOA/AAAAAAAA4D8AAAAAAADgPwAAAAAAAOA/AAAAAAAA4D8AAAAAAADgPwAAAAAAAOA/AAAAAAAA4D8CAAAAjAAAAAEAAAAAAAAA/+jMAP///wgLAAAAAAAAAAAAAAAAAAAAAAAAAAAAAAAAAAAAZAAAAAEAAABAAAAAAAAAAAAAAAAAAAAAAAAAAAAAAAAAAAAAAAAAAAAAAAAAAAAAAAAAAAAAAAAAAAAAAAAAAAAAAAAAAAAAAAAAAAAAAAAAAAAAAAAAAAAAAAAAAAAAFAAAADwAAAABAAAAAAAAAP/ozAAUAAAAAQAAACMAAAAjAAAAIw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JlZiAMAAAAEAAAAAAAAAAAAAAAAAAAAAAAAAAeAAAAaAAAAAAAAAAAAAAAAAAAAAAAAAAAAAAAECcAABAnAAAAAAAAAAAAAAAAAAAAAAAAAAAAAAAAAAAKAAAAAAAAABQAAAAAAAAAwMD/AAAAAAAAAAAAAAAAAAAAAABkAAAAAAAAAH9/fwAKAAAAHwAAAFQAAAD/6MwA////AQAAAAAAAAAAAAAAAAAAAAAAAAAAAAAAAAAAAAAAAAAA/+jMAH9/fwDn5uYDzMzMAMDA/wB/f38AAAAAAAAAAAAAAAAAAAAAAAAAAAAhAAAAGAAAABQAAADEAgAAsQ0AAHESAACcEQAAAAAAACYAAAAIAAAA//////////8="/>
                  </a:ext>
                </a:extLst>
              </p:cNvSpPr>
              <p:nvPr/>
            </p:nvSpPr>
            <p:spPr>
              <a:xfrm>
                <a:off x="449580" y="2225675"/>
                <a:ext cx="2548255" cy="636905"/>
              </a:xfrm>
              <a:prstGeom prst="homePlate">
                <a:avLst>
                  <a:gd name="adj" fmla="val 50012"/>
                </a:avLst>
              </a:prstGeom>
              <a:solidFill>
                <a:srgbClr val="FFE8CC">
                  <a:alpha val="89000"/>
                </a:srgbClr>
              </a:solidFill>
              <a:ln w="12700" cap="flat" cmpd="sng" algn="ctr">
                <a:solidFill>
                  <a:srgbClr val="FFE8CC">
                    <a:alpha val="90000"/>
                  </a:srgbClr>
                </a:solidFill>
                <a:prstDash val="solid"/>
                <a:headEnd type="none"/>
                <a:tailEnd type="none"/>
              </a:ln>
              <a:effectLst/>
            </p:spPr>
          </p:sp>
          <p:sp>
            <p:nvSpPr>
              <p:cNvPr id="89" name="CaixaTexto2"/>
              <p:cNvSpPr txBox="1">
                <a:extLst>
                  <a:ext uri="smNativeData">
                    <pr:smNativeData xmlns:pr="smNativeData" xmlns:p14="http://schemas.microsoft.com/office/powerpoint/2010/main" xmlns="" val="SMDATA_13_LL83YBMAAAAlAAAAEgAAAA0AAAAAHAAAABwAAAAcAAAAH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9sSGwMAAAAEAAAAAAAAAAAAAAAAAAAAAAAAAAeAAAAaAAAAAAAAAAAAAAAAAAAAAAAAAAAAAAAECcAABAnAAAAAAAAAAAAAAAAAAAAAAAAAAAAAAAAAAAAAAAAAAAAABQAAAAAAAAAwMD/AAAAAABkAAAAMgAAAAAAAABkAAAAAAAAAH9/fwAKAAAAHwAAAFQAAABbm9UF////AQAAAAAAAAAAAAAAAAAAAAAAAAAAAAAAAAAAAAAAAAAAAAAAAn9/fwDn5uYDzMzMAMDA/wB/f38AAAAAAAAAAAAAAAAAAAAAAAAAAAAhAAAAGAAAABQAAADEAgAAsQ0AAHYRAACcEQAAAAAAACYAAAAIAAAA//////////8="/>
                  </a:ext>
                </a:extLst>
              </p:cNvSpPr>
              <p:nvPr/>
            </p:nvSpPr>
            <p:spPr>
              <a:xfrm>
                <a:off x="449580" y="2225675"/>
                <a:ext cx="2388870" cy="63690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17780" tIns="17780" rIns="17780" bIns="17780" numCol="1" spcCol="215900" anchor="ctr"/>
              <a:lstStyle/>
              <a:p>
                <a:pPr algn="ctr" defTabSz="622300">
                  <a:lnSpc>
                    <a:spcPct val="90000"/>
                  </a:lnSpc>
                  <a:spcBef>
                    <a:spcPts val="0"/>
                  </a:spcBef>
                  <a:spcAft>
                    <a:spcPts val="585"/>
                  </a:spcAft>
                  <a:tabLst/>
                  <a:defRPr lang="pt-BR">
                    <a:solidFill>
                      <a:srgbClr val="000000"/>
                    </a:solidFill>
                  </a:defRPr>
                </a:pPr>
                <a:r>
                  <a:rPr lang="pt-BR" sz="1400">
                    <a:solidFill>
                      <a:schemeClr val="tx1"/>
                    </a:solidFill>
                  </a:rPr>
                  <a:t>Objeto 1 </a:t>
                </a:r>
              </a:p>
              <a:p>
                <a:pPr algn="ctr" defTabSz="622300">
                  <a:lnSpc>
                    <a:spcPct val="90000"/>
                  </a:lnSpc>
                  <a:spcBef>
                    <a:spcPts val="0"/>
                  </a:spcBef>
                  <a:spcAft>
                    <a:spcPts val="585"/>
                  </a:spcAft>
                  <a:tabLst/>
                  <a:defRPr lang="pt-BR">
                    <a:solidFill>
                      <a:srgbClr val="000000"/>
                    </a:solidFill>
                  </a:defRPr>
                </a:pPr>
                <a:r>
                  <a:rPr lang="pt-BR" sz="1400">
                    <a:solidFill>
                      <a:schemeClr val="tx1"/>
                    </a:solidFill>
                  </a:rPr>
                  <a:t>Projetos Integradores e de Vida</a:t>
                </a:r>
              </a:p>
            </p:txBody>
          </p:sp>
        </p:grpSp>
        <p:sp>
          <p:nvSpPr>
            <p:cNvPr id="87" name="AutoForma4"/>
            <p:cNvSpPr>
              <a:extLst>
                <a:ext uri="smNativeData">
                  <pr:smNativeData xmlns:pr="smNativeData" xmlns:p14="http://schemas.microsoft.com/office/powerpoint/2010/main" xmlns="" val="SMDATA_13_LL83YBMAAAAlAAAAyAAAAA0AAAAAkAAAAEgAAACQAAAASAAAAAAAAAAAAAAAAAAAAAEAAABQAAAAAAAAAAAA4D/y0k1iEFjlPwAAAAAAAOA/AAAAAAAA4D8AAAAAAADgPwAAAAAAAOA/AAAAAAAA4D8AAAAAAADgPwAAAAAAAOA/AAAAAAAA4D8CAAAAjAAAAAEAAAAAAAAA/OMDA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84wMA////AQAAAAAAAAAAAAAAAAAAAAAAAAAAAAAAAAAAAAAAAAAAAAAAAn9/fwDn5uYDzMzMAMDA/wB/f38AAAAAAAAAAAAAAAAAAAAAAAAAAAAhAAAAGAAAABQAAABDCgAA9BEAAPIKAACjEgAAAAAAACYAAAAIAAAA//////////8="/>
                </a:ext>
              </a:extLst>
            </p:cNvSpPr>
            <p:nvPr/>
          </p:nvSpPr>
          <p:spPr>
            <a:xfrm rot="5400000">
              <a:off x="1668145" y="2918460"/>
              <a:ext cx="111125" cy="111125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FCE303"/>
            </a:solidFill>
            <a:ln>
              <a:noFill/>
            </a:ln>
            <a:effectLst/>
          </p:spPr>
        </p:sp>
        <p:grpSp>
          <p:nvGrpSpPr>
            <p:cNvPr id="84" name="Grupo3"/>
            <p:cNvGrpSpPr>
              <a:extLst>
                <a:ext uri="smNativeData">
                  <pr:smNativeData xmlns:pr="smNativeData" xmlns:p14="http://schemas.microsoft.com/office/powerpoint/2010/main" xmlns="" val="SMDATA_7_LL83YB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MQCAAD7EgAAcRIAAOYWAAAAAAAAJgAAAAgAAAD/////AAAAAA=="/>
                </a:ext>
              </a:extLst>
            </p:cNvGrpSpPr>
            <p:nvPr/>
          </p:nvGrpSpPr>
          <p:grpSpPr>
            <a:xfrm>
              <a:off x="449580" y="3085465"/>
              <a:ext cx="2548255" cy="636905"/>
              <a:chOff x="449580" y="3085465"/>
              <a:chExt cx="2548255" cy="636905"/>
            </a:xfrm>
          </p:grpSpPr>
          <p:sp>
            <p:nvSpPr>
              <p:cNvPr id="86" name="AutoForma5"/>
              <p:cNvSpPr>
                <a:extLst>
                  <a:ext uri="smNativeData">
                    <pr:smNativeData xmlns:pr="smNativeData" xmlns:p14="http://schemas.microsoft.com/office/powerpoint/2010/main" xmlns="" val="SMDATA_13_LL83YBMAAAAlAAAA2gAAAA0AAAAAHAAAABwAAAAcAAAAHAAAAAAAAAABAAAAAAAAAAEAAABQAAAAAAAAAAAA7D8AAAAAAADgPwAAAAAAAOA/AAAAAAAA4D8AAAAAAADgPwAAAAAAAOA/AAAAAAAA4D8AAAAAAADgPwAAAAAAAOA/AAAAAAAA4D8CAAAAjAAAAAEAAAAAAAAA/vDNAP///wgLAAAAAAAAAAAAAAAAAAAAAAAAAAAAAAAAAAAAZAAAAAEAAABAAAAAAAAAAAAAAAAAAAAAAAAAAAAAAAAAAAAAAAAAAAAAAAAAAAAAAAAAAAAAAAAAAAAAAAAAAAAAAAAAAAAAAAAAAAAAAAAAAAAAAAAAAAAAAAAAAAAAFAAAADwAAAABAAAAAAAAAP7wzQAUAAAAAQAAACMAAAAjAAAAIw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KAAAAAAAAABQAAAAAAAAAwMD/AAAAAAAAAAAAAAAAAAAAAABkAAAAAAAAAH9/fwAKAAAAHwAAAFQAAAD+8M0A////AQAAAAAAAAAAAAAAAAAAAAAAAAAAAAAAAAAAAAAAAAAA/vDNAH9/fwDn5uYDzMzMAMDA/wB/f38AAAAAAAAAAAAAAAAAAAAAAAAAAAAhAAAAGAAAABQAAADEAgAA+xIAAHESAADmFgAAAAAAACYAAAAIAAAA//////////8="/>
                  </a:ext>
                </a:extLst>
              </p:cNvSpPr>
              <p:nvPr/>
            </p:nvSpPr>
            <p:spPr>
              <a:xfrm>
                <a:off x="449580" y="3085465"/>
                <a:ext cx="2548255" cy="636905"/>
              </a:xfrm>
              <a:prstGeom prst="homePlate">
                <a:avLst>
                  <a:gd name="adj" fmla="val 50012"/>
                </a:avLst>
              </a:prstGeom>
              <a:solidFill>
                <a:srgbClr val="FEF0CD">
                  <a:alpha val="89000"/>
                </a:srgbClr>
              </a:solidFill>
              <a:ln w="12700" cap="flat" cmpd="sng" algn="ctr">
                <a:solidFill>
                  <a:srgbClr val="FEF0CD">
                    <a:alpha val="90000"/>
                  </a:srgbClr>
                </a:solidFill>
                <a:prstDash val="solid"/>
                <a:headEnd type="none"/>
                <a:tailEnd type="none"/>
              </a:ln>
              <a:effectLst/>
            </p:spPr>
          </p:sp>
          <p:sp>
            <p:nvSpPr>
              <p:cNvPr id="85" name="CaixaTexto3"/>
              <p:cNvSpPr txBox="1">
                <a:extLst>
                  <a:ext uri="smNativeData">
                    <pr:smNativeData xmlns:pr="smNativeData" xmlns:p14="http://schemas.microsoft.com/office/powerpoint/2010/main" xmlns="" val="SMDATA_13_LL83YBMAAAAlAAAAEgAAAA0AAAAAHAAAABwAAAAcAAAAH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2azTcMAAAAEAAAAAAAAAAAAAAAAAAAAAAAAAAeAAAAaAAAAAAAAAAAAAAAAAAAAAAAAAAAAAAAECcAABAnAAAAAAAAAAAAAAAAAAAAAAAAAAAAAAAAAAAAAAAAAAAAABQAAAAAAAAAwMD/AAAAAABkAAAAMgAAAAAAAABkAAAAAAAAAH9/fwAKAAAAHwAAAFQAAABbm9UF////AQAAAAAAAAAAAAAAAAAAAAAAAAAAAAAAAAAAAAAAAAAAAAAAAn9/fwDn5uYDzMzMAMDA/wB/f38AAAAAAAAAAAAAAAAAAAAAAAAAAAAhAAAAGAAAABQAAADEAgAA+xIAAHYRAADmFgAAAAAAACYAAAAIAAAA//////////8="/>
                  </a:ext>
                </a:extLst>
              </p:cNvSpPr>
              <p:nvPr/>
            </p:nvSpPr>
            <p:spPr>
              <a:xfrm>
                <a:off x="449580" y="3085465"/>
                <a:ext cx="2388870" cy="63690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17780" tIns="17780" rIns="17780" bIns="17780" numCol="1" spcCol="215900" anchor="ctr"/>
              <a:lstStyle/>
              <a:p>
                <a:pPr algn="ctr" defTabSz="622300">
                  <a:lnSpc>
                    <a:spcPct val="90000"/>
                  </a:lnSpc>
                  <a:spcBef>
                    <a:spcPts val="0"/>
                  </a:spcBef>
                  <a:spcAft>
                    <a:spcPts val="585"/>
                  </a:spcAft>
                  <a:tabLst/>
                  <a:defRPr lang="pt-BR">
                    <a:solidFill>
                      <a:srgbClr val="000000"/>
                    </a:solidFill>
                  </a:defRPr>
                </a:pPr>
                <a:r>
                  <a:rPr lang="pt-BR" sz="1400">
                    <a:solidFill>
                      <a:schemeClr val="tx1"/>
                    </a:solidFill>
                  </a:rPr>
                  <a:t>Objeto 2</a:t>
                </a:r>
              </a:p>
              <a:p>
                <a:pPr algn="ctr" defTabSz="622300">
                  <a:lnSpc>
                    <a:spcPct val="90000"/>
                  </a:lnSpc>
                  <a:spcBef>
                    <a:spcPts val="0"/>
                  </a:spcBef>
                  <a:spcAft>
                    <a:spcPts val="585"/>
                  </a:spcAft>
                  <a:tabLst/>
                  <a:defRPr lang="pt-BR">
                    <a:solidFill>
                      <a:srgbClr val="000000"/>
                    </a:solidFill>
                  </a:defRPr>
                </a:pPr>
                <a:r>
                  <a:rPr lang="pt-BR" sz="1400">
                    <a:solidFill>
                      <a:schemeClr val="tx1"/>
                    </a:solidFill>
                  </a:rPr>
                  <a:t>Área de Conhecimento</a:t>
                </a:r>
              </a:p>
            </p:txBody>
          </p:sp>
        </p:grpSp>
        <p:sp>
          <p:nvSpPr>
            <p:cNvPr id="83" name="AutoForma6"/>
            <p:cNvSpPr>
              <a:extLst>
                <a:ext uri="smNativeData">
                  <pr:smNativeData xmlns:pr="smNativeData" xmlns:p14="http://schemas.microsoft.com/office/powerpoint/2010/main" xmlns="" val="SMDATA_13_LL83YBMAAAAlAAAAyAAAAA0AAAAAkAAAAEgAAACQAAAASAAAAAAAAAAAAAAAAAAAAAEAAABQAAAAAAAAAAAA4D/y0k1iEFjlPwAAAAAAAOA/AAAAAAAA4D8AAAAAAADgPwAAAAAAAOA/AAAAAAAA4D8AAAAAAADgPwAAAAAAAOA/AAAAAAAA4D8CAAAAjAAAAAEAAAAAAAAA7fkGA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IgBAAAMAAAAEAAAAAAAAAAAAAAAAAAAAAAAAAAeAAAAaAAAAAAAAAAAAAAAAAAAAAAAAAAAAAAAECcAABAnAAAAAAAAAAAAAAAAAAAAAAAAAAAAAAAAAAAAAAAAAAAAABQAAAAAAAAAwMD/AAAAAABkAAAAMgAAAAAAAABkAAAAAAAAAH9/fwAKAAAAHwAAAFQAAADt+QYA////AQAAAAAAAAAAAAAAAAAAAAAAAAAAAAAAAAAAAAAAAAAAAAAAAn9/fwDn5uYDzMzMAMDA/wB/f38AAAAAAAAAAAAAAAAAAAAAAAAAAAAhAAAAGAAAABQAAABDCgAAPhcAAPIKAADuFwAAAAAAACYAAAAIAAAA//////////8="/>
                </a:ext>
              </a:extLst>
            </p:cNvSpPr>
            <p:nvPr/>
          </p:nvSpPr>
          <p:spPr>
            <a:xfrm rot="5400000">
              <a:off x="1668145" y="3778250"/>
              <a:ext cx="111760" cy="111125"/>
            </a:xfrm>
            <a:prstGeom prst="rightArrow">
              <a:avLst>
                <a:gd name="adj1" fmla="val 66700"/>
                <a:gd name="adj2" fmla="val 50285"/>
              </a:avLst>
            </a:prstGeom>
            <a:solidFill>
              <a:srgbClr val="EDF906"/>
            </a:solidFill>
            <a:ln>
              <a:noFill/>
            </a:ln>
            <a:effectLst/>
          </p:spPr>
        </p:sp>
        <p:grpSp>
          <p:nvGrpSpPr>
            <p:cNvPr id="80" name="Grupo4"/>
            <p:cNvGrpSpPr>
              <a:extLst>
                <a:ext uri="smNativeData">
                  <pr:smNativeData xmlns:pr="smNativeData" xmlns:p14="http://schemas.microsoft.com/office/powerpoint/2010/main" xmlns="" val="SMDATA_7_LL83YBMAAAAlAAAAAQAAAA8BAAAAkAAAAEgAAACQAAAASAAAAAAAAAAAAAAAAAAAABcAAAAUAAAAAAAAAAAAAAD/fwAA/38AAAAAAAAJAAAABAAAANr///8MAAAAEAAAAAAAAAAAAAAAAAAAAAAAAAAfAAAAVAAAAAAAAAAAAAAAAAAAAAAAAAAAAAAAAAAAAAAAAAAAAAAAAAAAAAAAAAAAAAAAAAAAAAAAAAAAAAAAAAAAAAAAAAAAAAAAAAAAAAAAAAAAAAAAAAAAACEAAAAYAAAAFAAAAMQCAABFGAAAcRIAADAcAAAAAAAAJgAAAAgAAAD/////AAAAAA=="/>
                </a:ext>
              </a:extLst>
            </p:cNvGrpSpPr>
            <p:nvPr/>
          </p:nvGrpSpPr>
          <p:grpSpPr>
            <a:xfrm>
              <a:off x="449580" y="3945255"/>
              <a:ext cx="2548255" cy="636905"/>
              <a:chOff x="449580" y="3945255"/>
              <a:chExt cx="2548255" cy="636905"/>
            </a:xfrm>
          </p:grpSpPr>
          <p:sp>
            <p:nvSpPr>
              <p:cNvPr id="82" name="AutoForma7"/>
              <p:cNvSpPr>
                <a:extLst>
                  <a:ext uri="smNativeData">
                    <pr:smNativeData xmlns:pr="smNativeData" xmlns:p14="http://schemas.microsoft.com/office/powerpoint/2010/main" xmlns="" val="SMDATA_13_LL83YBMAAAAlAAAA2gAAAA0AAAAAHAAAABwAAAAcAAAAHAAAAAAAAAABAAAAAAAAAAEAAABQAAAAAAAAAAAA7D8AAAAAAADgPwAAAAAAAOA/AAAAAAAA4D8AAAAAAADgPwAAAAAAAOA/AAAAAAAA4D8AAAAAAADgPwAAAAAAAOA/AAAAAAAA4D8CAAAAjAAAAAEAAAAAAAAA/vjNAP///wgLAAAAAAAAAAAAAAAAAAAAAAAAAAAAAAAAAAAAZAAAAAEAAABAAAAAAAAAAAAAAAAAAAAAAAAAAAAAAAAAAAAAAAAAAAAAAAAAAAAAAAAAAAAAAAAAAAAAAAAAAAAAAAAAAAAAAAAAAAAAAAAAAAAAAAAAAAAAAAAAAAAAFAAAADwAAAABAAAAAAAAAP74zQAUAAAAAQAAACMAAAAjAAAAIw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KAAAAAAAAABQAAAAAAAAAwMD/AAAAAAAAAAAAAAAAAAAAAABkAAAAAAAAAH9/fwAKAAAAHwAAAFQAAAD++M0A////AQAAAAAAAAAAAAAAAAAAAAAAAAAAAAAAAAAAAAAAAAAA/vjNAH9/fwDn5uYDzMzMAMDA/wB/f38AAAAAAAAAAAAAAAAAAAAAAAAAAAAhAAAAGAAAABQAAADEAgAARRgAAHESAAAwHAAAAAAAACYAAAAIAAAA//////////8="/>
                  </a:ext>
                </a:extLst>
              </p:cNvSpPr>
              <p:nvPr/>
            </p:nvSpPr>
            <p:spPr>
              <a:xfrm>
                <a:off x="449580" y="3945255"/>
                <a:ext cx="2548255" cy="636905"/>
              </a:xfrm>
              <a:prstGeom prst="homePlate">
                <a:avLst>
                  <a:gd name="adj" fmla="val 50012"/>
                </a:avLst>
              </a:prstGeom>
              <a:solidFill>
                <a:srgbClr val="FEF8CD">
                  <a:alpha val="89000"/>
                </a:srgbClr>
              </a:solidFill>
              <a:ln w="12700" cap="flat" cmpd="sng" algn="ctr">
                <a:solidFill>
                  <a:srgbClr val="FEF8CD">
                    <a:alpha val="90000"/>
                  </a:srgbClr>
                </a:solidFill>
                <a:prstDash val="solid"/>
                <a:headEnd type="none"/>
                <a:tailEnd type="none"/>
              </a:ln>
              <a:effectLst/>
            </p:spPr>
          </p:sp>
          <p:sp>
            <p:nvSpPr>
              <p:cNvPr id="81" name="CaixaTexto4"/>
              <p:cNvSpPr txBox="1">
                <a:extLst>
                  <a:ext uri="smNativeData">
                    <pr:smNativeData xmlns:pr="smNativeData" xmlns:p14="http://schemas.microsoft.com/office/powerpoint/2010/main" xmlns="" val="SMDATA_13_LL83YBMAAAAlAAAAEgAAAA0AAAAAHAAAABwAAAAcAAAAH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LsAvAAMAAAAEAAAAAAAAAAAAAAAAAAAAAAAAAAeAAAAaAAAAAAAAAAAAAAAAAAAAAAAAAAAAAAAECcAABAnAAAAAAAAAAAAAAAAAAAAAAAAAAAAAAAAAAAAAAAAAAAAABQAAAAAAAAAwMD/AAAAAABkAAAAMgAAAAAAAABkAAAAAAAAAH9/fwAKAAAAHwAAAFQAAABbm9UF////AQAAAAAAAAAAAAAAAAAAAAAAAAAAAAAAAAAAAAAAAAAAAAAAAn9/fwDn5uYDzMzMAMDA/wB/f38AAAAAAAAAAAAAAAAAAAAAAAAAAAAhAAAAGAAAABQAAADEAgAARRgAAHYRAAAwHAAAAAAAACYAAAAIAAAA//////////8="/>
                  </a:ext>
                </a:extLst>
              </p:cNvSpPr>
              <p:nvPr/>
            </p:nvSpPr>
            <p:spPr>
              <a:xfrm>
                <a:off x="449580" y="3945255"/>
                <a:ext cx="2388870" cy="63690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17780" tIns="17780" rIns="17780" bIns="17780" numCol="1" spcCol="215900" anchor="ctr"/>
              <a:lstStyle/>
              <a:p>
                <a:pPr algn="ctr" defTabSz="622300">
                  <a:lnSpc>
                    <a:spcPct val="90000"/>
                  </a:lnSpc>
                  <a:spcBef>
                    <a:spcPts val="0"/>
                  </a:spcBef>
                  <a:spcAft>
                    <a:spcPts val="585"/>
                  </a:spcAft>
                  <a:tabLst/>
                  <a:defRPr lang="pt-BR">
                    <a:solidFill>
                      <a:srgbClr val="000000"/>
                    </a:solidFill>
                  </a:defRPr>
                </a:pPr>
                <a:r>
                  <a:rPr lang="pt-BR" sz="1400">
                    <a:solidFill>
                      <a:schemeClr val="tx1"/>
                    </a:solidFill>
                  </a:rPr>
                  <a:t>Objeto 3</a:t>
                </a:r>
              </a:p>
              <a:p>
                <a:pPr algn="ctr" defTabSz="622300">
                  <a:lnSpc>
                    <a:spcPct val="90000"/>
                  </a:lnSpc>
                  <a:spcBef>
                    <a:spcPts val="0"/>
                  </a:spcBef>
                  <a:spcAft>
                    <a:spcPts val="585"/>
                  </a:spcAft>
                  <a:tabLst/>
                  <a:defRPr lang="pt-BR">
                    <a:solidFill>
                      <a:srgbClr val="000000"/>
                    </a:solidFill>
                  </a:defRPr>
                </a:pPr>
                <a:r>
                  <a:rPr lang="pt-BR" sz="1400">
                    <a:solidFill>
                      <a:schemeClr val="tx1"/>
                    </a:solidFill>
                  </a:rPr>
                  <a:t>Formação Continuada</a:t>
                </a:r>
              </a:p>
            </p:txBody>
          </p:sp>
        </p:grpSp>
        <p:sp>
          <p:nvSpPr>
            <p:cNvPr id="79" name="AutoForma8"/>
            <p:cNvSpPr>
              <a:extLst>
                <a:ext uri="smNativeData">
                  <pr:smNativeData xmlns:pr="smNativeData" xmlns:p14="http://schemas.microsoft.com/office/powerpoint/2010/main" xmlns="" val="SMDATA_13_LL83YBMAAAAlAAAAyAAAAA0AAAAAkAAAAEgAAACQAAAASAAAAAAAAAAAAAAAAAAAAAEAAABQAAAAAAAAAAAA4D/y0k1iEFjlPwAAAAAAAOA/AAAAAAAA4D8AAAAAAADgPwAAAAAAAOA/AAAAAAAA4D8AAAAAAADgPwAAAAAAAOA/AAAAAAAA4D8CAAAAjAAAAAEAAAAAAAAAxvQLA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G9AsA////AQAAAAAAAAAAAAAAAAAAAAAAAAAAAAAAAAAAAAAAAAAAAAAAAn9/fwDn5uYDzMzMAMDA/wB/f38AAAAAAAAAAAAAAAAAAAAAAAAAAAAhAAAAGAAAABQAAABDCgAAiBwAAPIKAAA4HQAAAAAAACYAAAAIAAAA//////////8="/>
                </a:ext>
              </a:extLst>
            </p:cNvSpPr>
            <p:nvPr/>
          </p:nvSpPr>
          <p:spPr>
            <a:xfrm rot="5400000">
              <a:off x="1668145" y="4638040"/>
              <a:ext cx="111760" cy="111125"/>
            </a:xfrm>
            <a:prstGeom prst="rightArrow">
              <a:avLst>
                <a:gd name="adj1" fmla="val 66700"/>
                <a:gd name="adj2" fmla="val 50285"/>
              </a:avLst>
            </a:prstGeom>
            <a:solidFill>
              <a:srgbClr val="C6F40B"/>
            </a:solidFill>
            <a:ln>
              <a:noFill/>
            </a:ln>
            <a:effectLst/>
          </p:spPr>
        </p:sp>
        <p:grpSp>
          <p:nvGrpSpPr>
            <p:cNvPr id="76" name="Grupo5"/>
            <p:cNvGrpSpPr>
              <a:extLst>
                <a:ext uri="smNativeData">
                  <pr:smNativeData xmlns:pr="smNativeData" xmlns:p14="http://schemas.microsoft.com/office/powerpoint/2010/main" xmlns="" val="SMDATA_7_LL83YB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MQCAACQHQAAcRIAAHshAAAAAAAAJgAAAAgAAAD/////AAAAAA=="/>
                </a:ext>
              </a:extLst>
            </p:cNvGrpSpPr>
            <p:nvPr/>
          </p:nvGrpSpPr>
          <p:grpSpPr>
            <a:xfrm>
              <a:off x="449580" y="4805680"/>
              <a:ext cx="2548255" cy="636905"/>
              <a:chOff x="449580" y="4805680"/>
              <a:chExt cx="2548255" cy="636905"/>
            </a:xfrm>
          </p:grpSpPr>
          <p:sp>
            <p:nvSpPr>
              <p:cNvPr id="78" name="AutoForma9"/>
              <p:cNvSpPr>
                <a:extLst>
                  <a:ext uri="smNativeData">
                    <pr:smNativeData xmlns:pr="smNativeData" xmlns:p14="http://schemas.microsoft.com/office/powerpoint/2010/main" xmlns="" val="SMDATA_13_LL83YBMAAAAlAAAA2gAAAA0AAAAAHAAAABwAAAAcAAAAHAAAAAAAAAABAAAAAAAAAAEAAABQAAAAAAAAAAAA7D8AAAAAAADgPwAAAAAAAOA/AAAAAAAA4D8AAAAAAADgPwAAAAAAAOA/AAAAAAAA4D8AAAAAAADgPwAAAAAAAOA/AAAAAAAA4D8CAAAAjAAAAAEAAAAAAAAA+/3OAP///wgLAAAAAAAAAAAAAAAAAAAAAAAAAAAAAAAAAAAAZAAAAAEAAABAAAAAAAAAAAAAAAAAAAAAAAAAAAAAAAAAAAAAAAAAAAAAAAAAAAAAAAAAAAAAAAAAAAAAAAAAAAAAAAAAAAAAAAAAAAAAAAAAAAAAAAAAAAAAAAAAAAAAFAAAADwAAAABAAAAAAAAAPv9zgAUAAAAAQAAACMAAAAjAAAAIw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KAAAAAAAAABQAAAAAAAAAwMD/AAAAAAAAAAAAAAAAAAAAAABkAAAAAAAAAH9/fwAKAAAAHwAAAFQAAAD7/c4A////AQAAAAAAAAAAAAAAAAAAAAAAAAAAAAAAAAAAAAAAAAAA+/3OAH9/fwDn5uYDzMzMAMDA/wB/f38AAAAAAAAAAAAAAAAAAAAAAAAAAAAhAAAAGAAAABQAAADEAgAAkB0AAHESAAB7IQAAAAAAACYAAAAIAAAA//////////8="/>
                  </a:ext>
                </a:extLst>
              </p:cNvSpPr>
              <p:nvPr/>
            </p:nvSpPr>
            <p:spPr>
              <a:xfrm>
                <a:off x="449580" y="4805680"/>
                <a:ext cx="2548255" cy="636905"/>
              </a:xfrm>
              <a:prstGeom prst="homePlate">
                <a:avLst>
                  <a:gd name="adj" fmla="val 50012"/>
                </a:avLst>
              </a:prstGeom>
              <a:solidFill>
                <a:srgbClr val="FBFDCE">
                  <a:alpha val="89000"/>
                </a:srgbClr>
              </a:solidFill>
              <a:ln w="12700" cap="flat" cmpd="sng" algn="ctr">
                <a:solidFill>
                  <a:srgbClr val="FBFDCE">
                    <a:alpha val="90000"/>
                  </a:srgbClr>
                </a:solidFill>
                <a:prstDash val="solid"/>
                <a:headEnd type="none"/>
                <a:tailEnd type="none"/>
              </a:ln>
              <a:effectLst/>
            </p:spPr>
          </p:sp>
          <p:sp>
            <p:nvSpPr>
              <p:cNvPr id="77" name="CaixaTexto5"/>
              <p:cNvSpPr txBox="1">
                <a:extLst>
                  <a:ext uri="smNativeData">
                    <pr:smNativeData xmlns:pr="smNativeData" xmlns:p14="http://schemas.microsoft.com/office/powerpoint/2010/main" xmlns="" val="SMDATA_13_LL83YBMAAAAlAAAAEgAAAA0AAAAAHAAAABwAAAAcAAAAH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n9/fwDn5uYDzMzMAMDA/wB/f38AAAAAAAAAAAAAAAAAAAAAAAAAAAAhAAAAGAAAABQAAADEAgAAkB0AAHYRAAB7IQAAAAAAACYAAAAIAAAA//////////8="/>
                  </a:ext>
                </a:extLst>
              </p:cNvSpPr>
              <p:nvPr/>
            </p:nvSpPr>
            <p:spPr>
              <a:xfrm>
                <a:off x="449580" y="4805680"/>
                <a:ext cx="2388870" cy="63690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17780" tIns="17780" rIns="17780" bIns="17780" numCol="1" spcCol="215900" anchor="ctr"/>
              <a:lstStyle/>
              <a:p>
                <a:pPr algn="ctr" defTabSz="622300">
                  <a:lnSpc>
                    <a:spcPct val="90000"/>
                  </a:lnSpc>
                  <a:spcBef>
                    <a:spcPts val="0"/>
                  </a:spcBef>
                  <a:spcAft>
                    <a:spcPts val="585"/>
                  </a:spcAft>
                  <a:tabLst/>
                  <a:defRPr lang="pt-BR">
                    <a:solidFill>
                      <a:srgbClr val="000000"/>
                    </a:solidFill>
                  </a:defRPr>
                </a:pPr>
                <a:r>
                  <a:rPr lang="pt-BR" sz="1400">
                    <a:solidFill>
                      <a:schemeClr val="tx1"/>
                    </a:solidFill>
                  </a:rPr>
                  <a:t>Objeto 4</a:t>
                </a:r>
              </a:p>
              <a:p>
                <a:pPr algn="ctr" defTabSz="622300">
                  <a:lnSpc>
                    <a:spcPct val="90000"/>
                  </a:lnSpc>
                  <a:spcBef>
                    <a:spcPts val="0"/>
                  </a:spcBef>
                  <a:spcAft>
                    <a:spcPts val="585"/>
                  </a:spcAft>
                  <a:tabLst/>
                  <a:defRPr lang="pt-BR">
                    <a:solidFill>
                      <a:srgbClr val="000000"/>
                    </a:solidFill>
                  </a:defRPr>
                </a:pPr>
                <a:r>
                  <a:rPr lang="pt-BR" sz="1400">
                    <a:solidFill>
                      <a:schemeClr val="tx1"/>
                    </a:solidFill>
                  </a:rPr>
                  <a:t>Recursos Educacionais Digitais</a:t>
                </a:r>
              </a:p>
            </p:txBody>
          </p:sp>
        </p:grpSp>
        <p:sp>
          <p:nvSpPr>
            <p:cNvPr id="75" name="AutoForma10"/>
            <p:cNvSpPr>
              <a:extLst>
                <a:ext uri="smNativeData">
                  <pr:smNativeData xmlns:pr="smNativeData" xmlns:p14="http://schemas.microsoft.com/office/powerpoint/2010/main" xmlns="" val="SMDATA_13_LL83YBMAAAAlAAAAyAAAAA0AAAAAkAAAAEgAAACQAAAASAAAAAAAAAAAAAAAAAAAAAEAAABQAAAAAAAAAAAA4D/y0k1iEFjlPwAAAAAAAOA/AAAAAAAA4D8AAAAAAADgPwAAAAAAAOA/AAAAAAAA4D8AAAAAAADgPwAAAAAAAOA/AAAAAAAA4D8CAAAAjAAAAAEAAAAAAAAAovINA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i8g0A////AQAAAAAAAAAAAAAAAAAAAAAAAAAAAAAAAAAAAAAAAAAAAAAAAn9/fwDn5uYDzMzMAMDA/wB/f38AAAAAAAAAAAAAAAAAAAAAAAAAAAAhAAAAGAAAABQAAABDCgAA0iEAAPIKAACCIgAAAAAAACYAAAAIAAAA//////////8="/>
                </a:ext>
              </a:extLst>
            </p:cNvSpPr>
            <p:nvPr/>
          </p:nvSpPr>
          <p:spPr>
            <a:xfrm rot="5400000">
              <a:off x="1668145" y="5497830"/>
              <a:ext cx="111760" cy="111125"/>
            </a:xfrm>
            <a:prstGeom prst="rightArrow">
              <a:avLst>
                <a:gd name="adj1" fmla="val 66700"/>
                <a:gd name="adj2" fmla="val 50285"/>
              </a:avLst>
            </a:prstGeom>
            <a:solidFill>
              <a:srgbClr val="A2F20D"/>
            </a:solidFill>
            <a:ln>
              <a:noFill/>
            </a:ln>
            <a:effectLst/>
          </p:spPr>
        </p:sp>
        <p:grpSp>
          <p:nvGrpSpPr>
            <p:cNvPr id="72" name="Grupo6"/>
            <p:cNvGrpSpPr>
              <a:extLst>
                <a:ext uri="smNativeData">
                  <pr:smNativeData xmlns:pr="smNativeData" xmlns:p14="http://schemas.microsoft.com/office/powerpoint/2010/main" xmlns="" val="SMDATA_7_LL83YBMAAAAlAAAAAQAAAA8BAAAAkAAAAEgAAACQAAAASAAAAAAAAAAAAAAAAAAAABcAAAAUAAAAAAAAAAAAAAD/fwAA/38AAAAAAAAJAAAABAAAAJP///8MAAAAEAAAAAAAAAAAAAAAAAAAAAAAAAAfAAAAVAAAAAAAAAAAAAAAAAAAAAAAAAAAAAAAAAAAAAAAAAAAAAAAAAAAAAAAAAAAAAAAAAAAAAAAAAAAAAAAAAAAAAAAAAAAAAAAAAAAAAAAAAAAAAAAAAAAACEAAAAYAAAAFAAAAMQCAADaIgAAcRIAAMUmAAAAAAAAJgAAAAgAAAD/////AAAAAA=="/>
                </a:ext>
              </a:extLst>
            </p:cNvGrpSpPr>
            <p:nvPr/>
          </p:nvGrpSpPr>
          <p:grpSpPr>
            <a:xfrm>
              <a:off x="449580" y="5665470"/>
              <a:ext cx="2548255" cy="636905"/>
              <a:chOff x="449580" y="5665470"/>
              <a:chExt cx="2548255" cy="636905"/>
            </a:xfrm>
          </p:grpSpPr>
          <p:sp>
            <p:nvSpPr>
              <p:cNvPr id="74" name="AutoForma11"/>
              <p:cNvSpPr>
                <a:extLst>
                  <a:ext uri="smNativeData">
                    <pr:smNativeData xmlns:pr="smNativeData" xmlns:p14="http://schemas.microsoft.com/office/powerpoint/2010/main" xmlns="" val="SMDATA_13_LL83YBMAAAAlAAAA2gAAAA0AAAAAHAAAABwAAAAcAAAAHAAAAAAAAAABAAAAAAAAAAEAAABQAAAAAAAAAAAA7D8AAAAAAADgPwAAAAAAAOA/AAAAAAAA4D8AAAAAAADgPwAAAAAAAOA/AAAAAAAA4D8AAAAAAADgPwAAAAAAAOA/AAAAAAAA4D8CAAAAjAAAAAEAAAAAAAAA8vzPAP///wgLAAAAAAAAAAAAAAAAAAAAAAAAAAAAAAAAAAAAZAAAAAEAAABAAAAAAAAAAAAAAAAAAAAAAAAAAAAAAAAAAAAAAAAAAAAAAAAAAAAAAAAAAAAAAAAAAAAAAAAAAAAAAAAAAAAAAAAAAAAAAAAAAAAAAAAAAAAAAAAAAAAAFAAAADwAAAABAAAAAAAAAPL8zwAUAAAAAQAAACMAAAAjAAAAIw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AAYAAMAAAAEAAAAAAAAAAAAAAAAAAAAAAAAAAeAAAAaAAAAAAAAAAAAAAAAAAAAAAAAAAAAAAAECcAABAnAAAAAAAAAAAAAAAAAAAAAAAAAAAAAAAAAAAKAAAAAAAAABQAAAAAAAAAwMD/AAAAAAAAAAAAAAAAAAAAAABkAAAAAAAAAH9/fwAKAAAAHwAAAFQAAADy/M8A////AQAAAAAAAAAAAAAAAAAAAAAAAAAAAAAAAAAAAAAAAAAA8vzPAH9/fwDn5uYDzMzMAMDA/wB/f38AAAAAAAAAAAAAAAAAAAAAAAAAAAAhAAAAGAAAABQAAADEAgAA2iIAAHESAADFJgAAAAAAACYAAAAIAAAA//////////8="/>
                  </a:ext>
                </a:extLst>
              </p:cNvSpPr>
              <p:nvPr/>
            </p:nvSpPr>
            <p:spPr>
              <a:xfrm>
                <a:off x="449580" y="5665470"/>
                <a:ext cx="2548255" cy="636905"/>
              </a:xfrm>
              <a:prstGeom prst="homePlate">
                <a:avLst>
                  <a:gd name="adj" fmla="val 50012"/>
                </a:avLst>
              </a:prstGeom>
              <a:solidFill>
                <a:srgbClr val="F2FCCF">
                  <a:alpha val="89000"/>
                </a:srgbClr>
              </a:solidFill>
              <a:ln w="12700" cap="flat" cmpd="sng" algn="ctr">
                <a:solidFill>
                  <a:srgbClr val="F2FCCF">
                    <a:alpha val="90000"/>
                  </a:srgbClr>
                </a:solidFill>
                <a:prstDash val="solid"/>
                <a:headEnd type="none"/>
                <a:tailEnd type="none"/>
              </a:ln>
              <a:effectLst/>
            </p:spPr>
          </p:sp>
          <p:sp>
            <p:nvSpPr>
              <p:cNvPr id="73" name="CaixaTexto6"/>
              <p:cNvSpPr txBox="1">
                <a:extLst>
                  <a:ext uri="smNativeData">
                    <pr:smNativeData xmlns:pr="smNativeData" xmlns:p14="http://schemas.microsoft.com/office/powerpoint/2010/main" xmlns="" val="SMDATA_13_LL83YBMAAAAlAAAAEgAAAA0AAAAAHAAAABwAAAAcAAAAH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n9/fwDn5uYDzMzMAMDA/wB/f38AAAAAAAAAAAAAAAAAAAAAAAAAAAAhAAAAGAAAABQAAADEAgAA2iIAAHYRAADFJgAAAAAAACYAAAAIAAAA//////////8="/>
                  </a:ext>
                </a:extLst>
              </p:cNvSpPr>
              <p:nvPr/>
            </p:nvSpPr>
            <p:spPr>
              <a:xfrm>
                <a:off x="449580" y="5665470"/>
                <a:ext cx="2388870" cy="63690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17780" tIns="17780" rIns="17780" bIns="17780" numCol="1" spcCol="215900" anchor="ctr"/>
              <a:lstStyle/>
              <a:p>
                <a:pPr algn="ctr" defTabSz="622300">
                  <a:lnSpc>
                    <a:spcPct val="90000"/>
                  </a:lnSpc>
                  <a:spcBef>
                    <a:spcPts val="0"/>
                  </a:spcBef>
                  <a:spcAft>
                    <a:spcPts val="585"/>
                  </a:spcAft>
                  <a:tabLst/>
                  <a:defRPr lang="pt-BR">
                    <a:solidFill>
                      <a:srgbClr val="000000"/>
                    </a:solidFill>
                  </a:defRPr>
                </a:pPr>
                <a:r>
                  <a:rPr lang="pt-BR" sz="1400">
                    <a:solidFill>
                      <a:schemeClr val="tx1"/>
                    </a:solidFill>
                  </a:rPr>
                  <a:t>Objeto 5</a:t>
                </a:r>
              </a:p>
              <a:p>
                <a:pPr algn="ctr" defTabSz="622300">
                  <a:lnSpc>
                    <a:spcPct val="90000"/>
                  </a:lnSpc>
                  <a:spcBef>
                    <a:spcPts val="0"/>
                  </a:spcBef>
                  <a:spcAft>
                    <a:spcPts val="585"/>
                  </a:spcAft>
                  <a:tabLst/>
                  <a:defRPr lang="pt-BR">
                    <a:solidFill>
                      <a:srgbClr val="000000"/>
                    </a:solidFill>
                  </a:defRPr>
                </a:pPr>
                <a:r>
                  <a:rPr lang="pt-BR" sz="1400">
                    <a:solidFill>
                      <a:schemeClr val="tx1"/>
                    </a:solidFill>
                  </a:rPr>
                  <a:t>Obras Literárias</a:t>
                </a:r>
              </a:p>
            </p:txBody>
          </p:sp>
        </p:grpSp>
        <p:grpSp>
          <p:nvGrpSpPr>
            <p:cNvPr id="69" name="Grupo7"/>
            <p:cNvGrpSpPr>
              <a:extLst>
                <a:ext uri="smNativeData">
                  <pr:smNativeData xmlns:pr="smNativeData" xmlns:p14="http://schemas.microsoft.com/office/powerpoint/2010/main" xmlns="" val="SMDATA_7_LL83YBMAAAAlAAAAAQAAAA8BAAAAkAAAAEgAAACQAAAASAAAAAAAAAAAAAAAAAAAABcAAAAUAAAAAAAAAAAAAAD/fwAA/38AAAAAAAAJAAAABAAAAJ7///8MAAAAEAAAAAAAAAAAAAAAAAAAAAAAAAAfAAAAVAAAAAAAAAAAAAAAAAAAAAAAAAAAAAAAAAAAAAAAAAAAAAAAAAAAAAAAAAAAAAAAAAAAAAAAAAAAAAAAAAAAAAAAAAAAAAAAAAAAAAAAAAAAAAAAAAAAACEAAAAYAAAAFAAAAKMUAABnCAAATyQAAFIMAAAAAAAAJgAAAAgAAAD/////AAAAAA=="/>
                </a:ext>
              </a:extLst>
            </p:cNvGrpSpPr>
            <p:nvPr/>
          </p:nvGrpSpPr>
          <p:grpSpPr>
            <a:xfrm>
              <a:off x="3354705" y="1365885"/>
              <a:ext cx="2547620" cy="636905"/>
              <a:chOff x="3354705" y="1365885"/>
              <a:chExt cx="2547620" cy="636905"/>
            </a:xfrm>
          </p:grpSpPr>
          <p:sp>
            <p:nvSpPr>
              <p:cNvPr id="71" name="AutoForma12"/>
              <p:cNvSpPr>
                <a:extLst>
                  <a:ext uri="smNativeData">
                    <pr:smNativeData xmlns:pr="smNativeData" xmlns:p14="http://schemas.microsoft.com/office/powerpoint/2010/main" xmlns="" val="SMDATA_13_LL83YBMAAAAlAAAA2gAAAA0AAAAAIAAAACAAAAAgAAAAIAAAAAAAAAABAAAAAAAAAAEAAABQAAAAAAAAAAAA7D8AAAAAAADgPwAAAAAAAOA/AAAAAAAA4D8AAAAAAADgPwAAAAAAAOA/AAAAAAAA4D8AAAAAAADgPwAAAAAAAOA/AAAAAAAA4D8CAAAAjAAAAAEAAAAAAAAAT+wTAP///wgAAAAAAAAAAAAAAAAAAAAAAAAAAAAAAAAAAAAAZAAAAAEAAABAAAAAAAAAAAAAAAAAAAAAAAAAAAAAAAAAAAAAAAAAAAAAAAAAAAAAAAAAAAAAAAAAAAAAAAAAAAAAAAAAAAAAAAAAAAAAAAAAAAAAAAAAAAAAAAAAAAAAFAAAADwAAAABAAAAAAAAAP///wAUAAAAAQAAACMAAAAjAAAAIw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AAAAAAAAAAAAAAAABkAAAAAAAAAH9/fwAKAAAAHwAAAFQAAABP7BMA////AQAAAAAAAAAAAAAAAAAAAAAAAAAAAAAAAAAAAAAAAAAA////AH9/fwDn5uYDzMzMAMDA/wB/f38AAAAAAAAAAAAAAAAAAAAAAAAAAAAhAAAAGAAAABQAAACjFAAAZwgAAE8kAABSDAAAAAAAACYAAAAIAAAA//////////8="/>
                  </a:ext>
                </a:extLst>
              </p:cNvSpPr>
              <p:nvPr/>
            </p:nvSpPr>
            <p:spPr>
              <a:xfrm>
                <a:off x="3354705" y="1365885"/>
                <a:ext cx="2547620" cy="636905"/>
              </a:xfrm>
              <a:prstGeom prst="homePlate">
                <a:avLst>
                  <a:gd name="adj" fmla="val 50000"/>
                </a:avLst>
              </a:prstGeom>
              <a:solidFill>
                <a:srgbClr val="4FEC13"/>
              </a:solidFill>
              <a:ln w="12700" cap="flat" cmpd="sng" algn="ctr">
                <a:solidFill>
                  <a:srgbClr val="FFFFFF"/>
                </a:solidFill>
                <a:prstDash val="solid"/>
                <a:headEnd type="none"/>
                <a:tailEnd type="none"/>
              </a:ln>
              <a:effectLst/>
            </p:spPr>
          </p:sp>
          <p:sp>
            <p:nvSpPr>
              <p:cNvPr id="70" name="CaixaTexto7"/>
              <p:cNvSpPr txBox="1">
                <a:extLst>
                  <a:ext uri="smNativeData">
                    <pr:smNativeData xmlns:pr="smNativeData" xmlns:p14="http://schemas.microsoft.com/office/powerpoint/2010/main" xmlns="" val="SMDATA_13_LL83YBMAAAAlAAAAEgAAAA0AAAAAIAAAACAAAAAgAAAAI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n9/fwDn5uYDzMzMAMDA/wB/f38AAAAAAAAAAAAAAAAAAAAAAAAAAAAhAAAAGAAAABQAAACjFAAAZwgAAFQjAABSDAAAAAAAACYAAAAIAAAA//////////8="/>
                  </a:ext>
                </a:extLst>
              </p:cNvSpPr>
              <p:nvPr/>
            </p:nvSpPr>
            <p:spPr>
              <a:xfrm>
                <a:off x="3354705" y="1365885"/>
                <a:ext cx="2388235" cy="63690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20320" tIns="20320" rIns="20320" bIns="20320" numCol="1" spcCol="215900" anchor="ctr"/>
              <a:lstStyle/>
              <a:p>
                <a:pPr algn="ctr" defTabSz="711200">
                  <a:lnSpc>
                    <a:spcPct val="90000"/>
                  </a:lnSpc>
                  <a:spcBef>
                    <a:spcPts val="0"/>
                  </a:spcBef>
                  <a:spcAft>
                    <a:spcPts val="670"/>
                  </a:spcAft>
                  <a:tabLst/>
                  <a:defRPr lang="pt-BR">
                    <a:solidFill>
                      <a:srgbClr val="FFFFFF"/>
                    </a:solidFill>
                  </a:defRPr>
                </a:pPr>
                <a:r>
                  <a:rPr lang="pt-BR" sz="1600">
                    <a:solidFill>
                      <a:schemeClr val="tx1"/>
                    </a:solidFill>
                  </a:rPr>
                  <a:t>Avaliação</a:t>
                </a:r>
              </a:p>
            </p:txBody>
          </p:sp>
        </p:grpSp>
        <p:sp>
          <p:nvSpPr>
            <p:cNvPr id="68" name="AutoForma13"/>
            <p:cNvSpPr>
              <a:extLst>
                <a:ext uri="smNativeData">
                  <pr:smNativeData xmlns:pr="smNativeData" xmlns:p14="http://schemas.microsoft.com/office/powerpoint/2010/main" xmlns="" val="SMDATA_13_LL83YBMAAAAlAAAAyAAAAA0AAAAAkAAAAEgAAACQAAAASAAAAAAAAAAAAAAAAAAAAAEAAABQAAAAAAAAAAAA4D/y0k1iEFjlPwAAAAAAAOA/AAAAAAAA4D8AAAAAAADgPwAAAAAAAOA/AAAAAAAA4D8AAAAAAADgPwAAAAAAAOA/AAAAAAAA4D8CAAAAjAAAAAEAAAAAAAAAgO8QA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A7xAA////AQAAAAAAAAAAAAAAAAAAAAAAAAAAAAAAAAAAAAAAAAAAAAAAAn9/fwDn5uYDzMzMAMDA/wB/f38AAAAAAAAAAAAAAAAAAAAAAAAAAAAhAAAAGAAAABQAAAAhHAAAqgwAANEcAABZDQAAAAAAACYAAAAIAAAA//////////8="/>
                </a:ext>
              </a:extLst>
            </p:cNvSpPr>
            <p:nvPr/>
          </p:nvSpPr>
          <p:spPr>
            <a:xfrm rot="5400000">
              <a:off x="4572635" y="2058670"/>
              <a:ext cx="111125" cy="111760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80EF10"/>
            </a:solidFill>
            <a:ln>
              <a:noFill/>
            </a:ln>
            <a:effectLst/>
          </p:spPr>
        </p:sp>
        <p:grpSp>
          <p:nvGrpSpPr>
            <p:cNvPr id="65" name="Grupo8"/>
            <p:cNvGrpSpPr>
              <a:extLst>
                <a:ext uri="smNativeData">
                  <pr:smNativeData xmlns:pr="smNativeData" xmlns:p14="http://schemas.microsoft.com/office/powerpoint/2010/main" xmlns="" val="SMDATA_7_LL83YBMAAAAlAAAAAQAAAA8BAAAAkAAAAEgAAACQAAAASAAAAAAAAAAAAAAAAAAAABcAAAAUAAAAAAAAAAAAAAD/fwAA/38AAAAAAAAJAAAABAAAAMX///8MAAAAEAAAAAAAAAAAAAAAAAAAAAAAAAAfAAAAVAAAAAAAAAAAAAAAAAAAAAAAAAAAAAAAAAAAAAAAAAAAAAAAAAAAAAAAAAAAAAAAAAAAAAAAAAAAAAAAAAAAAAAAAAAAAAAAAAAAAAAAAAAAAAAAAAAAACEAAAAYAAAAFAAAAKMUAACxDQAATyQAAJwRAAAAAAAAJgAAAAgAAAD/////AAAAAA=="/>
                </a:ext>
              </a:extLst>
            </p:cNvGrpSpPr>
            <p:nvPr/>
          </p:nvGrpSpPr>
          <p:grpSpPr>
            <a:xfrm>
              <a:off x="3354705" y="2225675"/>
              <a:ext cx="2547620" cy="636905"/>
              <a:chOff x="3354705" y="2225675"/>
              <a:chExt cx="2547620" cy="636905"/>
            </a:xfrm>
          </p:grpSpPr>
          <p:sp>
            <p:nvSpPr>
              <p:cNvPr id="67" name="AutoForma14"/>
              <p:cNvSpPr>
                <a:extLst>
                  <a:ext uri="smNativeData">
                    <pr:smNativeData xmlns:pr="smNativeData" xmlns:p14="http://schemas.microsoft.com/office/powerpoint/2010/main" xmlns="" val="SMDATA_13_LL83YBMAAAAlAAAA2gAAAA0AAAAAIAAAACAAAAAgAAAAIAAAAAAAAAABAAAAAAAAAAEAAABQAAAAAAAAAAAA7D8AAAAAAADgPwAAAAAAAOA/AAAAAAAA4D8AAAAAAADgPwAAAAAAAOA/AAAAAAAA4D8AAAAAAADgPwAAAAAAAOA/AAAAAAAA4D8CAAAAjAAAAAEAAAAAAAAA6vvQAP///wgLAAAAAAAAAAAAAAAAAAAAAAAAAAAAAAAAAAAAZAAAAAEAAABAAAAAAAAAAAAAAAAAAAAAAAAAAAAAAAAAAAAAAAAAAAAAAAAAAAAAAAAAAAAAAAAAAAAAAAAAAAAAAAAAAAAAAAAAAAAAAAAAAAAAAAAAAAAAAAAAAAAAFAAAADwAAAABAAAAAAAAAOr70AAUAAAAAQAAACMAAAAjAAAAIw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KAAAAAAAAABQAAAAAAAAAwMD/AAAAAAAAAAAAAAAAAAAAAABkAAAAAAAAAH9/fwAKAAAAHwAAAFQAAADq+9AA////AQAAAAAAAAAAAAAAAAAAAAAAAAAAAAAAAAAAAAAAAAAA6vvQAH9/fwDn5uYDzMzMAMDA/wB/f38AAAAAAAAAAAAAAAAAAAAAAAAAAAAhAAAAGAAAABQAAACjFAAAsQ0AAE8kAACcEQAAAAAAACYAAAAIAAAA//////////8="/>
                  </a:ext>
                </a:extLst>
              </p:cNvSpPr>
              <p:nvPr/>
            </p:nvSpPr>
            <p:spPr>
              <a:xfrm>
                <a:off x="3354705" y="2225675"/>
                <a:ext cx="2547620" cy="636905"/>
              </a:xfrm>
              <a:prstGeom prst="homePlate">
                <a:avLst>
                  <a:gd name="adj" fmla="val 50000"/>
                </a:avLst>
              </a:prstGeom>
              <a:solidFill>
                <a:srgbClr val="EAFBD0">
                  <a:alpha val="89000"/>
                </a:srgbClr>
              </a:solidFill>
              <a:ln w="12700" cap="flat" cmpd="sng" algn="ctr">
                <a:solidFill>
                  <a:srgbClr val="EAFBD0">
                    <a:alpha val="90000"/>
                  </a:srgbClr>
                </a:solidFill>
                <a:prstDash val="solid"/>
                <a:headEnd type="none"/>
                <a:tailEnd type="none"/>
              </a:ln>
              <a:effectLst/>
            </p:spPr>
          </p:sp>
          <p:sp>
            <p:nvSpPr>
              <p:cNvPr id="66" name="CaixaTexto8"/>
              <p:cNvSpPr txBox="1">
                <a:extLst>
                  <a:ext uri="smNativeData">
                    <pr:smNativeData xmlns:pr="smNativeData" xmlns:p14="http://schemas.microsoft.com/office/powerpoint/2010/main" xmlns="" val="SMDATA_13_LL83YBMAAAAlAAAAEgAAAA0AAAAAIAAAACAAAAAgAAAAI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n9/fwDn5uYDzMzMAMDA/wB/f38AAAAAAAAAAAAAAAAAAAAAAAAAAAAhAAAAGAAAABQAAACjFAAAsQ0AAFQjAACcEQAAAAAAACYAAAAIAAAA//////////8="/>
                  </a:ext>
                </a:extLst>
              </p:cNvSpPr>
              <p:nvPr/>
            </p:nvSpPr>
            <p:spPr>
              <a:xfrm>
                <a:off x="3354705" y="2225675"/>
                <a:ext cx="2388235" cy="63690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20320" tIns="20320" rIns="20320" bIns="20320" numCol="1" spcCol="215900" anchor="ctr"/>
              <a:lstStyle/>
              <a:p>
                <a:pPr algn="ctr" defTabSz="711200">
                  <a:lnSpc>
                    <a:spcPct val="90000"/>
                  </a:lnSpc>
                  <a:spcBef>
                    <a:spcPts val="0"/>
                  </a:spcBef>
                  <a:spcAft>
                    <a:spcPts val="670"/>
                  </a:spcAft>
                  <a:tabLst/>
                  <a:defRPr lang="pt-BR">
                    <a:solidFill>
                      <a:srgbClr val="000000"/>
                    </a:solidFill>
                  </a:defRPr>
                </a:pPr>
                <a:r>
                  <a:rPr lang="pt-BR" sz="1600">
                    <a:solidFill>
                      <a:schemeClr val="tx1"/>
                    </a:solidFill>
                  </a:rPr>
                  <a:t>2º Sem. 2020</a:t>
                </a:r>
              </a:p>
            </p:txBody>
          </p:sp>
        </p:grpSp>
        <p:sp>
          <p:nvSpPr>
            <p:cNvPr id="64" name="AutoForma15"/>
            <p:cNvSpPr>
              <a:extLst>
                <a:ext uri="smNativeData">
                  <pr:smNativeData xmlns:pr="smNativeData" xmlns:p14="http://schemas.microsoft.com/office/powerpoint/2010/main" xmlns="" val="SMDATA_13_LL83YBMAAAAlAAAAyAAAAA0AAAAAkAAAAEgAAACQAAAASAAAAAAAAAAAAAAAAAAAAAEAAABQAAAAAAAAAAAA4D/y0k1iEFjlPwAAAAAAAOA/AAAAAAAA4D8AAAAAAADgPwAAAAAAAOA/AAAAAAAA4D8AAAAAAADgPwAAAAAAAOA/AAAAAAAA4D8CAAAAjAAAAAEAAAAAAAAAX+wTA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f7BMA////AQAAAAAAAAAAAAAAAAAAAAAAAAAAAAAAAAAAAAAAAAAAAAAAAn9/fwDn5uYDzMzMAMDA/wB/f38AAAAAAAAAAAAAAAAAAAAAAAAAAAAhAAAAGAAAABQAAAAhHAAA9BEAANEcAACjEgAAAAAAACYAAAAIAAAA//////////8="/>
                </a:ext>
              </a:extLst>
            </p:cNvSpPr>
            <p:nvPr/>
          </p:nvSpPr>
          <p:spPr>
            <a:xfrm rot="5400000">
              <a:off x="4572635" y="2918460"/>
              <a:ext cx="111125" cy="111760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5FEC13"/>
            </a:solidFill>
            <a:ln>
              <a:noFill/>
            </a:ln>
            <a:effectLst/>
          </p:spPr>
        </p:sp>
        <p:grpSp>
          <p:nvGrpSpPr>
            <p:cNvPr id="61" name="Grupo9"/>
            <p:cNvGrpSpPr>
              <a:extLst>
                <a:ext uri="smNativeData">
                  <pr:smNativeData xmlns:pr="smNativeData" xmlns:p14="http://schemas.microsoft.com/office/powerpoint/2010/main" xmlns="" val="SMDATA_7_LL83YB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KMUAAD7EgAATyQAAOYWAAAAAAAAJgAAAAgAAAD/////AAAAAA=="/>
                </a:ext>
              </a:extLst>
            </p:cNvGrpSpPr>
            <p:nvPr/>
          </p:nvGrpSpPr>
          <p:grpSpPr>
            <a:xfrm>
              <a:off x="3354705" y="3085465"/>
              <a:ext cx="2547620" cy="636905"/>
              <a:chOff x="3354705" y="3085465"/>
              <a:chExt cx="2547620" cy="636905"/>
            </a:xfrm>
          </p:grpSpPr>
          <p:sp>
            <p:nvSpPr>
              <p:cNvPr id="63" name="AutoForma16"/>
              <p:cNvSpPr>
                <a:extLst>
                  <a:ext uri="smNativeData">
                    <pr:smNativeData xmlns:pr="smNativeData" xmlns:p14="http://schemas.microsoft.com/office/powerpoint/2010/main" xmlns="" val="SMDATA_13_LL83YBMAAAAlAAAA2gAAAA0AAAAAIAAAACAAAAAgAAAAIAAAAAAAAAABAAAAAAAAAAEAAABQAAAAAAAAAAAA7D8AAAAAAADgPwAAAAAAAOA/AAAAAAAA4D8AAAAAAADgPwAAAAAAAOA/AAAAAAAA4D8AAAAAAADgPwAAAAAAAOA/AAAAAAAA4D8CAAAAjAAAAAEAAAAAAAAA4frNAP///wgLAAAAAAAAAAAAAAAAAAAAAAAAAAAAAAAAAAAAZAAAAAEAAABAAAAAAAAAAAAAAAAAAAAAAAAAAAAAAAAAAAAAAAAAAAAAAAAAAAAAAAAAAAAAAAAAAAAAAAAAAAAAAAAAAAAAAAAAAAAAAAAAAAAAAAAAAAAAAAAAAAAAFAAAADwAAAABAAAAAAAAAOH6zQAUAAAAAQAAACMAAAAjAAAAIw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KAAAAAAAAABQAAAAAAAAAwMD/AAAAAAAAAAAAAAAAAAAAAABkAAAAAAAAAH9/fwAKAAAAHwAAAFQAAADh+s0A////AQAAAAAAAAAAAAAAAAAAAAAAAAAAAAAAAAAAAAAAAAAA4frNAH9/fwDn5uYDzMzMAMDA/wB/f38AAAAAAAAAAAAAAAAAAAAAAAAAAAAhAAAAGAAAABQAAACjFAAA+xIAAE8kAADmFgAAAAAAACYAAAAIAAAA//////////8="/>
                  </a:ext>
                </a:extLst>
              </p:cNvSpPr>
              <p:nvPr/>
            </p:nvSpPr>
            <p:spPr>
              <a:xfrm>
                <a:off x="3354705" y="3085465"/>
                <a:ext cx="2547620" cy="636905"/>
              </a:xfrm>
              <a:prstGeom prst="homePlate">
                <a:avLst>
                  <a:gd name="adj" fmla="val 50000"/>
                </a:avLst>
              </a:prstGeom>
              <a:solidFill>
                <a:srgbClr val="E1FACD">
                  <a:alpha val="89000"/>
                </a:srgbClr>
              </a:solidFill>
              <a:ln w="12700" cap="flat" cmpd="sng" algn="ctr">
                <a:solidFill>
                  <a:srgbClr val="E1FACD">
                    <a:alpha val="90000"/>
                  </a:srgbClr>
                </a:solidFill>
                <a:prstDash val="solid"/>
                <a:headEnd type="none"/>
                <a:tailEnd type="none"/>
              </a:ln>
              <a:effectLst/>
            </p:spPr>
          </p:sp>
          <p:sp>
            <p:nvSpPr>
              <p:cNvPr id="62" name="CaixaTexto9"/>
              <p:cNvSpPr txBox="1">
                <a:extLst>
                  <a:ext uri="smNativeData">
                    <pr:smNativeData xmlns:pr="smNativeData" xmlns:p14="http://schemas.microsoft.com/office/powerpoint/2010/main" xmlns="" val="SMDATA_13_LL83YBMAAAAlAAAAEgAAAA0AAAAAIAAAACAAAAAgAAAAI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n9/fwDn5uYDzMzMAMDA/wB/f38AAAAAAAAAAAAAAAAAAAAAAAAAAAAhAAAAGAAAABQAAACjFAAA+xIAAFQjAADmFgAAAAAAACYAAAAIAAAA//////////8="/>
                  </a:ext>
                </a:extLst>
              </p:cNvSpPr>
              <p:nvPr/>
            </p:nvSpPr>
            <p:spPr>
              <a:xfrm>
                <a:off x="3354705" y="3085465"/>
                <a:ext cx="2388235" cy="63690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20320" tIns="20320" rIns="20320" bIns="20320" numCol="1" spcCol="215900" anchor="ctr"/>
              <a:lstStyle/>
              <a:p>
                <a:pPr algn="ctr" defTabSz="711200">
                  <a:lnSpc>
                    <a:spcPct val="90000"/>
                  </a:lnSpc>
                  <a:spcBef>
                    <a:spcPts val="0"/>
                  </a:spcBef>
                  <a:spcAft>
                    <a:spcPts val="670"/>
                  </a:spcAft>
                  <a:tabLst/>
                  <a:defRPr lang="pt-BR">
                    <a:solidFill>
                      <a:srgbClr val="000000"/>
                    </a:solidFill>
                  </a:defRPr>
                </a:pPr>
                <a:r>
                  <a:rPr lang="pt-BR" sz="1600">
                    <a:solidFill>
                      <a:schemeClr val="tx1"/>
                    </a:solidFill>
                  </a:rPr>
                  <a:t>1º Sem. 2021</a:t>
                </a:r>
              </a:p>
            </p:txBody>
          </p:sp>
        </p:grpSp>
        <p:sp>
          <p:nvSpPr>
            <p:cNvPr id="60" name="AutoForma17"/>
            <p:cNvSpPr>
              <a:extLst>
                <a:ext uri="smNativeData">
                  <pr:smNativeData xmlns:pr="smNativeData" xmlns:p14="http://schemas.microsoft.com/office/powerpoint/2010/main" xmlns="" val="SMDATA_13_LL83YBMAAAAlAAAAyAAAAA0AAAAAkAAAAEgAAACQAAAASAAAAAAAAAAAAAAAAAAAAAEAAABQAAAAAAAAAAAA4D/y0k1iEFjlPwAAAAAAAOA/AAAAAAAA4D8AAAAAAADgPwAAAAAAAOA/AAAAAAAA4D8AAAAAAADgPwAAAAAAAOA/AAAAAAAA4D8CAAAAjAAAAAEAAAAAAAAAPOkWA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86RYA////AQAAAAAAAAAAAAAAAAAAAAAAAAAAAAAAAAAAAAAAAAAAAAAAAn9/fwDn5uYDzMzMAMDA/wB/f38AAAAAAAAAAAAAAAAAAAAAAAAAAAAhAAAAGAAAABQAAAAhHAAAPhcAANEcAADuFwAAAAAAACYAAAAIAAAA//////////8="/>
                </a:ext>
              </a:extLst>
            </p:cNvSpPr>
            <p:nvPr/>
          </p:nvSpPr>
          <p:spPr>
            <a:xfrm rot="5400000">
              <a:off x="4572635" y="3778250"/>
              <a:ext cx="111760" cy="111760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3CE916"/>
            </a:solidFill>
            <a:ln>
              <a:noFill/>
            </a:ln>
            <a:effectLst/>
          </p:spPr>
        </p:sp>
        <p:grpSp>
          <p:nvGrpSpPr>
            <p:cNvPr id="57" name="Grupo10"/>
            <p:cNvGrpSpPr>
              <a:extLst>
                <a:ext uri="smNativeData">
                  <pr:smNativeData xmlns:pr="smNativeData" xmlns:p14="http://schemas.microsoft.com/office/powerpoint/2010/main" xmlns="" val="SMDATA_7_LL83YB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KMUAABFGAAATyQAADAcAAAAAAAAJgAAAAgAAAD/////AAAAAA=="/>
                </a:ext>
              </a:extLst>
            </p:cNvGrpSpPr>
            <p:nvPr/>
          </p:nvGrpSpPr>
          <p:grpSpPr>
            <a:xfrm>
              <a:off x="3354705" y="3945255"/>
              <a:ext cx="2547620" cy="636905"/>
              <a:chOff x="3354705" y="3945255"/>
              <a:chExt cx="2547620" cy="636905"/>
            </a:xfrm>
          </p:grpSpPr>
          <p:sp>
            <p:nvSpPr>
              <p:cNvPr id="59" name="AutoForma18"/>
              <p:cNvSpPr>
                <a:extLst>
                  <a:ext uri="smNativeData">
                    <pr:smNativeData xmlns:pr="smNativeData" xmlns:p14="http://schemas.microsoft.com/office/powerpoint/2010/main" xmlns="" val="SMDATA_13_LL83YBMAAAAlAAAA2gAAAA0AAAAAIAAAACAAAAAgAAAAIAAAAAAAAAABAAAAAAAAAAEAAABQAAAAAAAAAAAA7D8AAAAAAADgPwAAAAAAAOA/AAAAAAAA4D8AAAAAAADgPwAAAAAAAOA/AAAAAAAA4D8AAAAAAADgPwAAAAAAAOA/AAAAAAAA4D8CAAAAjAAAAAEAAAAAAAAA2vrNAP///wgLAAAAAAAAAAAAAAAAAAAAAAAAAAAAAAAAAAAAZAAAAAEAAABAAAAAAAAAAAAAAAAAAAAAAAAAAAAAAAAAAAAAAAAAAAAAAAAAAAAAAAAAAAAAAAAAAAAAAAAAAAAAAAAAAAAAAAAAAAAAAAAAAAAAAAAAAAAAAAAAAAAAFAAAADwAAAABAAAAAAAAANr6zQAUAAAAAQAAACMAAAAjAAAAIw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KAAAAAAAAABQAAAAAAAAAwMD/AAAAAAAAAAAAAAAAAAAAAABkAAAAAAAAAH9/fwAKAAAAHwAAAFQAAADa+s0A////AQAAAAAAAAAAAAAAAAAAAAAAAAAAAAAAAAAAAAAAAAAA2vrNAH9/fwDn5uYDzMzMAMDA/wB/f38AAAAAAAAAAAAAAAAAAAAAAAAAAAAhAAAAGAAAABQAAACjFAAARRgAAE8kAAAwHAAAAAAAACYAAAAIAAAA//////////8="/>
                  </a:ext>
                </a:extLst>
              </p:cNvSpPr>
              <p:nvPr/>
            </p:nvSpPr>
            <p:spPr>
              <a:xfrm>
                <a:off x="3354705" y="3945255"/>
                <a:ext cx="2547620" cy="636905"/>
              </a:xfrm>
              <a:prstGeom prst="homePlate">
                <a:avLst>
                  <a:gd name="adj" fmla="val 50000"/>
                </a:avLst>
              </a:prstGeom>
              <a:solidFill>
                <a:srgbClr val="DAFACD">
                  <a:alpha val="89000"/>
                </a:srgbClr>
              </a:solidFill>
              <a:ln w="12700" cap="flat" cmpd="sng" algn="ctr">
                <a:solidFill>
                  <a:srgbClr val="DAFACD">
                    <a:alpha val="90000"/>
                  </a:srgbClr>
                </a:solidFill>
                <a:prstDash val="solid"/>
                <a:headEnd type="none"/>
                <a:tailEnd type="none"/>
              </a:ln>
              <a:effectLst/>
            </p:spPr>
          </p:sp>
          <p:sp>
            <p:nvSpPr>
              <p:cNvPr id="58" name="CaixaTexto10"/>
              <p:cNvSpPr txBox="1">
                <a:extLst>
                  <a:ext uri="smNativeData">
                    <pr:smNativeData xmlns:pr="smNativeData" xmlns:p14="http://schemas.microsoft.com/office/powerpoint/2010/main" xmlns="" val="SMDATA_13_LL83YBMAAAAlAAAAEgAAAA0AAAAAIAAAACAAAAAgAAAAI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n9/fwDn5uYDzMzMAMDA/wB/f38AAAAAAAAAAAAAAAAAAAAAAAAAAAAhAAAAGAAAABQAAACjFAAARRgAAFQjAAAwHAAAAAAAACYAAAAIAAAA//////////8="/>
                  </a:ext>
                </a:extLst>
              </p:cNvSpPr>
              <p:nvPr/>
            </p:nvSpPr>
            <p:spPr>
              <a:xfrm>
                <a:off x="3354705" y="3945255"/>
                <a:ext cx="2388235" cy="63690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20320" tIns="20320" rIns="20320" bIns="20320" numCol="1" spcCol="215900" anchor="ctr"/>
              <a:lstStyle/>
              <a:p>
                <a:pPr algn="ctr" defTabSz="711200">
                  <a:lnSpc>
                    <a:spcPct val="90000"/>
                  </a:lnSpc>
                  <a:spcBef>
                    <a:spcPts val="0"/>
                  </a:spcBef>
                  <a:spcAft>
                    <a:spcPts val="670"/>
                  </a:spcAft>
                  <a:tabLst/>
                  <a:defRPr lang="pt-BR">
                    <a:solidFill>
                      <a:srgbClr val="000000"/>
                    </a:solidFill>
                  </a:defRPr>
                </a:pPr>
                <a:r>
                  <a:rPr lang="pt-BR" sz="1600">
                    <a:solidFill>
                      <a:schemeClr val="tx1"/>
                    </a:solidFill>
                  </a:rPr>
                  <a:t>1º Sem. 2021</a:t>
                </a:r>
              </a:p>
            </p:txBody>
          </p:sp>
        </p:grpSp>
        <p:sp>
          <p:nvSpPr>
            <p:cNvPr id="56" name="AutoForma19"/>
            <p:cNvSpPr>
              <a:extLst>
                <a:ext uri="smNativeData">
                  <pr:smNativeData xmlns:pr="smNativeData" xmlns:p14="http://schemas.microsoft.com/office/powerpoint/2010/main" xmlns="" val="SMDATA_13_LL83YBMAAAAlAAAAyAAAAA0AAAAAkAAAAEgAAACQAAAASAAAAAAAAAAAAAAAAAAAAAEAAABQAAAAAAAAAAAA4D/y0k1iEFjlPwAAAAAAAOA/AAAAAAAA4D8AAAAAAADgPwAAAAAAAOA/AAAAAAAA4D8AAAAAAADgPwAAAAAAAOA/AAAAAAAA4D8CAAAAjAAAAAEAAAAAAAAAIOQbA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h6rCgMAAAAEAAAAAAAAAAAAAAAAAAAAAAAAAAeAAAAaAAAAAAAAAAAAAAAAAAAAAAAAAAAAAAAECcAABAnAAAAAAAAAAAAAAAAAAAAAAAAAAAAAAAAAAAAAAAAAAAAABQAAAAAAAAAwMD/AAAAAABkAAAAMgAAAAAAAABkAAAAAAAAAH9/fwAKAAAAHwAAAFQAAAAg5BsA////AQAAAAAAAAAAAAAAAAAAAAAAAAAAAAAAAAAAAAAAAAAAAAAAAn9/fwDn5uYDzMzMAMDA/wB/f38AAAAAAAAAAAAAAAAAAAAAAAAAAAAhAAAAGAAAABQAAAAhHAAAiBwAANEcAAA4HQAAAAAAACYAAAAIAAAA//////////8="/>
                </a:ext>
              </a:extLst>
            </p:cNvSpPr>
            <p:nvPr/>
          </p:nvSpPr>
          <p:spPr>
            <a:xfrm rot="5400000">
              <a:off x="4572635" y="4638040"/>
              <a:ext cx="111760" cy="111760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20E41B"/>
            </a:solidFill>
            <a:ln>
              <a:noFill/>
            </a:ln>
            <a:effectLst/>
          </p:spPr>
        </p:sp>
        <p:grpSp>
          <p:nvGrpSpPr>
            <p:cNvPr id="53" name="Grupo11"/>
            <p:cNvGrpSpPr>
              <a:extLst>
                <a:ext uri="smNativeData">
                  <pr:smNativeData xmlns:pr="smNativeData" xmlns:p14="http://schemas.microsoft.com/office/powerpoint/2010/main" xmlns="" val="SMDATA_7_LL83YB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KMUAACQHQAATyQAAHshAAAAAAAAJgAAAAgAAAD/////AAAAAA=="/>
                </a:ext>
              </a:extLst>
            </p:cNvGrpSpPr>
            <p:nvPr/>
          </p:nvGrpSpPr>
          <p:grpSpPr>
            <a:xfrm>
              <a:off x="3354705" y="4805680"/>
              <a:ext cx="2547620" cy="636905"/>
              <a:chOff x="3354705" y="4805680"/>
              <a:chExt cx="2547620" cy="636905"/>
            </a:xfrm>
          </p:grpSpPr>
          <p:sp>
            <p:nvSpPr>
              <p:cNvPr id="55" name="AutoForma20"/>
              <p:cNvSpPr>
                <a:extLst>
                  <a:ext uri="smNativeData">
                    <pr:smNativeData xmlns:pr="smNativeData" xmlns:p14="http://schemas.microsoft.com/office/powerpoint/2010/main" xmlns="" val="SMDATA_13_LL83YBMAAAAlAAAA2gAAAA0AAAAAIAAAACAAAAAgAAAAIAAAAAAAAAABAAAAAAAAAAEAAABQAAAAAAAAAAAA7D8AAAAAAADgPwAAAAAAAOA/AAAAAAAA4D8AAAAAAADgPwAAAAAAAOA/AAAAAAAA4D8AAAAAAADgPwAAAAAAAOA/AAAAAAAA4D8CAAAAjAAAAAEAAAAAAAAA0/nOAP///wgLAAAAAAAAAAAAAAAAAAAAAAAAAAAAAAAAAAAAZAAAAAEAAABAAAAAAAAAAAAAAAAAAAAAAAAAAAAAAAAAAAAAAAAAAAAAAAAAAAAAAAAAAAAAAAAAAAAAAAAAAAAAAAAAAAAAAAAAAAAAAAAAAAAAAAAAAAAAAAAAAAAAFAAAADwAAAABAAAAAAAAANP5zgAUAAAAAQAAACMAAAAjAAAAIw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cAeAAMAAAAEAAAAAAAAAAAAAAAAAAAAAAAAAAeAAAAaAAAAAAAAAAAAAAAAAAAAAAAAAAAAAAAECcAABAnAAAAAAAAAAAAAAAAAAAAAAAAAAAAAAAAAAAKAAAAAAAAABQAAAAAAAAAwMD/AAAAAAAAAAAAAAAAAAAAAABkAAAAAAAAAH9/fwAKAAAAHwAAAFQAAADT+c4A////AQAAAAAAAAAAAAAAAAAAAAAAAAAAAAAAAAAAAAAAAAAA0/nOAH9/fwDn5uYDzMzMAMDA/wB/f38AAAAAAAAAAAAAAAAAAAAAAAAAAAAhAAAAGAAAABQAAACjFAAAkB0AAE8kAAB7IQAAAAAAACYAAAAIAAAA//////////8="/>
                  </a:ext>
                </a:extLst>
              </p:cNvSpPr>
              <p:nvPr/>
            </p:nvSpPr>
            <p:spPr>
              <a:xfrm>
                <a:off x="3354705" y="4805680"/>
                <a:ext cx="2547620" cy="636905"/>
              </a:xfrm>
              <a:prstGeom prst="homePlate">
                <a:avLst>
                  <a:gd name="adj" fmla="val 50000"/>
                </a:avLst>
              </a:prstGeom>
              <a:solidFill>
                <a:srgbClr val="D3F9CE">
                  <a:alpha val="89000"/>
                </a:srgbClr>
              </a:solidFill>
              <a:ln w="12700" cap="flat" cmpd="sng" algn="ctr">
                <a:solidFill>
                  <a:srgbClr val="D3F9CE">
                    <a:alpha val="90000"/>
                  </a:srgbClr>
                </a:solidFill>
                <a:prstDash val="solid"/>
                <a:headEnd type="none"/>
                <a:tailEnd type="none"/>
              </a:ln>
              <a:effectLst/>
            </p:spPr>
          </p:sp>
          <p:sp>
            <p:nvSpPr>
              <p:cNvPr id="54" name="CaixaTexto11"/>
              <p:cNvSpPr txBox="1">
                <a:extLst>
                  <a:ext uri="smNativeData">
                    <pr:smNativeData xmlns:pr="smNativeData" xmlns:p14="http://schemas.microsoft.com/office/powerpoint/2010/main" xmlns="" val="SMDATA_13_LL83YBMAAAAlAAAAEgAAAA0AAAAAIAAAACAAAAAgAAAAI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EAAQAAMAAAAEAAAAAAAAAAAAAAAAAAAAAAAAAAeAAAAaAAAAAAAAAAAAAAAAAAAAAAAAAAAAAAAECcAABAnAAAAAAAAAAAAAAAAAAAAAAAAAAAAAAAAAAAAAAAAAAAAABQAAAAAAAAAwMD/AAAAAABkAAAAMgAAAAAAAABkAAAAAAAAAH9/fwAKAAAAHwAAAFQAAABbm9UF////AQAAAAAAAAAAAAAAAAAAAAAAAAAAAAAAAAAAAAAAAAAAAAAAAn9/fwDn5uYDzMzMAMDA/wB/f38AAAAAAAAAAAAAAAAAAAAAAAAAAAAhAAAAGAAAABQAAACjFAAAkB0AAFQjAAB7IQAAAAAAACYAAAAIAAAA//////////8="/>
                  </a:ext>
                </a:extLst>
              </p:cNvSpPr>
              <p:nvPr/>
            </p:nvSpPr>
            <p:spPr>
              <a:xfrm>
                <a:off x="3354705" y="4805680"/>
                <a:ext cx="2388235" cy="63690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20320" tIns="20320" rIns="20320" bIns="20320" numCol="1" spcCol="215900" anchor="ctr"/>
              <a:lstStyle/>
              <a:p>
                <a:pPr algn="ctr" defTabSz="711200">
                  <a:lnSpc>
                    <a:spcPct val="90000"/>
                  </a:lnSpc>
                  <a:spcBef>
                    <a:spcPts val="0"/>
                  </a:spcBef>
                  <a:spcAft>
                    <a:spcPts val="670"/>
                  </a:spcAft>
                  <a:tabLst/>
                  <a:defRPr lang="pt-BR">
                    <a:solidFill>
                      <a:srgbClr val="000000"/>
                    </a:solidFill>
                  </a:defRPr>
                </a:pPr>
                <a:r>
                  <a:rPr lang="pt-BR" sz="1600">
                    <a:solidFill>
                      <a:schemeClr val="tx1"/>
                    </a:solidFill>
                  </a:rPr>
                  <a:t>1º Sem. 2021</a:t>
                </a:r>
              </a:p>
            </p:txBody>
          </p:sp>
        </p:grpSp>
        <p:sp>
          <p:nvSpPr>
            <p:cNvPr id="52" name="AutoForma21"/>
            <p:cNvSpPr>
              <a:extLst>
                <a:ext uri="smNativeData">
                  <pr:smNativeData xmlns:pr="smNativeData" xmlns:p14="http://schemas.microsoft.com/office/powerpoint/2010/main" xmlns="" val="SMDATA_13_LL83YBMAAAAlAAAAyAAAAA0AAAAAkAAAAEgAAACQAAAASAAAAAAAAAAAAAAAAAAAAAEAAABQAAAAAAAAAAAA4D/y0k1iEFjlPwAAAAAAAOA/AAAAAAAA4D8AAAAAAADgPwAAAAAAAOA/AAAAAAAA4D8AAAAAAADgPwAAAAAAAOA/AAAAAAAA4D8CAAAAjAAAAAEAAAAAAAAAHuE2A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AAYAAMAAAAEAAAAAAAAAAAAAAAAAAAAAAAAAAeAAAAaAAAAAAAAAAAAAAAAAAAAAAAAAAAAAAAECcAABAnAAAAAAAAAAAAAAAAAAAAAAAAAAAAAAAAAAAAAAAAAAAAABQAAAAAAAAAwMD/AAAAAABkAAAAMgAAAAAAAABkAAAAAAAAAH9/fwAKAAAAHwAAAFQAAAAe4TYA////AQAAAAAAAAAAAAAAAAAAAAAAAAAAAAAAAAAAAAAAAAAAAAAAAn9/fwDn5uYDzMzMAMDA/wB/f38AAAAAAAAAAAAAAAAAAAAAAAAAAAAhAAAAGAAAABQAAAAhHAAA0iEAANEcAACCIgAAAAAAACYAAAAIAAAA//////////8="/>
                </a:ext>
              </a:extLst>
            </p:cNvSpPr>
            <p:nvPr/>
          </p:nvSpPr>
          <p:spPr>
            <a:xfrm rot="5400000">
              <a:off x="4572635" y="5497830"/>
              <a:ext cx="111760" cy="111760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1EE136"/>
            </a:solidFill>
            <a:ln>
              <a:noFill/>
            </a:ln>
            <a:effectLst/>
          </p:spPr>
        </p:sp>
        <p:grpSp>
          <p:nvGrpSpPr>
            <p:cNvPr id="49" name="Grupo12"/>
            <p:cNvGrpSpPr>
              <a:extLst>
                <a:ext uri="smNativeData">
                  <pr:smNativeData xmlns:pr="smNativeData" xmlns:p14="http://schemas.microsoft.com/office/powerpoint/2010/main" xmlns="" val="SMDATA_7_LL83YB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KMUAADaIgAATyQAAMUmAAAAAAAAJgAAAAgAAAD/////AAAAAA=="/>
                </a:ext>
              </a:extLst>
            </p:cNvGrpSpPr>
            <p:nvPr/>
          </p:nvGrpSpPr>
          <p:grpSpPr>
            <a:xfrm>
              <a:off x="3354705" y="5665470"/>
              <a:ext cx="2547620" cy="636905"/>
              <a:chOff x="3354705" y="5665470"/>
              <a:chExt cx="2547620" cy="636905"/>
            </a:xfrm>
          </p:grpSpPr>
          <p:sp>
            <p:nvSpPr>
              <p:cNvPr id="51" name="AutoForma22"/>
              <p:cNvSpPr>
                <a:extLst>
                  <a:ext uri="smNativeData">
                    <pr:smNativeData xmlns:pr="smNativeData" xmlns:p14="http://schemas.microsoft.com/office/powerpoint/2010/main" xmlns="" val="SMDATA_13_LL83YBMAAAAlAAAA2gAAAA0AAAAAIAAAACAAAAAgAAAAIAAAAAAAAAABAAAAAAAAAAEAAABQAAAAAAAAAAAA7D8AAAAAAADgPwAAAAAAAOA/AAAAAAAA4D8AAAAAAADgPwAAAAAAAOA/AAAAAAAA4D8AAAAAAADgPwAAAAAAAOA/AAAAAAAA4D8CAAAAjAAAAAEAAAAAAAAAz/jTAP///wgLAAAAAAAAAAAAAAAAAAAAAAAAAAAAAAAAAAAAZAAAAAEAAABAAAAAAAAAAAAAAAAAAAAAAAAAAAAAAAAAAAAAAAAAAAAAAAAAAAAAAAAAAAAAAAAAAAAAAAAAAAAAAAAAAAAAAAAAAAAAAAAAAAAAAAAAAAAAAAAAAAAAFAAAADwAAAABAAAAAAAAAM/40wAUAAAAAQAAACMAAAAjAAAAIw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KAAAAAAAAABQAAAAAAAAAwMD/AAAAAAAAAAAAAAAAAAAAAABkAAAAAAAAAH9/fwAKAAAAHwAAAFQAAADP+NMA////AQAAAAAAAAAAAAAAAAAAAAAAAAAAAAAAAAAAAAAAAAAAz/jTAH9/fwDn5uYDzMzMAMDA/wB/f38AAAAAAAAAAAAAAAAAAAAAAAAAAAAhAAAAGAAAABQAAACjFAAA2iIAAE8kAADFJgAAAAAAACYAAAAIAAAA//////////8="/>
                  </a:ext>
                </a:extLst>
              </p:cNvSpPr>
              <p:nvPr/>
            </p:nvSpPr>
            <p:spPr>
              <a:xfrm>
                <a:off x="3354705" y="5665470"/>
                <a:ext cx="2547620" cy="636905"/>
              </a:xfrm>
              <a:prstGeom prst="homePlate">
                <a:avLst>
                  <a:gd name="adj" fmla="val 50000"/>
                </a:avLst>
              </a:prstGeom>
              <a:solidFill>
                <a:srgbClr val="CFF8D3">
                  <a:alpha val="89000"/>
                </a:srgbClr>
              </a:solidFill>
              <a:ln w="12700" cap="flat" cmpd="sng" algn="ctr">
                <a:solidFill>
                  <a:srgbClr val="CFF8D3">
                    <a:alpha val="90000"/>
                  </a:srgbClr>
                </a:solidFill>
                <a:prstDash val="solid"/>
                <a:headEnd type="none"/>
                <a:tailEnd type="none"/>
              </a:ln>
              <a:effectLst/>
            </p:spPr>
          </p:sp>
          <p:sp>
            <p:nvSpPr>
              <p:cNvPr id="50" name="CaixaTexto12"/>
              <p:cNvSpPr txBox="1">
                <a:extLst>
                  <a:ext uri="smNativeData">
                    <pr:smNativeData xmlns:pr="smNativeData" xmlns:p14="http://schemas.microsoft.com/office/powerpoint/2010/main" xmlns="" val="SMDATA_13_LL83YBMAAAAlAAAAEgAAAA0AAAAAIAAAACAAAAAgAAAAI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n9/fwDn5uYDzMzMAMDA/wB/f38AAAAAAAAAAAAAAAAAAAAAAAAAAAAhAAAAGAAAABQAAACjFAAA2iIAAFQjAADFJgAAAAAAACYAAAAIAAAA//////////8="/>
                  </a:ext>
                </a:extLst>
              </p:cNvSpPr>
              <p:nvPr/>
            </p:nvSpPr>
            <p:spPr>
              <a:xfrm>
                <a:off x="3354705" y="5665470"/>
                <a:ext cx="2388235" cy="63690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20320" tIns="20320" rIns="20320" bIns="20320" numCol="1" spcCol="215900" anchor="ctr"/>
              <a:lstStyle/>
              <a:p>
                <a:pPr algn="ctr" defTabSz="711200">
                  <a:lnSpc>
                    <a:spcPct val="90000"/>
                  </a:lnSpc>
                  <a:spcBef>
                    <a:spcPts val="0"/>
                  </a:spcBef>
                  <a:spcAft>
                    <a:spcPts val="670"/>
                  </a:spcAft>
                  <a:tabLst/>
                  <a:defRPr lang="pt-BR">
                    <a:solidFill>
                      <a:srgbClr val="000000"/>
                    </a:solidFill>
                  </a:defRPr>
                </a:pPr>
                <a:r>
                  <a:rPr lang="pt-BR" sz="1600">
                    <a:solidFill>
                      <a:schemeClr val="tx1"/>
                    </a:solidFill>
                  </a:rPr>
                  <a:t>2º Sem. 2021</a:t>
                </a:r>
              </a:p>
            </p:txBody>
          </p:sp>
        </p:grpSp>
        <p:grpSp>
          <p:nvGrpSpPr>
            <p:cNvPr id="46" name="Grupo13"/>
            <p:cNvGrpSpPr>
              <a:extLst>
                <a:ext uri="smNativeData">
                  <pr:smNativeData xmlns:pr="smNativeData" xmlns:p14="http://schemas.microsoft.com/office/powerpoint/2010/main" xmlns="" val="SMDATA_7_LL83YBMAAAAlAAAAAQAAAA8BAAAAkAAAAEgAAACQAAAASAAAAAAAAAAAAAAAAAAAABcAAAAUAAAAAAAAAAAAAAD/fwAA/38AAAAAAAAJAAAABAAAAK7///8MAAAAEAAAAAAAAAAAAAAAAAAAAAAAAAAfAAAAVAAAAAAAAAAAAAAAAAAAAAAAAAAAAAAAAAAAAAAAAAAAAAAAAAAAAAAAAAAAAAAAAAAAAAAAAAAAAAAAAAAAAAAAAAAAAAAAAAAAAAAAAAAAAAAAAAAAACEAAAAYAAAAFAAAAIEmAABnCAAALTYAAFIMAAAAAAAAJgAAAAgAAAD/////AAAAAA=="/>
                </a:ext>
              </a:extLst>
            </p:cNvGrpSpPr>
            <p:nvPr/>
          </p:nvGrpSpPr>
          <p:grpSpPr>
            <a:xfrm>
              <a:off x="6259195" y="1365885"/>
              <a:ext cx="2547620" cy="636905"/>
              <a:chOff x="6259195" y="1365885"/>
              <a:chExt cx="2547620" cy="636905"/>
            </a:xfrm>
          </p:grpSpPr>
          <p:sp>
            <p:nvSpPr>
              <p:cNvPr id="48" name="AutoForma23"/>
              <p:cNvSpPr>
                <a:extLst>
                  <a:ext uri="smNativeData">
                    <pr:smNativeData xmlns:pr="smNativeData" xmlns:p14="http://schemas.microsoft.com/office/powerpoint/2010/main" xmlns="" val="SMDATA_13_LL83YBMAAAAlAAAA2gAAAA0AAAAAIAAAACAAAAAgAAAAIAAAAAAAAAABAAAAAAAAAAEAAABQAAAAAAAAAAAA7D8AAAAAAADgPwAAAAAAAOA/AAAAAAAA4D8AAAAAAADgPwAAAAAAAOA/AAAAAAAA4D8AAAAAAADgPwAAAAAAAOA/AAAAAAAA4D8CAAAAjAAAAAEAAAAAAAAAK9mgAP///wgAAAAAAAAAAAAAAAAAAAAAAAAAAAAAAAAAAAAAZAAAAAEAAABAAAAAAAAAAAAAAAAAAAAAAAAAAAAAAAAAAAAAAAAAAAAAAAAAAAAAAAAAAAAAAAAAAAAAAAAAAAAAAAAAAAAAAAAAAAAAAAAAAAAAAAAAAAAAAAAAAAAAFAAAADwAAAABAAAAAAAAAP///wAUAAAAAQAAACMAAAAjAAAAIw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AAQAAMAAAAEAAAAAAAAAAAAAAAAAAAAAAAAAAeAAAAaAAAAAAAAAAAAAAAAAAAAAAAAAAAAAAAECcAABAnAAAAAAAAAAAAAAAAAAAAAAAAAAAAAAAAAAAAAAAAAAAAABQAAAAAAAAAwMD/AAAAAAAAAAAAAAAAAAAAAABkAAAAAAAAAH9/fwAKAAAAHwAAAFQAAAAr2aAA////AQAAAAAAAAAAAAAAAAAAAAAAAAAAAAAAAAAAAAAAAAAA////AH9/fwDn5uYDzMzMAMDA/wB/f38AAAAAAAAAAAAAAAAAAAAAAAAAAAAhAAAAGAAAABQAAACBJgAAZwgAAC02AABSDAAAAAAAACYAAAAIAAAA//////////8="/>
                  </a:ext>
                </a:extLst>
              </p:cNvSpPr>
              <p:nvPr/>
            </p:nvSpPr>
            <p:spPr>
              <a:xfrm>
                <a:off x="6259195" y="1365885"/>
                <a:ext cx="2547620" cy="636905"/>
              </a:xfrm>
              <a:prstGeom prst="homePlate">
                <a:avLst>
                  <a:gd name="adj" fmla="val 50000"/>
                </a:avLst>
              </a:prstGeom>
              <a:solidFill>
                <a:srgbClr val="2BD9A0"/>
              </a:solidFill>
              <a:ln w="12700" cap="flat" cmpd="sng" algn="ctr">
                <a:solidFill>
                  <a:srgbClr val="FFFFFF"/>
                </a:solidFill>
                <a:prstDash val="solid"/>
                <a:headEnd type="none"/>
                <a:tailEnd type="none"/>
              </a:ln>
              <a:effectLst/>
            </p:spPr>
          </p:sp>
          <p:sp>
            <p:nvSpPr>
              <p:cNvPr id="47" name="CaixaTexto13"/>
              <p:cNvSpPr txBox="1">
                <a:extLst>
                  <a:ext uri="smNativeData">
                    <pr:smNativeData xmlns:pr="smNativeData" xmlns:p14="http://schemas.microsoft.com/office/powerpoint/2010/main" xmlns="" val="SMDATA_13_LL83YBMAAAAlAAAAEgAAAA0AAAAAIAAAACAAAAAgAAAAI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n9/fwDn5uYDzMzMAMDA/wB/f38AAAAAAAAAAAAAAAAAAAAAAAAAAAAhAAAAGAAAABQAAACBJgAAZwgAADI1AABSDAAAAAAAACYAAAAIAAAA//////////8="/>
                  </a:ext>
                </a:extLst>
              </p:cNvSpPr>
              <p:nvPr/>
            </p:nvSpPr>
            <p:spPr>
              <a:xfrm>
                <a:off x="6259195" y="1365885"/>
                <a:ext cx="2388235" cy="63690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20320" tIns="20320" rIns="20320" bIns="20320" numCol="1" spcCol="215900" anchor="ctr"/>
              <a:lstStyle/>
              <a:p>
                <a:pPr algn="ctr" defTabSz="711200">
                  <a:lnSpc>
                    <a:spcPct val="90000"/>
                  </a:lnSpc>
                  <a:spcBef>
                    <a:spcPts val="0"/>
                  </a:spcBef>
                  <a:spcAft>
                    <a:spcPts val="670"/>
                  </a:spcAft>
                  <a:tabLst/>
                  <a:defRPr lang="pt-BR">
                    <a:solidFill>
                      <a:srgbClr val="FFFFFF"/>
                    </a:solidFill>
                  </a:defRPr>
                </a:pPr>
                <a:r>
                  <a:rPr lang="pt-BR" sz="1600">
                    <a:solidFill>
                      <a:schemeClr val="tx1"/>
                    </a:solidFill>
                  </a:rPr>
                  <a:t>Escolha</a:t>
                </a:r>
              </a:p>
            </p:txBody>
          </p:sp>
        </p:grpSp>
        <p:sp>
          <p:nvSpPr>
            <p:cNvPr id="45" name="AutoForma24"/>
            <p:cNvSpPr>
              <a:extLst>
                <a:ext uri="smNativeData">
                  <pr:smNativeData xmlns:pr="smNativeData" xmlns:p14="http://schemas.microsoft.com/office/powerpoint/2010/main" xmlns="" val="SMDATA_13_LL83YBMAAAAlAAAAyAAAAA0AAAAAkAAAAEgAAACQAAAASAAAAAAAAAAAAAAAAAAAAAEAAABQAAAAAAAAAAAA4D/y0k1iEFjlPwAAAAAAAOA/AAAAAAAA4D8AAAAAAADgPwAAAAAAAOA/AAAAAAAA4D8AAAAAAADgPwAAAAAAAOA/AAAAAAAA4D8CAAAAjAAAAAEAAAAAAAAAIN9VA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g31UA////AQAAAAAAAAAAAAAAAAAAAAAAAAAAAAAAAAAAAAAAAAAAAAAAAn9/fwDn5uYDzMzMAMDA/wB/f38AAAAAAAAAAAAAAAAAAAAAAAAAAAAhAAAAGAAAABQAAAD/LQAAqgwAAK8uAABZDQAAAAAAACYAAAAIAAAA//////////8="/>
                </a:ext>
              </a:extLst>
            </p:cNvSpPr>
            <p:nvPr/>
          </p:nvSpPr>
          <p:spPr>
            <a:xfrm rot="5400000">
              <a:off x="7477125" y="2058670"/>
              <a:ext cx="111125" cy="111760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20DF55"/>
            </a:solidFill>
            <a:ln>
              <a:noFill/>
            </a:ln>
            <a:effectLst/>
          </p:spPr>
        </p:sp>
        <p:grpSp>
          <p:nvGrpSpPr>
            <p:cNvPr id="42" name="Grupo14"/>
            <p:cNvGrpSpPr>
              <a:extLst>
                <a:ext uri="smNativeData">
                  <pr:smNativeData xmlns:pr="smNativeData" xmlns:p14="http://schemas.microsoft.com/office/powerpoint/2010/main" xmlns="" val="SMDATA_7_LL83YB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IEmAACxDQAALTYAAJwRAAAAAAAAJgAAAAgAAAD/////AAAAAA=="/>
                </a:ext>
              </a:extLst>
            </p:cNvGrpSpPr>
            <p:nvPr/>
          </p:nvGrpSpPr>
          <p:grpSpPr>
            <a:xfrm>
              <a:off x="6259195" y="2225675"/>
              <a:ext cx="2547620" cy="636905"/>
              <a:chOff x="6259195" y="2225675"/>
              <a:chExt cx="2547620" cy="636905"/>
            </a:xfrm>
          </p:grpSpPr>
          <p:sp>
            <p:nvSpPr>
              <p:cNvPr id="44" name="AutoForma25"/>
              <p:cNvSpPr>
                <a:extLst>
                  <a:ext uri="smNativeData">
                    <pr:smNativeData xmlns:pr="smNativeData" xmlns:p14="http://schemas.microsoft.com/office/powerpoint/2010/main" xmlns="" val="SMDATA_13_LL83YBMAAAAlAAAA2gAAAA0AAAAAIAAAACAAAAAgAAAAIAAAAAAAAAABAAAAAAAAAAEAAABQAAAAAAAAAAAA7D8AAAAAAADgPwAAAAAAAOA/AAAAAAAA4D8AAAAAAADgPwAAAAAAAOA/AAAAAAAA4D8AAAAAAADgPwAAAAAAAOA/AAAAAAAA4D8CAAAAjAAAAAEAAAAAAAAA0PfYAP///wgLAAAAAAAAAAAAAAAAAAAAAAAAAAAAAAAAAAAAZAAAAAEAAABAAAAAAAAAAAAAAAAAAAAAAAAAAAAAAAAAAAAAAAAAAAAAAAAAAAAAAAAAAAAAAAAAAAAAAAAAAAAAAAAAAAAAAAAAAAAAAAAAAAAAAAAAAAAAAAAAAAAAFAAAADwAAAABAAAAAAAAAND32AAUAAAAAQAAACMAAAAjAAAAIw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////8MAAAAEAAAAAAAAAAAAAAAAAAAAAAAAAAeAAAAaAAAAAAAAAAAAAAAAAAAAAAAAAAAAAAAECcAABAnAAAAAAAAAAAAAAAAAAAAAAAAAAAAAAAAAAAKAAAAAAAAABQAAAAAAAAAwMD/AAAAAAAAAAAAAAAAAAAAAABkAAAAAAAAAH9/fwAKAAAAHwAAAFQAAADQ99gA////AQAAAAAAAAAAAAAAAAAAAAAAAAAAAAAAAAAAAAAAAAAA0PfYAH9/fwDn5uYDzMzMAMDA/wB/f38AAAAAAAAAAAAAAAAAAAAAAAAAAAAhAAAAGAAAABQAAACBJgAAsQ0AAC02AACcEQAAAAAAACYAAAAIAAAA//////////8="/>
                  </a:ext>
                </a:extLst>
              </p:cNvSpPr>
              <p:nvPr/>
            </p:nvSpPr>
            <p:spPr>
              <a:xfrm>
                <a:off x="6259195" y="2225675"/>
                <a:ext cx="2547620" cy="636905"/>
              </a:xfrm>
              <a:prstGeom prst="homePlate">
                <a:avLst>
                  <a:gd name="adj" fmla="val 50000"/>
                </a:avLst>
              </a:prstGeom>
              <a:solidFill>
                <a:srgbClr val="D0F7D8">
                  <a:alpha val="89000"/>
                </a:srgbClr>
              </a:solidFill>
              <a:ln w="12700" cap="flat" cmpd="sng" algn="ctr">
                <a:solidFill>
                  <a:srgbClr val="D0F7D8">
                    <a:alpha val="90000"/>
                  </a:srgbClr>
                </a:solidFill>
                <a:prstDash val="solid"/>
                <a:headEnd type="none"/>
                <a:tailEnd type="none"/>
              </a:ln>
              <a:effectLst/>
            </p:spPr>
          </p:sp>
          <p:sp>
            <p:nvSpPr>
              <p:cNvPr id="43" name="CaixaTexto14"/>
              <p:cNvSpPr txBox="1">
                <a:extLst>
                  <a:ext uri="smNativeData">
                    <pr:smNativeData xmlns:pr="smNativeData" xmlns:p14="http://schemas.microsoft.com/office/powerpoint/2010/main" xmlns="" val="SMDATA_13_LL83YBMAAAAlAAAAEgAAAA0AAAAAIAAAACAAAAAgAAAAI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n9/fwDn5uYDzMzMAMDA/wB/f38AAAAAAAAAAAAAAAAAAAAAAAAAAAAhAAAAGAAAABQAAACBJgAAsQ0AADI1AACcEQAAAAAAACYAAAAIAAAA//////////8="/>
                  </a:ext>
                </a:extLst>
              </p:cNvSpPr>
              <p:nvPr/>
            </p:nvSpPr>
            <p:spPr>
              <a:xfrm>
                <a:off x="6259195" y="2225675"/>
                <a:ext cx="2388235" cy="63690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20320" tIns="20320" rIns="20320" bIns="20320" numCol="1" spcCol="215900" anchor="ctr"/>
              <a:lstStyle/>
              <a:p>
                <a:pPr algn="ctr" defTabSz="711200">
                  <a:lnSpc>
                    <a:spcPct val="90000"/>
                  </a:lnSpc>
                  <a:spcBef>
                    <a:spcPts val="0"/>
                  </a:spcBef>
                  <a:spcAft>
                    <a:spcPts val="670"/>
                  </a:spcAft>
                  <a:tabLst/>
                  <a:defRPr lang="pt-BR">
                    <a:solidFill>
                      <a:srgbClr val="000000"/>
                    </a:solidFill>
                  </a:defRPr>
                </a:pPr>
                <a:r>
                  <a:rPr lang="pt-BR" sz="1600">
                    <a:solidFill>
                      <a:schemeClr val="tx1"/>
                    </a:solidFill>
                  </a:rPr>
                  <a:t>1º Sem. 2021</a:t>
                </a:r>
              </a:p>
            </p:txBody>
          </p:sp>
        </p:grpSp>
        <p:sp>
          <p:nvSpPr>
            <p:cNvPr id="41" name="AutoForma26"/>
            <p:cNvSpPr>
              <a:extLst>
                <a:ext uri="smNativeData">
                  <pr:smNativeData xmlns:pr="smNativeData" xmlns:p14="http://schemas.microsoft.com/office/powerpoint/2010/main" xmlns="" val="SMDATA_13_LL83YBMAAAAlAAAAyAAAAA0AAAAAkAAAAEgAAACQAAAASAAAAAAAAAAAAAAAAAAAAAEAAABQAAAAAAAAAAAA4D/y0k1iEFjlPwAAAAAAAOA/AAAAAAAA4D8AAAAAAADgPwAAAAAAAOA/AAAAAAAA4D8AAAAAAADgPwAAAAAAAOA/AAAAAAAA4D8CAAAAjAAAAAEAAAAAAAAAJt10A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m3XQA////AQAAAAAAAAAAAAAAAAAAAAAAAAAAAAAAAAAAAAAAAAAAAAAAAn9/fwDn5uYDzMzMAMDA/wB/f38AAAAAAAAAAAAAAAAAAAAAAAAAAAAhAAAAGAAAABQAAAD/LQAA9BEAAK8uAACjEgAAAAAAACYAAAAIAAAA//////////8="/>
                </a:ext>
              </a:extLst>
            </p:cNvSpPr>
            <p:nvPr/>
          </p:nvSpPr>
          <p:spPr>
            <a:xfrm rot="5400000">
              <a:off x="7477125" y="2918460"/>
              <a:ext cx="111125" cy="111760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26DD74"/>
            </a:solidFill>
            <a:ln>
              <a:noFill/>
            </a:ln>
            <a:effectLst/>
          </p:spPr>
        </p:sp>
        <p:grpSp>
          <p:nvGrpSpPr>
            <p:cNvPr id="38" name="Grupo15"/>
            <p:cNvGrpSpPr>
              <a:extLst>
                <a:ext uri="smNativeData">
                  <pr:smNativeData xmlns:pr="smNativeData" xmlns:p14="http://schemas.microsoft.com/office/powerpoint/2010/main" xmlns="" val="SMDATA_7_LL83YB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IEmAAD7EgAALTYAAOYWAAAAAAAAJgAAAAgAAAD/////AAAAAA=="/>
                </a:ext>
              </a:extLst>
            </p:cNvGrpSpPr>
            <p:nvPr/>
          </p:nvGrpSpPr>
          <p:grpSpPr>
            <a:xfrm>
              <a:off x="6259195" y="3085465"/>
              <a:ext cx="2547620" cy="636905"/>
              <a:chOff x="6259195" y="3085465"/>
              <a:chExt cx="2547620" cy="636905"/>
            </a:xfrm>
          </p:grpSpPr>
          <p:sp>
            <p:nvSpPr>
              <p:cNvPr id="40" name="AutoForma27"/>
              <p:cNvSpPr>
                <a:extLst>
                  <a:ext uri="smNativeData">
                    <pr:smNativeData xmlns:pr="smNativeData" xmlns:p14="http://schemas.microsoft.com/office/powerpoint/2010/main" xmlns="" val="SMDATA_13_LL83YBMAAAAlAAAA2gAAAA0AAAAAIAAAACAAAAAgAAAAIAAAAAAAAAABAAAAAAAAAAEAAABQAAAAAAAAAAAA7D8AAAAAAADgPwAAAAAAAOA/AAAAAAAA4D8AAAAAAADgPwAAAAAAAOA/AAAAAAAA4D8AAAAAAADgPwAAAAAAAOA/AAAAAAAA4D8CAAAAjAAAAAEAAAAAAAAAy/XbAP///wgLAAAAAAAAAAAAAAAAAAAAAAAAAAAAAAAAAAAAZAAAAAEAAABAAAAAAAAAAAAAAAAAAAAAAAAAAAAAAAAAAAAAAAAAAAAAAAAAAAAAAAAAAAAAAAAAAAAAAAAAAAAAAAAAAAAAAAAAAAAAAAAAAAAAAAAAAAAAAAAAAAAAFAAAADwAAAABAAAAAAAAAMv12wAUAAAAAQAAACMAAAAjAAAAIw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KAAAAAAAAABQAAAAAAAAAwMD/AAAAAAAAAAAAAAAAAAAAAABkAAAAAAAAAH9/fwAKAAAAHwAAAFQAAADL9dsA////AQAAAAAAAAAAAAAAAAAAAAAAAAAAAAAAAAAAAAAAAAAAy/XbAH9/fwDn5uYDzMzMAMDA/wB/f38AAAAAAAAAAAAAAAAAAAAAAAAAAAAhAAAAGAAAABQAAACBJgAA+xIAAC02AADmFgAAAAAAACYAAAAIAAAA//////////8="/>
                  </a:ext>
                </a:extLst>
              </p:cNvSpPr>
              <p:nvPr/>
            </p:nvSpPr>
            <p:spPr>
              <a:xfrm>
                <a:off x="6259195" y="3085465"/>
                <a:ext cx="2547620" cy="636905"/>
              </a:xfrm>
              <a:prstGeom prst="homePlate">
                <a:avLst>
                  <a:gd name="adj" fmla="val 50000"/>
                </a:avLst>
              </a:prstGeom>
              <a:solidFill>
                <a:srgbClr val="CBF5DB">
                  <a:alpha val="89000"/>
                </a:srgbClr>
              </a:solidFill>
              <a:ln w="12700" cap="flat" cmpd="sng" algn="ctr">
                <a:solidFill>
                  <a:srgbClr val="CBF5DB">
                    <a:alpha val="90000"/>
                  </a:srgbClr>
                </a:solidFill>
                <a:prstDash val="solid"/>
                <a:headEnd type="none"/>
                <a:tailEnd type="none"/>
              </a:ln>
              <a:effectLst/>
            </p:spPr>
          </p:sp>
          <p:sp>
            <p:nvSpPr>
              <p:cNvPr id="39" name="CaixaTexto15"/>
              <p:cNvSpPr txBox="1">
                <a:extLst>
                  <a:ext uri="smNativeData">
                    <pr:smNativeData xmlns:pr="smNativeData" xmlns:p14="http://schemas.microsoft.com/office/powerpoint/2010/main" xmlns="" val="SMDATA_13_LL83YBMAAAAlAAAAEgAAAA0AAAAAIAAAACAAAAAgAAAAI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n9/fwDn5uYDzMzMAMDA/wB/f38AAAAAAAAAAAAAAAAAAAAAAAAAAAAhAAAAGAAAABQAAACBJgAA+xIAADI1AADmFgAAAAAAACYAAAAIAAAA//////////8="/>
                  </a:ext>
                </a:extLst>
              </p:cNvSpPr>
              <p:nvPr/>
            </p:nvSpPr>
            <p:spPr>
              <a:xfrm>
                <a:off x="6259195" y="3085465"/>
                <a:ext cx="2388235" cy="63690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20320" tIns="20320" rIns="20320" bIns="20320" numCol="1" spcCol="215900" anchor="ctr"/>
              <a:lstStyle/>
              <a:p>
                <a:pPr algn="ctr" defTabSz="711200">
                  <a:lnSpc>
                    <a:spcPct val="90000"/>
                  </a:lnSpc>
                  <a:spcBef>
                    <a:spcPts val="0"/>
                  </a:spcBef>
                  <a:spcAft>
                    <a:spcPts val="670"/>
                  </a:spcAft>
                  <a:tabLst/>
                  <a:defRPr lang="pt-BR">
                    <a:solidFill>
                      <a:srgbClr val="000000"/>
                    </a:solidFill>
                  </a:defRPr>
                </a:pPr>
                <a:r>
                  <a:rPr lang="pt-BR" sz="1600">
                    <a:solidFill>
                      <a:schemeClr val="tx1"/>
                    </a:solidFill>
                  </a:rPr>
                  <a:t>2º Sem. 2021</a:t>
                </a:r>
              </a:p>
            </p:txBody>
          </p:sp>
        </p:grpSp>
        <p:sp>
          <p:nvSpPr>
            <p:cNvPr id="37" name="AutoForma28"/>
            <p:cNvSpPr>
              <a:extLst>
                <a:ext uri="smNativeData">
                  <pr:smNativeData xmlns:pr="smNativeData" xmlns:p14="http://schemas.microsoft.com/office/powerpoint/2010/main" xmlns="" val="SMDATA_13_LL83YBMAAAAlAAAAyAAAAA0AAAAAkAAAAEgAAACQAAAASAAAAAAAAAAAAAAAAAAAAAEAAABQAAAAAAAAAAAA4D/y0k1iEFjlPwAAAAAAAOA/AAAAAAAA4D8AAAAAAADgPwAAAAAAAOA/AAAAAAAA4D8AAAAAAADgPwAAAAAAAOA/AAAAAAAA4D8CAAAAjAAAAAEAAAAAAAAAKdqOA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p2o4A////AQAAAAAAAAAAAAAAAAAAAAAAAAAAAAAAAAAAAAAAAAAAAAAAAn9/fwDn5uYDzMzMAMDA/wB/f38AAAAAAAAAAAAAAAAAAAAAAAAAAAAhAAAAGAAAABQAAAD/LQAAPhcAAK8uAADuFwAAAAAAACYAAAAIAAAA//////////8="/>
                </a:ext>
              </a:extLst>
            </p:cNvSpPr>
            <p:nvPr/>
          </p:nvSpPr>
          <p:spPr>
            <a:xfrm rot="5400000">
              <a:off x="7477125" y="3778250"/>
              <a:ext cx="111760" cy="111760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29DA8E"/>
            </a:solidFill>
            <a:ln>
              <a:noFill/>
            </a:ln>
            <a:effectLst/>
          </p:spPr>
        </p:sp>
        <p:grpSp>
          <p:nvGrpSpPr>
            <p:cNvPr id="34" name="Grupo16"/>
            <p:cNvGrpSpPr>
              <a:extLst>
                <a:ext uri="smNativeData">
                  <pr:smNativeData xmlns:pr="smNativeData" xmlns:p14="http://schemas.microsoft.com/office/powerpoint/2010/main" xmlns="" val="SMDATA_7_LL83YB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IEmAABFGAAALTYAADAcAAAAAAAAJgAAAAgAAAD/////AAAAAA=="/>
                </a:ext>
              </a:extLst>
            </p:cNvGrpSpPr>
            <p:nvPr/>
          </p:nvGrpSpPr>
          <p:grpSpPr>
            <a:xfrm>
              <a:off x="6259195" y="3945255"/>
              <a:ext cx="2547620" cy="636905"/>
              <a:chOff x="6259195" y="3945255"/>
              <a:chExt cx="2547620" cy="636905"/>
            </a:xfrm>
          </p:grpSpPr>
          <p:sp>
            <p:nvSpPr>
              <p:cNvPr id="36" name="AutoForma29"/>
              <p:cNvSpPr>
                <a:extLst>
                  <a:ext uri="smNativeData">
                    <pr:smNativeData xmlns:pr="smNativeData" xmlns:p14="http://schemas.microsoft.com/office/powerpoint/2010/main" xmlns="" val="SMDATA_13_LL83YBMAAAAlAAAA2gAAAA0AAAAAIAAAACAAAAAgAAAAIAAAAAAAAAABAAAAAAAAAAEAAABQAAAAAAAAAAAA7D8AAAAAAADgPwAAAAAAAOA/AAAAAAAA4D8AAAAAAADgPwAAAAAAAOA/AAAAAAAA4D8AAAAAAADgPwAAAAAAAOA/AAAAAAAA4D8CAAAAjAAAAAEAAAAAAAAAzfPmAP///wgLAAAAAAAAAAAAAAAAAAAAAAAAAAAAAAAAAAAAZAAAAAEAAABAAAAAAAAAAAAAAAAAAAAAAAAAAAAAAAAAAAAAAAAAAAAAAAAAAAAAAAAAAAAAAAAAAAAAAAAAAAAAAAAAAAAAAAAAAAAAAAAAAAAAAAAAAAAAAAAAAAAAFAAAADwAAAABAAAAAAAAAM3z5gAUAAAAAQAAACMAAAAjAAAAIw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UBAAAMAAAAEAAAAAAAAAAAAAAAAAAAAAAAAAAeAAAAaAAAAAAAAAAAAAAAAAAAAAAAAAAAAAAAECcAABAnAAAAAAAAAAAAAAAAAAAAAAAAAAAAAAAAAAAKAAAAAAAAABQAAAAAAAAAwMD/AAAAAAAAAAAAAAAAAAAAAABkAAAAAAAAAH9/fwAKAAAAHwAAAFQAAADN8+YA////AQAAAAAAAAAAAAAAAAAAAAAAAAAAAAAAAAAAAAAAAAAAzfPmAH9/fwDn5uYDzMzMAMDA/wB/f38AAAAAAAAAAAAAAAAAAAAAAAAAAAAhAAAAGAAAABQAAACBJgAARRgAAC02AAAwHAAAAAAAACYAAAAIAAAA//////////8="/>
                  </a:ext>
                </a:extLst>
              </p:cNvSpPr>
              <p:nvPr/>
            </p:nvSpPr>
            <p:spPr>
              <a:xfrm>
                <a:off x="6259195" y="3945255"/>
                <a:ext cx="2547620" cy="636905"/>
              </a:xfrm>
              <a:prstGeom prst="homePlate">
                <a:avLst>
                  <a:gd name="adj" fmla="val 50000"/>
                </a:avLst>
              </a:prstGeom>
              <a:solidFill>
                <a:srgbClr val="CDF3E6">
                  <a:alpha val="89000"/>
                </a:srgbClr>
              </a:solidFill>
              <a:ln w="12700" cap="flat" cmpd="sng" algn="ctr">
                <a:solidFill>
                  <a:srgbClr val="CDF3E6">
                    <a:alpha val="90000"/>
                  </a:srgbClr>
                </a:solidFill>
                <a:prstDash val="solid"/>
                <a:headEnd type="none"/>
                <a:tailEnd type="none"/>
              </a:ln>
              <a:effectLst/>
            </p:spPr>
          </p:sp>
          <p:sp>
            <p:nvSpPr>
              <p:cNvPr id="35" name="CaixaTexto16"/>
              <p:cNvSpPr txBox="1">
                <a:extLst>
                  <a:ext uri="smNativeData">
                    <pr:smNativeData xmlns:pr="smNativeData" xmlns:p14="http://schemas.microsoft.com/office/powerpoint/2010/main" xmlns="" val="SMDATA_13_LL83YBMAAAAlAAAAEgAAAA0AAAAAIAAAACAAAAAgAAAAI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n9/fwDn5uYDzMzMAMDA/wB/f38AAAAAAAAAAAAAAAAAAAAAAAAAAAAhAAAAGAAAABQAAACBJgAARRgAADI1AAAwHAAAAAAAACYAAAAIAAAA//////////8="/>
                  </a:ext>
                </a:extLst>
              </p:cNvSpPr>
              <p:nvPr/>
            </p:nvSpPr>
            <p:spPr>
              <a:xfrm>
                <a:off x="6259195" y="3945255"/>
                <a:ext cx="2388235" cy="63690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20320" tIns="20320" rIns="20320" bIns="20320" numCol="1" spcCol="215900" anchor="ctr"/>
              <a:lstStyle/>
              <a:p>
                <a:pPr algn="ctr" defTabSz="711200">
                  <a:lnSpc>
                    <a:spcPct val="90000"/>
                  </a:lnSpc>
                  <a:spcBef>
                    <a:spcPts val="0"/>
                  </a:spcBef>
                  <a:spcAft>
                    <a:spcPts val="670"/>
                  </a:spcAft>
                  <a:tabLst/>
                  <a:defRPr lang="pt-BR">
                    <a:solidFill>
                      <a:srgbClr val="000000"/>
                    </a:solidFill>
                  </a:defRPr>
                </a:pPr>
                <a:r>
                  <a:rPr lang="pt-BR" sz="1600">
                    <a:solidFill>
                      <a:schemeClr val="tx1"/>
                    </a:solidFill>
                  </a:rPr>
                  <a:t>2º Sem. 2021</a:t>
                </a:r>
              </a:p>
            </p:txBody>
          </p:sp>
        </p:grpSp>
        <p:sp>
          <p:nvSpPr>
            <p:cNvPr id="33" name="AutoForma30"/>
            <p:cNvSpPr>
              <a:extLst>
                <a:ext uri="smNativeData">
                  <pr:smNativeData xmlns:pr="smNativeData" xmlns:p14="http://schemas.microsoft.com/office/powerpoint/2010/main" xmlns="" val="SMDATA_13_LL83YBMAAAAlAAAAyAAAAA0AAAAAkAAAAEgAAACQAAAASAAAAAAAAAAAAAAAAAAAAAEAAABQAAAAAAAAAAAA4D/y0k1iEFjlPwAAAAAAAOA/AAAAAAAA4D8AAAAAAADgPwAAAAAAAOA/AAAAAAAA4D8AAAAAAADgPwAAAAAAAOA/AAAAAAAA4D8CAAAAjAAAAAEAAAAAAAAALdeoA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t16gA////AQAAAAAAAAAAAAAAAAAAAAAAAAAAAAAAAAAAAAAAAAAAAAAAAn9/fwDn5uYDzMzMAMDA/wB/f38AAAAAAAAAAAAAAAAAAAAAAAAAAAAhAAAAGAAAABQAAAD/LQAAiBwAAK8uAAA4HQAAAAAAACYAAAAIAAAA//////////8="/>
                </a:ext>
              </a:extLst>
            </p:cNvSpPr>
            <p:nvPr/>
          </p:nvSpPr>
          <p:spPr>
            <a:xfrm rot="5400000">
              <a:off x="7477125" y="4638040"/>
              <a:ext cx="111760" cy="111760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2DD7A8"/>
            </a:solidFill>
            <a:ln>
              <a:noFill/>
            </a:ln>
            <a:effectLst/>
          </p:spPr>
        </p:sp>
        <p:grpSp>
          <p:nvGrpSpPr>
            <p:cNvPr id="30" name="Grupo17"/>
            <p:cNvGrpSpPr>
              <a:extLst>
                <a:ext uri="smNativeData">
                  <pr:smNativeData xmlns:pr="smNativeData" xmlns:p14="http://schemas.microsoft.com/office/powerpoint/2010/main" xmlns="" val="SMDATA_7_LL83YBMAAAAlAAAAAQAAAA8BAAAAkAAAAEgAAACQAAAASAAAAAAAAAAAAAAAAAAAABcAAAAUAAAAAAAAAAAAAAD/fwAA/38AAAAAAAAJAAAABAAAALz///8MAAAAEAAAAAAAAAAAAAAAAAAAAAAAAAAfAAAAVAAAAAAAAAAAAAAAAAAAAAAAAAAAAAAAAAAAAAAAAAAAAAAAAAAAAAAAAAAAAAAAAAAAAAAAAAAAAAAAAAAAAAAAAAAAAAAAAAAAAAAAAAAAAAAAAAAAACEAAAAYAAAAFAAAAIEmAACQHQAALTYAAHshAAAAAAAAJgAAAAgAAAD/////AAAAAA=="/>
                </a:ext>
              </a:extLst>
            </p:cNvGrpSpPr>
            <p:nvPr/>
          </p:nvGrpSpPr>
          <p:grpSpPr>
            <a:xfrm>
              <a:off x="6259195" y="4805680"/>
              <a:ext cx="2547620" cy="636905"/>
              <a:chOff x="6259195" y="4805680"/>
              <a:chExt cx="2547620" cy="636905"/>
            </a:xfrm>
          </p:grpSpPr>
          <p:sp>
            <p:nvSpPr>
              <p:cNvPr id="32" name="AutoForma31"/>
              <p:cNvSpPr>
                <a:extLst>
                  <a:ext uri="smNativeData">
                    <pr:smNativeData xmlns:pr="smNativeData" xmlns:p14="http://schemas.microsoft.com/office/powerpoint/2010/main" xmlns="" val="SMDATA_13_LL83YBMAAAAlAAAA2gAAAA0AAAAAIAAAACAAAAAgAAAAIAAAAAAAAAABAAAAAAAAAAEAAABQAAAAAAAAAAAA7D8AAAAAAADgPwAAAAAAAOA/AAAAAAAA4D8AAAAAAADgPwAAAAAAAOA/AAAAAAAA4D8AAAAAAADgPwAAAAAAAOA/AAAAAAAA4D8CAAAAjAAAAAEAAAAAAAAAz/HpAP///wgLAAAAAAAAAAAAAAAAAAAAAAAAAAAAAAAAAAAAZAAAAAEAAABAAAAAAAAAAAAAAAAAAAAAAAAAAAAAAAAAAAAAAAAAAAAAAAAAAAAAAAAAAAAAAAAAAAAAAAAAAAAAAAAAAAAAAAAAAAAAAAAAAAAAAAAAAAAAAAAAAAAAFAAAADwAAAABAAAAAAAAAM/x6QAUAAAAAQAAACMAAAAjAAAAIw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KAAAAAAAAABQAAAAAAAAAwMD/AAAAAAAAAAAAAAAAAAAAAABkAAAAAAAAAH9/fwAKAAAAHwAAAFQAAADP8ekA////AQAAAAAAAAAAAAAAAAAAAAAAAAAAAAAAAAAAAAAAAAAAz/HpAH9/fwDn5uYDzMzMAMDA/wB/f38AAAAAAAAAAAAAAAAAAAAAAAAAAAAhAAAAGAAAABQAAACBJgAAkB0AAC02AAB7IQAAAAAAACYAAAAIAAAA//////////8="/>
                  </a:ext>
                </a:extLst>
              </p:cNvSpPr>
              <p:nvPr/>
            </p:nvSpPr>
            <p:spPr>
              <a:xfrm>
                <a:off x="6259195" y="4805680"/>
                <a:ext cx="2547620" cy="636905"/>
              </a:xfrm>
              <a:prstGeom prst="homePlate">
                <a:avLst>
                  <a:gd name="adj" fmla="val 50000"/>
                </a:avLst>
              </a:prstGeom>
              <a:solidFill>
                <a:srgbClr val="CFF1E9">
                  <a:alpha val="89000"/>
                </a:srgbClr>
              </a:solidFill>
              <a:ln w="12700" cap="flat" cmpd="sng" algn="ctr">
                <a:solidFill>
                  <a:srgbClr val="CFF1E9">
                    <a:alpha val="90000"/>
                  </a:srgbClr>
                </a:solidFill>
                <a:prstDash val="solid"/>
                <a:headEnd type="none"/>
                <a:tailEnd type="none"/>
              </a:ln>
              <a:effectLst/>
            </p:spPr>
          </p:sp>
          <p:sp>
            <p:nvSpPr>
              <p:cNvPr id="31" name="CaixaTexto17"/>
              <p:cNvSpPr txBox="1">
                <a:extLst>
                  <a:ext uri="smNativeData">
                    <pr:smNativeData xmlns:pr="smNativeData" xmlns:p14="http://schemas.microsoft.com/office/powerpoint/2010/main" xmlns="" val="SMDATA_13_LL83YBMAAAAlAAAAEgAAAA0AAAAAIAAAACAAAAAgAAAAI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n9/fwDn5uYDzMzMAMDA/wB/f38AAAAAAAAAAAAAAAAAAAAAAAAAAAAhAAAAGAAAABQAAACBJgAAkB0AADI1AAB7IQAAAAAAACYAAAAIAAAA//////////8="/>
                  </a:ext>
                </a:extLst>
              </p:cNvSpPr>
              <p:nvPr/>
            </p:nvSpPr>
            <p:spPr>
              <a:xfrm>
                <a:off x="6259195" y="4805680"/>
                <a:ext cx="2388235" cy="63690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20320" tIns="20320" rIns="20320" bIns="20320" numCol="1" spcCol="215900" anchor="ctr"/>
              <a:lstStyle/>
              <a:p>
                <a:pPr algn="ctr" defTabSz="711200">
                  <a:lnSpc>
                    <a:spcPct val="90000"/>
                  </a:lnSpc>
                  <a:spcBef>
                    <a:spcPts val="0"/>
                  </a:spcBef>
                  <a:spcAft>
                    <a:spcPts val="670"/>
                  </a:spcAft>
                  <a:tabLst/>
                  <a:defRPr lang="pt-BR">
                    <a:solidFill>
                      <a:srgbClr val="000000"/>
                    </a:solidFill>
                  </a:defRPr>
                </a:pPr>
                <a:r>
                  <a:rPr lang="pt-BR" sz="1600">
                    <a:solidFill>
                      <a:schemeClr val="tx1"/>
                    </a:solidFill>
                  </a:rPr>
                  <a:t>2º Sem. 2021</a:t>
                </a:r>
              </a:p>
            </p:txBody>
          </p:sp>
        </p:grpSp>
        <p:sp>
          <p:nvSpPr>
            <p:cNvPr id="29" name="AutoForma32"/>
            <p:cNvSpPr>
              <a:extLst>
                <a:ext uri="smNativeData">
                  <pr:smNativeData xmlns:pr="smNativeData" xmlns:p14="http://schemas.microsoft.com/office/powerpoint/2010/main" xmlns="" val="SMDATA_13_LL83YBMAAAAlAAAAyAAAAA0AAAAAkAAAAEgAAACQAAAASAAAAAAAAAAAAAAAAAAAAAEAAABQAAAAAAAAAAAA4D/y0k1iEFjlPwAAAAAAAOA/AAAAAAAA4D8AAAAAAADgPwAAAAAAAOA/AAAAAAAA4D8AAAAAAADgPwAAAAAAAOA/AAAAAAAA4D8CAAAAjAAAAAEAAAAAAAAAMdK+A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x0r4A////AQAAAAAAAAAAAAAAAAAAAAAAAAAAAAAAAAAAAAAAAAAAAAAAAn9/fwDn5uYDzMzMAMDA/wB/f38AAAAAAAAAAAAAAAAAAAAAAAAAAAAhAAAAGAAAABQAAAD/LQAA0iEAAK8uAACCIgAAAAAAACYAAAAIAAAA//////////8="/>
                </a:ext>
              </a:extLst>
            </p:cNvSpPr>
            <p:nvPr/>
          </p:nvSpPr>
          <p:spPr>
            <a:xfrm rot="5400000">
              <a:off x="7477125" y="5497830"/>
              <a:ext cx="111760" cy="111760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31D2BE"/>
            </a:solidFill>
            <a:ln>
              <a:noFill/>
            </a:ln>
            <a:effectLst/>
          </p:spPr>
        </p:sp>
        <p:grpSp>
          <p:nvGrpSpPr>
            <p:cNvPr id="26" name="Grupo18"/>
            <p:cNvGrpSpPr>
              <a:extLst>
                <a:ext uri="smNativeData">
                  <pr:smNativeData xmlns:pr="smNativeData" xmlns:p14="http://schemas.microsoft.com/office/powerpoint/2010/main" xmlns="" val="SMDATA_7_LL83YB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IEmAADaIgAALTYAAMUmAAAAAAAAJgAAAAgAAAD/////AAAAAA=="/>
                </a:ext>
              </a:extLst>
            </p:cNvGrpSpPr>
            <p:nvPr/>
          </p:nvGrpSpPr>
          <p:grpSpPr>
            <a:xfrm>
              <a:off x="6259195" y="5665470"/>
              <a:ext cx="2547620" cy="636905"/>
              <a:chOff x="6259195" y="5665470"/>
              <a:chExt cx="2547620" cy="636905"/>
            </a:xfrm>
          </p:grpSpPr>
          <p:sp>
            <p:nvSpPr>
              <p:cNvPr id="28" name="AutoForma33"/>
              <p:cNvSpPr>
                <a:extLst>
                  <a:ext uri="smNativeData">
                    <pr:smNativeData xmlns:pr="smNativeData" xmlns:p14="http://schemas.microsoft.com/office/powerpoint/2010/main" xmlns="" val="SMDATA_13_LL83YBMAAAAlAAAA2gAAAA0AAAAAIAAAACAAAAAgAAAAIAAAAAAAAAABAAAAAAAAAAEAAABQAAAAAAAAAAAA7D8AAAAAAADgPwAAAAAAAOA/AAAAAAAA4D8AAAAAAADgPwAAAAAAAOA/AAAAAAAA4D8AAAAAAADgPwAAAAAAAOA/AAAAAAAA4D8CAAAAjAAAAAEAAAAAAAAA0PDtAP///wgLAAAAAAAAAAAAAAAAAAAAAAAAAAAAAAAAAAAAZAAAAAEAAABAAAAAAAAAAAAAAAAAAAAAAAAAAAAAAAAAAAAAAAAAAAAAAAAAAAAAAAAAAAAAAAAAAAAAAAAAAAAAAAAAAAAAAAAAAAAAAAAAAAAAAAAAAAAAAAAAAAAAFAAAADwAAAABAAAAAAAAANDw7QAUAAAAAQAAACMAAAAjAAAAIw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KAAAAAAAAABQAAAAAAAAAwMD/AAAAAAAAAAAAAAAAAAAAAABkAAAAAAAAAH9/fwAKAAAAHwAAAFQAAADQ8O0A////AQAAAAAAAAAAAAAAAAAAAAAAAAAAAAAAAAAAAAAAAAAA0PDtAH9/fwDn5uYDzMzMAMDA/wB/f38AAAAAAAAAAAAAAAAAAAAAAAAAAAAhAAAAGAAAABQAAACBJgAA2iIAAC02AADFJgAAAAAAACYAAAAIAAAA//////////8="/>
                  </a:ext>
                </a:extLst>
              </p:cNvSpPr>
              <p:nvPr/>
            </p:nvSpPr>
            <p:spPr>
              <a:xfrm>
                <a:off x="6259195" y="5665470"/>
                <a:ext cx="2547620" cy="636905"/>
              </a:xfrm>
              <a:prstGeom prst="homePlate">
                <a:avLst>
                  <a:gd name="adj" fmla="val 50000"/>
                </a:avLst>
              </a:prstGeom>
              <a:solidFill>
                <a:srgbClr val="D0F0ED">
                  <a:alpha val="89000"/>
                </a:srgbClr>
              </a:solidFill>
              <a:ln w="12700" cap="flat" cmpd="sng" algn="ctr">
                <a:solidFill>
                  <a:srgbClr val="D0F0ED">
                    <a:alpha val="90000"/>
                  </a:srgbClr>
                </a:solidFill>
                <a:prstDash val="solid"/>
                <a:headEnd type="none"/>
                <a:tailEnd type="none"/>
              </a:ln>
              <a:effectLst/>
            </p:spPr>
          </p:sp>
          <p:sp>
            <p:nvSpPr>
              <p:cNvPr id="27" name="CaixaTexto18"/>
              <p:cNvSpPr txBox="1">
                <a:extLst>
                  <a:ext uri="smNativeData">
                    <pr:smNativeData xmlns:pr="smNativeData" xmlns:p14="http://schemas.microsoft.com/office/powerpoint/2010/main" xmlns="" val="SMDATA_13_LL83YBMAAAAlAAAAEgAAAA0AAAAAIAAAACAAAAAgAAAAI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n9/fwDn5uYDzMzMAMDA/wB/f38AAAAAAAAAAAAAAAAAAAAAAAAAAAAhAAAAGAAAABQAAACBJgAA2iIAADI1AADFJgAAAAAAACYAAAAIAAAA//////////8="/>
                  </a:ext>
                </a:extLst>
              </p:cNvSpPr>
              <p:nvPr/>
            </p:nvSpPr>
            <p:spPr>
              <a:xfrm>
                <a:off x="6259195" y="5665470"/>
                <a:ext cx="2388235" cy="63690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20320" tIns="20320" rIns="20320" bIns="20320" numCol="1" spcCol="215900" anchor="ctr"/>
              <a:lstStyle/>
              <a:p>
                <a:pPr algn="ctr" defTabSz="711200">
                  <a:lnSpc>
                    <a:spcPct val="90000"/>
                  </a:lnSpc>
                  <a:spcBef>
                    <a:spcPts val="0"/>
                  </a:spcBef>
                  <a:spcAft>
                    <a:spcPts val="670"/>
                  </a:spcAft>
                  <a:tabLst/>
                  <a:defRPr lang="pt-BR">
                    <a:solidFill>
                      <a:srgbClr val="000000"/>
                    </a:solidFill>
                  </a:defRPr>
                </a:pPr>
                <a:r>
                  <a:rPr lang="pt-BR" sz="1600">
                    <a:solidFill>
                      <a:schemeClr val="tx1"/>
                    </a:solidFill>
                  </a:rPr>
                  <a:t>1º Sem. 2022</a:t>
                </a:r>
              </a:p>
            </p:txBody>
          </p:sp>
        </p:grpSp>
        <p:grpSp>
          <p:nvGrpSpPr>
            <p:cNvPr id="23" name="Grupo19"/>
            <p:cNvGrpSpPr>
              <a:extLst>
                <a:ext uri="smNativeData">
                  <pr:smNativeData xmlns:pr="smNativeData" xmlns:p14="http://schemas.microsoft.com/office/powerpoint/2010/main" xmlns="" val="SMDATA_7_LL83YB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F84AABnCAAAC0gAAFIMAAAAAAAAJgAAAAgAAAD/////AAAAAA=="/>
                </a:ext>
              </a:extLst>
            </p:cNvGrpSpPr>
            <p:nvPr/>
          </p:nvGrpSpPr>
          <p:grpSpPr>
            <a:xfrm>
              <a:off x="9163685" y="1365885"/>
              <a:ext cx="2547620" cy="636905"/>
              <a:chOff x="9163685" y="1365885"/>
              <a:chExt cx="2547620" cy="636905"/>
            </a:xfrm>
          </p:grpSpPr>
          <p:sp>
            <p:nvSpPr>
              <p:cNvPr id="25" name="AutoForma34"/>
              <p:cNvSpPr>
                <a:extLst>
                  <a:ext uri="smNativeData">
                    <pr:smNativeData xmlns:pr="smNativeData" xmlns:p14="http://schemas.microsoft.com/office/powerpoint/2010/main" xmlns="" val="SMDATA_13_LL83YBMAAAAlAAAA2gAAAA0AAAAAIAAAACAAAAAgAAAAIAAAAAAAAAABAAAAAAAAAAEAAABQAAAAAAAAAAAA7D8AAAAAAADgPwAAAAAAAOA/AAAAAAAA4D8AAAAAAADgPwAAAAAAAOA/AAAAAAAA4D8AAAAAAADgPwAAAAAAAOA/AAAAAAAA4D8CAAAAjAAAAAEAAAAAAAAAQW/CAP///wgAAAAAAAAAAAAAAAAAAAAAAAAAAAAAAAAAAAAAZAAAAAEAAABAAAAAAAAAAAAAAAAAAAAAAAAAAAAAAAAAAAAAAAAAAAAAAAAAAAAAAAAAAAAAAAAAAAAAAAAAAAAAAAAAAAAAAAAAAAAAAAAAAAAAAAAAAAAAAAAAAAAAFAAAADwAAAABAAAAAAAAAP///wAUAAAAAQAAACMAAAAjAAAAIw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AAAAAAAAAAAAAAAABkAAAAAAAAAH9/fwAKAAAAHwAAAFQAAABBb8IA////AQAAAAAAAAAAAAAAAAAAAAAAAAAAAAAAAAAAAAAAAAAA////AH9/fwDn5uYDzMzMAMDA/wB/f38AAAAAAAAAAAAAAAAAAAAAAAAAAAAhAAAAGAAAABQAAABfOAAAZwgAAAtIAABSDAAAAAAAACYAAAAIAAAA//////////8="/>
                  </a:ext>
                </a:extLst>
              </p:cNvSpPr>
              <p:nvPr/>
            </p:nvSpPr>
            <p:spPr>
              <a:xfrm>
                <a:off x="9163685" y="1365885"/>
                <a:ext cx="2547620" cy="636905"/>
              </a:xfrm>
              <a:prstGeom prst="homePlate">
                <a:avLst>
                  <a:gd name="adj" fmla="val 50000"/>
                </a:avLst>
              </a:prstGeom>
              <a:solidFill>
                <a:srgbClr val="416FC2"/>
              </a:solidFill>
              <a:ln w="12700" cap="flat" cmpd="sng" algn="ctr">
                <a:solidFill>
                  <a:srgbClr val="FFFFFF"/>
                </a:solidFill>
                <a:prstDash val="solid"/>
                <a:headEnd type="none"/>
                <a:tailEnd type="none"/>
              </a:ln>
              <a:effectLst/>
            </p:spPr>
          </p:sp>
          <p:sp>
            <p:nvSpPr>
              <p:cNvPr id="24" name="CaixaTexto19"/>
              <p:cNvSpPr txBox="1">
                <a:extLst>
                  <a:ext uri="smNativeData">
                    <pr:smNativeData xmlns:pr="smNativeData" xmlns:p14="http://schemas.microsoft.com/office/powerpoint/2010/main" xmlns="" val="SMDATA_13_LL83YBMAAAAlAAAAEgAAAA0AAAAAIAAAACAAAAAgAAAAI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n9/fwDn5uYDzMzMAMDA/wB/f38AAAAAAAAAAAAAAAAAAAAAAAAAAAAhAAAAGAAAABQAAABfOAAAZwgAABBHAABSDAAAAAAAACYAAAAIAAAA//////////8="/>
                  </a:ext>
                </a:extLst>
              </p:cNvSpPr>
              <p:nvPr/>
            </p:nvSpPr>
            <p:spPr>
              <a:xfrm>
                <a:off x="9163685" y="1365885"/>
                <a:ext cx="2388235" cy="63690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20320" tIns="20320" rIns="20320" bIns="20320" numCol="1" spcCol="215900" anchor="ctr"/>
              <a:lstStyle/>
              <a:p>
                <a:pPr algn="ctr" defTabSz="711200">
                  <a:lnSpc>
                    <a:spcPct val="90000"/>
                  </a:lnSpc>
                  <a:spcBef>
                    <a:spcPts val="0"/>
                  </a:spcBef>
                  <a:spcAft>
                    <a:spcPts val="670"/>
                  </a:spcAft>
                  <a:tabLst/>
                  <a:defRPr lang="pt-BR">
                    <a:solidFill>
                      <a:srgbClr val="FFFFFF"/>
                    </a:solidFill>
                  </a:defRPr>
                </a:pPr>
                <a:r>
                  <a:rPr lang="pt-BR" sz="1600">
                    <a:solidFill>
                      <a:schemeClr val="tx1"/>
                    </a:solidFill>
                  </a:rPr>
                  <a:t>Distribuição</a:t>
                </a:r>
              </a:p>
            </p:txBody>
          </p:sp>
        </p:grpSp>
        <p:sp>
          <p:nvSpPr>
            <p:cNvPr id="22" name="AutoForma35"/>
            <p:cNvSpPr>
              <a:extLst>
                <a:ext uri="smNativeData">
                  <pr:smNativeData xmlns:pr="smNativeData" xmlns:p14="http://schemas.microsoft.com/office/powerpoint/2010/main" xmlns="" val="SMDATA_13_LL83YBMAAAAlAAAAyAAAAA0AAAAAkAAAAEgAAACQAAAASAAAAAAAAAAAAAAAAAAAAAEAAABQAAAAAAAAAAAA4D/y0k1iEFjlPwAAAAAAAOA/AAAAAAAA4D8AAAAAAADgPwAAAAAAAOA/AAAAAAAA4D8AAAAAAADgPwAAAAAAAOA/AAAAAAAA4D8CAAAAjAAAAAEAAAAAAAAAM8zQA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zzNAA////AQAAAAAAAAAAAAAAAAAAAAAAAAAAAAAAAAAAAAAAAAAAAAAAAn9/fwDn5uYDzMzMAMDA/wB/f38AAAAAAAAAAAAAAAAAAAAAAAAAAAAhAAAAGAAAABQAAADdPwAAqgwAAI1AAABZDQAAAAAAACYAAAAIAAAA//////////8="/>
                </a:ext>
              </a:extLst>
            </p:cNvSpPr>
            <p:nvPr/>
          </p:nvSpPr>
          <p:spPr>
            <a:xfrm rot="5400000">
              <a:off x="10381615" y="2058670"/>
              <a:ext cx="111125" cy="111760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33CCD0"/>
            </a:solidFill>
            <a:ln>
              <a:noFill/>
            </a:ln>
            <a:effectLst/>
          </p:spPr>
        </p:sp>
        <p:grpSp>
          <p:nvGrpSpPr>
            <p:cNvPr id="19" name="Grupo20"/>
            <p:cNvGrpSpPr>
              <a:extLst>
                <a:ext uri="smNativeData">
                  <pr:smNativeData xmlns:pr="smNativeData" xmlns:p14="http://schemas.microsoft.com/office/powerpoint/2010/main" xmlns="" val="SMDATA_7_LL83YBMAAAAlAAAAAQAAAA8BAAAAkAAAAEgAAACQAAAASAAAAAAAAAAAAAAAAAAAABcAAAAUAAAAAAAAAAAAAAD/fwAA/38AAAAAAAAJAAAABAAAANr///8MAAAAEAAAAAAAAAAAAAAAAAAAAAAAAAAfAAAAVAAAAAAAAAAAAAAAAAAAAAAAAAAAAAAAAAAAAAAAAAAAAAAAAAAAAAAAAAAAAAAAAAAAAAAAAAAAAAAAAAAAAAAAAAAAAAAAAAAAAAAAAAAAAAAAAAAAACEAAAAYAAAAFAAAAF84AACxDQAAC0gAAJwRAAAAAAAAJgAAAAgAAAD/////AAAAAA=="/>
                </a:ext>
              </a:extLst>
            </p:cNvGrpSpPr>
            <p:nvPr/>
          </p:nvGrpSpPr>
          <p:grpSpPr>
            <a:xfrm>
              <a:off x="9163685" y="2225675"/>
              <a:ext cx="2547620" cy="636905"/>
              <a:chOff x="9163685" y="2225675"/>
              <a:chExt cx="2547620" cy="636905"/>
            </a:xfrm>
          </p:grpSpPr>
          <p:sp>
            <p:nvSpPr>
              <p:cNvPr id="21" name="AutoForma36"/>
              <p:cNvSpPr>
                <a:extLst>
                  <a:ext uri="smNativeData">
                    <pr:smNativeData xmlns:pr="smNativeData" xmlns:p14="http://schemas.microsoft.com/office/powerpoint/2010/main" xmlns="" val="SMDATA_13_LL83YBMAAAAlAAAA2gAAAA0AAAAAIAAAACAAAAAgAAAAIAAAAAAAAAABAAAAAAAAAAEAAABQAAAAAAAAAAAA7D8AAAAAAADgPwAAAAAAAOA/AAAAAAAA4D8AAAAAAADgPwAAAAAAAOA/AAAAAAAA4D8AAAAAAADgPwAAAAAAAOA/AAAAAAAA4D8CAAAAjAAAAAEAAAAAAAAA0e3vAP///wgLAAAAAAAAAAAAAAAAAAAAAAAAAAAAAAAAAAAAZAAAAAEAAABAAAAAAAAAAAAAAAAAAAAAAAAAAAAAAAAAAAAAAAAAAAAAAAAAAAAAAAAAAAAAAAAAAAAAAAAAAAAAAAAAAAAAAAAAAAAAAAAAAAAAAAAAAAAAAAAAAAAAFAAAADwAAAABAAAAAAAAANHt7wAUAAAAAQAAACMAAAAjAAAAIw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KAAAAAAAAABQAAAAAAAAAwMD/AAAAAAAAAAAAAAAAAAAAAABkAAAAAAAAAH9/fwAKAAAAHwAAAFQAAADR7e8A////AQAAAAAAAAAAAAAAAAAAAAAAAAAAAAAAAAAAAAAAAAAA0e3vAH9/fwDn5uYDzMzMAMDA/wB/f38AAAAAAAAAAAAAAAAAAAAAAAAAAAAhAAAAGAAAABQAAABfOAAAsQ0AAAtIAACcEQAAAAAAACYAAAAIAAAA//////////8="/>
                  </a:ext>
                </a:extLst>
              </p:cNvSpPr>
              <p:nvPr/>
            </p:nvSpPr>
            <p:spPr>
              <a:xfrm>
                <a:off x="9163685" y="2225675"/>
                <a:ext cx="2547620" cy="636905"/>
              </a:xfrm>
              <a:prstGeom prst="homePlate">
                <a:avLst>
                  <a:gd name="adj" fmla="val 50000"/>
                </a:avLst>
              </a:prstGeom>
              <a:solidFill>
                <a:srgbClr val="D1EDEF">
                  <a:alpha val="89000"/>
                </a:srgbClr>
              </a:solidFill>
              <a:ln w="12700" cap="flat" cmpd="sng" algn="ctr">
                <a:solidFill>
                  <a:srgbClr val="D1EDEF">
                    <a:alpha val="90000"/>
                  </a:srgbClr>
                </a:solidFill>
                <a:prstDash val="solid"/>
                <a:headEnd type="none"/>
                <a:tailEnd type="none"/>
              </a:ln>
              <a:effectLst/>
            </p:spPr>
          </p:sp>
          <p:sp>
            <p:nvSpPr>
              <p:cNvPr id="20" name="CaixaTexto20"/>
              <p:cNvSpPr txBox="1">
                <a:extLst>
                  <a:ext uri="smNativeData">
                    <pr:smNativeData xmlns:pr="smNativeData" xmlns:p14="http://schemas.microsoft.com/office/powerpoint/2010/main" xmlns="" val="SMDATA_13_LL83YBMAAAAlAAAAEgAAAA0AAAAAIAAAACAAAAAgAAAAI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n9/fwDn5uYDzMzMAMDA/wB/f38AAAAAAAAAAAAAAAAAAAAAAAAAAAAhAAAAGAAAABQAAABfOAAAsQ0AABBHAACcEQAAAAAAACYAAAAIAAAA//////////8="/>
                  </a:ext>
                </a:extLst>
              </p:cNvSpPr>
              <p:nvPr/>
            </p:nvSpPr>
            <p:spPr>
              <a:xfrm>
                <a:off x="9163685" y="2225675"/>
                <a:ext cx="2388235" cy="63690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20320" tIns="20320" rIns="20320" bIns="20320" numCol="1" spcCol="215900" anchor="ctr"/>
              <a:lstStyle/>
              <a:p>
                <a:pPr algn="ctr" defTabSz="711200">
                  <a:lnSpc>
                    <a:spcPct val="90000"/>
                  </a:lnSpc>
                  <a:spcBef>
                    <a:spcPts val="0"/>
                  </a:spcBef>
                  <a:spcAft>
                    <a:spcPts val="670"/>
                  </a:spcAft>
                  <a:tabLst/>
                  <a:defRPr lang="pt-BR">
                    <a:solidFill>
                      <a:srgbClr val="000000"/>
                    </a:solidFill>
                  </a:defRPr>
                </a:pPr>
                <a:r>
                  <a:rPr lang="pt-BR" sz="1600">
                    <a:solidFill>
                      <a:schemeClr val="tx1"/>
                    </a:solidFill>
                  </a:rPr>
                  <a:t>2021</a:t>
                </a:r>
              </a:p>
            </p:txBody>
          </p:sp>
        </p:grpSp>
        <p:sp>
          <p:nvSpPr>
            <p:cNvPr id="18" name="AutoForma37"/>
            <p:cNvSpPr>
              <a:extLst>
                <a:ext uri="smNativeData">
                  <pr:smNativeData xmlns:pr="smNativeData" xmlns:p14="http://schemas.microsoft.com/office/powerpoint/2010/main" xmlns="" val="SMDATA_13_LL83YBMAAAAlAAAAyAAAAA0AAAAAkAAAAEgAAACQAAAASAAAAAAAAAAAAAAAAAAAAAEAAABQAAAAAAAAAAAA4D/y0k1iEFjlPwAAAAAAAOA/AAAAAAAA4D8AAAAAAADgPwAAAAAAAOA/AAAAAAAA4D8AAAAAAADgPwAAAAAAAOA/AAAAAAAA4D8CAAAAjAAAAAEAAAAAAAAANrPNA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2s80A////AQAAAAAAAAAAAAAAAAAAAAAAAAAAAAAAAAAAAAAAAAAAAAAAAn9/fwDn5uYDzMzMAMDA/wB/f38AAAAAAAAAAAAAAAAAAAAAAAAAAAAhAAAAGAAAABQAAADdPwAA9BEAAI1AAACjEgAAAAAAACYAAAAIAAAA//////////8="/>
                </a:ext>
              </a:extLst>
            </p:cNvSpPr>
            <p:nvPr/>
          </p:nvSpPr>
          <p:spPr>
            <a:xfrm rot="5400000">
              <a:off x="10381615" y="2918460"/>
              <a:ext cx="111125" cy="111760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36B3CD"/>
            </a:solidFill>
            <a:ln>
              <a:noFill/>
            </a:ln>
            <a:effectLst/>
          </p:spPr>
        </p:sp>
        <p:grpSp>
          <p:nvGrpSpPr>
            <p:cNvPr id="15" name="Grupo21"/>
            <p:cNvGrpSpPr>
              <a:extLst>
                <a:ext uri="smNativeData">
                  <pr:smNativeData xmlns:pr="smNativeData" xmlns:p14="http://schemas.microsoft.com/office/powerpoint/2010/main" xmlns="" val="SMDATA_7_LL83YB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F84AAD7EgAAC0gAAOYWAAAAAAAAJgAAAAgAAAD/////AAAAAA=="/>
                </a:ext>
              </a:extLst>
            </p:cNvGrpSpPr>
            <p:nvPr/>
          </p:nvGrpSpPr>
          <p:grpSpPr>
            <a:xfrm>
              <a:off x="9163685" y="3085465"/>
              <a:ext cx="2547620" cy="636905"/>
              <a:chOff x="9163685" y="3085465"/>
              <a:chExt cx="2547620" cy="636905"/>
            </a:xfrm>
          </p:grpSpPr>
          <p:sp>
            <p:nvSpPr>
              <p:cNvPr id="17" name="AutoForma38"/>
              <p:cNvSpPr>
                <a:extLst>
                  <a:ext uri="smNativeData">
                    <pr:smNativeData xmlns:pr="smNativeData" xmlns:p14="http://schemas.microsoft.com/office/powerpoint/2010/main" xmlns="" val="SMDATA_13_LL83YBMAAAAlAAAA2gAAAA0AAAAAIAAAACAAAAAgAAAAIAAAAAAAAAABAAAAAAAAAAEAAABQAAAAAAAAAAAA7D8AAAAAAADgPwAAAAAAAOA/AAAAAAAA4D8AAAAAAADgPwAAAAAAAOA/AAAAAAAA4D8AAAAAAADgPwAAAAAAAOA/AAAAAAAA4D8CAAAAjAAAAAEAAAAAAAAA0ejvAP///wgLAAAAAAAAAAAAAAAAAAAAAAAAAAAAAAAAAAAAZAAAAAEAAABAAAAAAAAAAAAAAAAAAAAAAAAAAAAAAAAAAAAAAAAAAAAAAAAAAAAAAAAAAAAAAAAAAAAAAAAAAAAAAAAAAAAAAAAAAAAAAAAAAAAAAAAAAAAAAAAAAAAAFAAAADwAAAABAAAAAAAAANHo7wAUAAAAAQAAACMAAAAjAAAAIw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KAAAAAAAAABQAAAAAAAAAwMD/AAAAAAAAAAAAAAAAAAAAAABkAAAAAAAAAH9/fwAKAAAAHwAAAFQAAADR6O8A////AQAAAAAAAAAAAAAAAAAAAAAAAAAAAAAAAAAAAAAAAAAA0ejvAH9/fwDn5uYDzMzMAMDA/wB/f38AAAAAAAAAAAAAAAAAAAAAAAAAAAAhAAAAGAAAABQAAABfOAAA+xIAAAtIAADmFgAAAAAAACYAAAAIAAAA//////////8="/>
                  </a:ext>
                </a:extLst>
              </p:cNvSpPr>
              <p:nvPr/>
            </p:nvSpPr>
            <p:spPr>
              <a:xfrm>
                <a:off x="9163685" y="3085465"/>
                <a:ext cx="2547620" cy="636905"/>
              </a:xfrm>
              <a:prstGeom prst="homePlate">
                <a:avLst>
                  <a:gd name="adj" fmla="val 50000"/>
                </a:avLst>
              </a:prstGeom>
              <a:solidFill>
                <a:srgbClr val="D1E8EF">
                  <a:alpha val="89000"/>
                </a:srgbClr>
              </a:solidFill>
              <a:ln w="12700" cap="flat" cmpd="sng" algn="ctr">
                <a:solidFill>
                  <a:srgbClr val="D1E8EF">
                    <a:alpha val="90000"/>
                  </a:srgbClr>
                </a:solidFill>
                <a:prstDash val="solid"/>
                <a:headEnd type="none"/>
                <a:tailEnd type="none"/>
              </a:ln>
              <a:effectLst/>
            </p:spPr>
          </p:sp>
          <p:sp>
            <p:nvSpPr>
              <p:cNvPr id="16" name="CaixaTexto21"/>
              <p:cNvSpPr txBox="1">
                <a:extLst>
                  <a:ext uri="smNativeData">
                    <pr:smNativeData xmlns:pr="smNativeData" xmlns:p14="http://schemas.microsoft.com/office/powerpoint/2010/main" xmlns="" val="SMDATA_13_LL83YBMAAAAlAAAAEgAAAA0AAAAAIAAAACAAAAAgAAAAI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n9/fwDn5uYDzMzMAMDA/wB/f38AAAAAAAAAAAAAAAAAAAAAAAAAAAAhAAAAGAAAABQAAABfOAAA+xIAABBHAADmFgAAAAAAACYAAAAIAAAA//////////8="/>
                  </a:ext>
                </a:extLst>
              </p:cNvSpPr>
              <p:nvPr/>
            </p:nvSpPr>
            <p:spPr>
              <a:xfrm>
                <a:off x="9163685" y="3085465"/>
                <a:ext cx="2388235" cy="63690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20320" tIns="20320" rIns="20320" bIns="20320" numCol="1" spcCol="215900" anchor="ctr"/>
              <a:lstStyle/>
              <a:p>
                <a:pPr algn="ctr" defTabSz="711200">
                  <a:lnSpc>
                    <a:spcPct val="90000"/>
                  </a:lnSpc>
                  <a:spcBef>
                    <a:spcPts val="0"/>
                  </a:spcBef>
                  <a:spcAft>
                    <a:spcPts val="670"/>
                  </a:spcAft>
                  <a:tabLst/>
                  <a:defRPr lang="pt-BR">
                    <a:solidFill>
                      <a:srgbClr val="000000"/>
                    </a:solidFill>
                  </a:defRPr>
                </a:pPr>
                <a:r>
                  <a:rPr lang="pt-BR" sz="1600">
                    <a:solidFill>
                      <a:schemeClr val="tx1"/>
                    </a:solidFill>
                  </a:rPr>
                  <a:t>2022</a:t>
                </a:r>
              </a:p>
            </p:txBody>
          </p:sp>
        </p:grpSp>
        <p:sp>
          <p:nvSpPr>
            <p:cNvPr id="14" name="AutoForma39"/>
            <p:cNvSpPr>
              <a:extLst>
                <a:ext uri="smNativeData">
                  <pr:smNativeData xmlns:pr="smNativeData" xmlns:p14="http://schemas.microsoft.com/office/powerpoint/2010/main" xmlns="" val="SMDATA_13_LL83YBMAAAAlAAAAyAAAAA0AAAAAkAAAAEgAAACQAAAASAAAAAAAAAAAAAAAAAAAAAEAAABQAAAAAAAAAAAA4D/y0k1iEFjlPwAAAAAAAOA/AAAAAAAA4D8AAAAAAADgPwAAAAAAAOA/AAAAAAAA4D8AAAAAAADgPwAAAAAAAOA/AAAAAAAA4D8CAAAAjAAAAAEAAAAAAAAAOZvKA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5m8oA////AQAAAAAAAAAAAAAAAAAAAAAAAAAAAAAAAAAAAAAAAAAAAAAAAn9/fwDn5uYDzMzMAMDA/wB/f38AAAAAAAAAAAAAAAAAAAAAAAAAAAAhAAAAGAAAABQAAADdPwAAPhcAAI1AAADuFwAAAAAAACYAAAAIAAAA//////////8="/>
                </a:ext>
              </a:extLst>
            </p:cNvSpPr>
            <p:nvPr/>
          </p:nvSpPr>
          <p:spPr>
            <a:xfrm rot="5400000">
              <a:off x="10381615" y="3778250"/>
              <a:ext cx="111760" cy="111760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399BCA"/>
            </a:solidFill>
            <a:ln>
              <a:noFill/>
            </a:ln>
            <a:effectLst/>
          </p:spPr>
        </p:sp>
        <p:grpSp>
          <p:nvGrpSpPr>
            <p:cNvPr id="11" name="Grupo22"/>
            <p:cNvGrpSpPr>
              <a:extLst>
                <a:ext uri="smNativeData">
                  <pr:smNativeData xmlns:pr="smNativeData" xmlns:p14="http://schemas.microsoft.com/office/powerpoint/2010/main" xmlns="" val="SMDATA_7_LL83YB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F84AABFGAAAC0gAADAcAAAAAAAAJgAAAAgAAAD/////AAAAAA=="/>
                </a:ext>
              </a:extLst>
            </p:cNvGrpSpPr>
            <p:nvPr/>
          </p:nvGrpSpPr>
          <p:grpSpPr>
            <a:xfrm>
              <a:off x="9163685" y="3945255"/>
              <a:ext cx="2547620" cy="636905"/>
              <a:chOff x="9163685" y="3945255"/>
              <a:chExt cx="2547620" cy="636905"/>
            </a:xfrm>
          </p:grpSpPr>
          <p:sp>
            <p:nvSpPr>
              <p:cNvPr id="13" name="AutoForma40"/>
              <p:cNvSpPr>
                <a:extLst>
                  <a:ext uri="smNativeData">
                    <pr:smNativeData xmlns:pr="smNativeData" xmlns:p14="http://schemas.microsoft.com/office/powerpoint/2010/main" xmlns="" val="SMDATA_13_LL83YBMAAAAlAAAA2gAAAA0AAAAAIAAAACAAAAAgAAAAIAAAAAAAAAABAAAAAAAAAAEAAABQAAAAAAAAAAAA7D8AAAAAAADgPwAAAAAAAOA/AAAAAAAA4D8AAAAAAADgPwAAAAAAAOA/AAAAAAAA4D8AAAAAAADgPwAAAAAAAOA/AAAAAAAA4D8CAAAAjAAAAAEAAAAAAAAAz+HtAP///wgLAAAAAAAAAAAAAAAAAAAAAAAAAAAAAAAAAAAAZAAAAAEAAABAAAAAAAAAAAAAAAAAAAAAAAAAAAAAAAAAAAAAAAAAAAAAAAAAAAAAAAAAAAAAAAAAAAAAAAAAAAAAAAAAAAAAAAAAAAAAAAAAAAAAAAAAAAAAAAAAAAAAFAAAADwAAAABAAAAAAAAAM/h7QAUAAAAAQAAACMAAAAjAAAAIw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KAAAAAAAAABQAAAAAAAAAwMD/AAAAAAAAAAAAAAAAAAAAAABkAAAAAAAAAH9/fwAKAAAAHwAAAFQAAADP4e0A////AQAAAAAAAAAAAAAAAAAAAAAAAAAAAAAAAAAAAAAAAAAAz+HtAH9/fwDn5uYDzMzMAMDA/wB/f38AAAAAAAAAAAAAAAAAAAAAAAAAAAAhAAAAGAAAABQAAABfOAAARRgAAAtIAAAwHAAAAAAAACYAAAAIAAAA//////////8="/>
                  </a:ext>
                </a:extLst>
              </p:cNvSpPr>
              <p:nvPr/>
            </p:nvSpPr>
            <p:spPr>
              <a:xfrm>
                <a:off x="9163685" y="3945255"/>
                <a:ext cx="2547620" cy="636905"/>
              </a:xfrm>
              <a:prstGeom prst="homePlate">
                <a:avLst>
                  <a:gd name="adj" fmla="val 50000"/>
                </a:avLst>
              </a:prstGeom>
              <a:solidFill>
                <a:srgbClr val="CFE1ED">
                  <a:alpha val="89000"/>
                </a:srgbClr>
              </a:solidFill>
              <a:ln w="12700" cap="flat" cmpd="sng" algn="ctr">
                <a:solidFill>
                  <a:srgbClr val="CFE1ED">
                    <a:alpha val="90000"/>
                  </a:srgbClr>
                </a:solidFill>
                <a:prstDash val="solid"/>
                <a:headEnd type="none"/>
                <a:tailEnd type="none"/>
              </a:ln>
              <a:effectLst/>
            </p:spPr>
          </p:sp>
          <p:sp>
            <p:nvSpPr>
              <p:cNvPr id="12" name="CaixaTexto22"/>
              <p:cNvSpPr txBox="1">
                <a:extLst>
                  <a:ext uri="smNativeData">
                    <pr:smNativeData xmlns:pr="smNativeData" xmlns:p14="http://schemas.microsoft.com/office/powerpoint/2010/main" xmlns="" val="SMDATA_13_LL83YBMAAAAlAAAAEgAAAA0AAAAAIAAAACAAAAAgAAAAI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n9/fwDn5uYDzMzMAMDA/wB/f38AAAAAAAAAAAAAAAAAAAAAAAAAAAAhAAAAGAAAABQAAABfOAAARRgAABBHAAAwHAAAAAAAACYAAAAIAAAA//////////8="/>
                  </a:ext>
                </a:extLst>
              </p:cNvSpPr>
              <p:nvPr/>
            </p:nvSpPr>
            <p:spPr>
              <a:xfrm>
                <a:off x="9163685" y="3945255"/>
                <a:ext cx="2388235" cy="63690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20320" tIns="20320" rIns="20320" bIns="20320" numCol="1" spcCol="215900" anchor="ctr"/>
              <a:lstStyle/>
              <a:p>
                <a:pPr algn="ctr" defTabSz="711200">
                  <a:lnSpc>
                    <a:spcPct val="90000"/>
                  </a:lnSpc>
                  <a:spcBef>
                    <a:spcPts val="0"/>
                  </a:spcBef>
                  <a:spcAft>
                    <a:spcPts val="670"/>
                  </a:spcAft>
                  <a:tabLst/>
                  <a:defRPr lang="pt-BR">
                    <a:solidFill>
                      <a:srgbClr val="000000"/>
                    </a:solidFill>
                  </a:defRPr>
                </a:pPr>
                <a:r>
                  <a:rPr lang="pt-BR" sz="1600">
                    <a:solidFill>
                      <a:schemeClr val="tx1"/>
                    </a:solidFill>
                  </a:rPr>
                  <a:t>2022</a:t>
                </a:r>
              </a:p>
            </p:txBody>
          </p:sp>
        </p:grpSp>
        <p:sp>
          <p:nvSpPr>
            <p:cNvPr id="10" name="AutoForma41"/>
            <p:cNvSpPr>
              <a:extLst>
                <a:ext uri="smNativeData">
                  <pr:smNativeData xmlns:pr="smNativeData" xmlns:p14="http://schemas.microsoft.com/office/powerpoint/2010/main" xmlns="" val="SMDATA_13_LL83YBMAAAAlAAAAyAAAAA0AAAAAkAAAAEgAAACQAAAASAAAAAAAAAAAAAAAAAAAAAEAAABQAAAAAAAAAAAA4D/y0k1iEFjlPwAAAAAAAOA/AAAAAAAA4D8AAAAAAADgPwAAAAAAAOA/AAAAAAAA4D8AAAAAAADgPwAAAAAAAOA/AAAAAAAA4D8CAAAAjAAAAAEAAAAAAAAAPYXHA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9hccA////AQAAAAAAAAAAAAAAAAAAAAAAAAAAAAAAAAAAAAAAAAAAAAAAAn9/fwDn5uYDzMzMAMDA/wB/f38AAAAAAAAAAAAAAAAAAAAAAAAAAAAhAAAAGAAAABQAAADdPwAAiBwAAI1AAAA4HQAAAAAAACYAAAAIAAAA//////////8="/>
                </a:ext>
              </a:extLst>
            </p:cNvSpPr>
            <p:nvPr/>
          </p:nvSpPr>
          <p:spPr>
            <a:xfrm rot="5400000">
              <a:off x="10381615" y="4638040"/>
              <a:ext cx="111760" cy="111760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3D85C7"/>
            </a:solidFill>
            <a:ln>
              <a:noFill/>
            </a:ln>
            <a:effectLst/>
          </p:spPr>
        </p:sp>
        <p:grpSp>
          <p:nvGrpSpPr>
            <p:cNvPr id="7" name="Grupo23"/>
            <p:cNvGrpSpPr>
              <a:extLst>
                <a:ext uri="smNativeData">
                  <pr:smNativeData xmlns:pr="smNativeData" xmlns:p14="http://schemas.microsoft.com/office/powerpoint/2010/main" xmlns="" val="SMDATA_7_LL83YBMAAAAlAAAAAQAAAA8BAAAAkAAAAEgAAACQAAAASAAAAAAAAAAAAAAAAAAAABcAAAAUAAAAAAAAAAAAAAD/fwAA/38AAAAAAAAJAAAABAAAAM3///8MAAAAEAAAAAAAAAAAAAAAAAAAAAAAAAAfAAAAVAAAAAAAAAAAAAAAAAAAAAAAAAAAAAAAAAAAAAAAAAAAAAAAAAAAAAAAAAAAAAAAAAAAAAAAAAAAAAAAAAAAAAAAAAAAAAAAAAAAAAAAAAAAAAAAAAAAACEAAAAYAAAAFAAAAF84AACQHQAAC0gAAHshAAAAAAAAJgAAAAgAAAD/////AAAAAA=="/>
                </a:ext>
              </a:extLst>
            </p:cNvGrpSpPr>
            <p:nvPr/>
          </p:nvGrpSpPr>
          <p:grpSpPr>
            <a:xfrm>
              <a:off x="9163685" y="4805680"/>
              <a:ext cx="2547620" cy="636905"/>
              <a:chOff x="9163685" y="4805680"/>
              <a:chExt cx="2547620" cy="636905"/>
            </a:xfrm>
          </p:grpSpPr>
          <p:sp>
            <p:nvSpPr>
              <p:cNvPr id="9" name="AutoForma42"/>
              <p:cNvSpPr>
                <a:extLst>
                  <a:ext uri="smNativeData">
                    <pr:smNativeData xmlns:pr="smNativeData" xmlns:p14="http://schemas.microsoft.com/office/powerpoint/2010/main" xmlns="" val="SMDATA_13_LL83YBMAAAAlAAAA2gAAAA0AAAAAIAAAACAAAAAgAAAAIAAAAAAAAAABAAAAAAAAAAEAAABQAAAAAAAAAAAA7D8AAAAAAADgPwAAAAAAAOA/AAAAAAAA4D8AAAAAAADgPwAAAAAAAOA/AAAAAAAA4D8AAAAAAADgPwAAAAAAAOA/AAAAAAAA4D8CAAAAjAAAAAEAAAAAAAAA0NvsAP///wgLAAAAAAAAAAAAAAAAAAAAAAAAAAAAAAAAAAAAZAAAAAEAAABAAAAAAAAAAAAAAAAAAAAAAAAAAAAAAAAAAAAAAAAAAAAAAAAAAAAAAAAAAAAAAAAAAAAAAAAAAAAAAAAAAAAAAAAAAAAAAAAAAAAAAAAAAAAAAAAAAAAAFAAAADwAAAABAAAAAAAAANDb7AAUAAAAAQAAACMAAAAjAAAAIw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KAAAAAAAAABQAAAAAAAAAwMD/AAAAAAAAAAAAAAAAAAAAAABkAAAAAAAAAH9/fwAKAAAAHwAAAFQAAADQ2+wA////AQAAAAAAAAAAAAAAAAAAAAAAAAAAAAAAAAAAAAAAAAAA0NvsAH9/fwDn5uYDzMzMAMDA/wB/f38AAAAAAAAAAAAAAAAAAAAAAAAAAAAhAAAAGAAAABQAAABfOAAAkB0AAAtIAAB7IQAAAAAAACYAAAAIAAAA//////////8="/>
                  </a:ext>
                </a:extLst>
              </p:cNvSpPr>
              <p:nvPr/>
            </p:nvSpPr>
            <p:spPr>
              <a:xfrm>
                <a:off x="9163685" y="4805680"/>
                <a:ext cx="2547620" cy="636905"/>
              </a:xfrm>
              <a:prstGeom prst="homePlate">
                <a:avLst>
                  <a:gd name="adj" fmla="val 50000"/>
                </a:avLst>
              </a:prstGeom>
              <a:solidFill>
                <a:srgbClr val="D0DBEC">
                  <a:alpha val="89000"/>
                </a:srgbClr>
              </a:solidFill>
              <a:ln w="12700" cap="flat" cmpd="sng" algn="ctr">
                <a:solidFill>
                  <a:srgbClr val="D0DBEC">
                    <a:alpha val="90000"/>
                  </a:srgbClr>
                </a:solidFill>
                <a:prstDash val="solid"/>
                <a:headEnd type="none"/>
                <a:tailEnd type="none"/>
              </a:ln>
              <a:effectLst/>
            </p:spPr>
          </p:sp>
          <p:sp>
            <p:nvSpPr>
              <p:cNvPr id="8" name="CaixaTexto23"/>
              <p:cNvSpPr txBox="1">
                <a:extLst>
                  <a:ext uri="smNativeData">
                    <pr:smNativeData xmlns:pr="smNativeData" xmlns:p14="http://schemas.microsoft.com/office/powerpoint/2010/main" xmlns="" val="SMDATA_13_LL83YBMAAAAlAAAAEgAAAA0AAAAAIAAAACAAAAAgAAAAI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n9/fwDn5uYDzMzMAMDA/wB/f38AAAAAAAAAAAAAAAAAAAAAAAAAAAAhAAAAGAAAABQAAABfOAAAkB0AABBHAAB7IQAAAAAAACYAAAAIAAAA//////////8="/>
                  </a:ext>
                </a:extLst>
              </p:cNvSpPr>
              <p:nvPr/>
            </p:nvSpPr>
            <p:spPr>
              <a:xfrm>
                <a:off x="9163685" y="4805680"/>
                <a:ext cx="2388235" cy="63690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20320" tIns="20320" rIns="20320" bIns="20320" numCol="1" spcCol="215900" anchor="ctr"/>
              <a:lstStyle/>
              <a:p>
                <a:pPr algn="ctr" defTabSz="711200">
                  <a:lnSpc>
                    <a:spcPct val="90000"/>
                  </a:lnSpc>
                  <a:spcBef>
                    <a:spcPts val="0"/>
                  </a:spcBef>
                  <a:spcAft>
                    <a:spcPts val="670"/>
                  </a:spcAft>
                  <a:tabLst/>
                  <a:defRPr lang="pt-BR">
                    <a:solidFill>
                      <a:srgbClr val="000000"/>
                    </a:solidFill>
                  </a:defRPr>
                </a:pPr>
                <a:r>
                  <a:rPr lang="pt-BR" sz="1600">
                    <a:solidFill>
                      <a:schemeClr val="tx1"/>
                    </a:solidFill>
                  </a:rPr>
                  <a:t>2022</a:t>
                </a:r>
              </a:p>
            </p:txBody>
          </p:sp>
        </p:grpSp>
        <p:sp>
          <p:nvSpPr>
            <p:cNvPr id="6" name="AutoForma43"/>
            <p:cNvSpPr>
              <a:extLst>
                <a:ext uri="smNativeData">
                  <pr:smNativeData xmlns:pr="smNativeData" xmlns:p14="http://schemas.microsoft.com/office/powerpoint/2010/main" xmlns="" val="SMDATA_13_LL83YBMAAAAlAAAAyAAAAA0AAAAAkAAAAEgAAACQAAAASAAAAAAAAAAAAAAAAAAAAAEAAABQAAAAAAAAAAAA4D/y0k1iEFjlPwAAAAAAAOA/AAAAAAAA4D8AAAAAAADgPwAAAAAAAOA/AAAAAAAA4D8AAAAAAADgPwAAAAAAAOA/AAAAAAAA4D8CAAAAjAAAAAEAAAAAAAAAQW/CA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b8IA////AQAAAAAAAAAAAAAAAAAAAAAAAAAAAAAAAAAAAAAAAAAAAAAAAn9/fwDn5uYDzMzMAMDA/wB/f38AAAAAAAAAAAAAAAAAAAAAAAAAAAAhAAAAGAAAABQAAADdPwAA0iEAAI1AAACCIgAAAAAAACYAAAAIAAAA//////////8="/>
                </a:ext>
              </a:extLst>
            </p:cNvSpPr>
            <p:nvPr/>
          </p:nvSpPr>
          <p:spPr>
            <a:xfrm rot="5400000">
              <a:off x="10381615" y="5497830"/>
              <a:ext cx="111760" cy="111760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416FC2"/>
            </a:solidFill>
            <a:ln>
              <a:noFill/>
            </a:ln>
            <a:effectLst/>
          </p:spPr>
        </p:sp>
        <p:grpSp>
          <p:nvGrpSpPr>
            <p:cNvPr id="3" name="Grupo24"/>
            <p:cNvGrpSpPr>
              <a:extLst>
                <a:ext uri="smNativeData">
                  <pr:smNativeData xmlns:pr="smNativeData" xmlns:p14="http://schemas.microsoft.com/office/powerpoint/2010/main" xmlns="" val="SMDATA_7_LL83YBMAAAAlAAAAAQAAAA8BAAAAkAAAAEgAAACQAAAASAAAAAAAAAAAAAAAAAAAABcAAAAUAAAAAAAAAAAAAAD/fwAA/38AAAAAAAAJAAAABAAAAJP///8MAAAAEAAAAAAAAAAAAAAAAAAAAAAAAAAfAAAAVAAAAAAAAAAAAAAAAAAAAAAAAAAAAAAAAAAAAAAAAAAAAAAAAAAAAAAAAAAAAAAAAAAAAAAAAAAAAAAAAAAAAAAAAAAAAAAAAAAAAAAAAAAAAAAAAAAAACEAAAAYAAAAFAAAAF84AADaIgAAC0gAAMUmAAAAAAAAJgAAAAgAAAD/////AAAAAA=="/>
                </a:ext>
              </a:extLst>
            </p:cNvGrpSpPr>
            <p:nvPr/>
          </p:nvGrpSpPr>
          <p:grpSpPr>
            <a:xfrm>
              <a:off x="9163685" y="5665470"/>
              <a:ext cx="2547620" cy="636905"/>
              <a:chOff x="9163685" y="5665470"/>
              <a:chExt cx="2547620" cy="636905"/>
            </a:xfrm>
          </p:grpSpPr>
          <p:sp>
            <p:nvSpPr>
              <p:cNvPr id="5" name="AutoForma44"/>
              <p:cNvSpPr>
                <a:extLst>
                  <a:ext uri="smNativeData">
                    <pr:smNativeData xmlns:pr="smNativeData" xmlns:p14="http://schemas.microsoft.com/office/powerpoint/2010/main" xmlns="" val="SMDATA_13_LL83YBMAAAAlAAAA2gAAAA0AAAAAIAAAACAAAAAgAAAAIAAAAAAAAAABAAAAAAAAAAEAAABQAAAAAAAAAAAA7D8AAAAAAADgPwAAAAAAAOA/AAAAAAAA4D8AAAAAAADgPwAAAAAAAOA/AAAAAAAA4D8AAAAAAADgPwAAAAAAAOA/AAAAAAAA4D8CAAAAjAAAAAEAAAAAAAAA0tnqAP///wgLAAAAAAAAAAAAAAAAAAAAAAAAAAAAAAAAAAAAZAAAAAEAAABAAAAAAAAAAAAAAAAAAAAAAAAAAAAAAAAAAAAAAAAAAAAAAAAAAAAAAAAAAAAAAAAAAAAAAAAAAAAAAAAAAAAAAAAAAAAAAAAAAAAAAAAAAAAAAAAAAAAAFAAAADwAAAABAAAAAAAAANLZ6gAUAAAAAQAAACMAAAAjAAAAIw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KAAAAAAAAABQAAAAAAAAAwMD/AAAAAAAAAAAAAAAAAAAAAABkAAAAAAAAAH9/fwAKAAAAHwAAAFQAAADS2eoA////AQAAAAAAAAAAAAAAAAAAAAAAAAAAAAAAAAAAAAAAAAAA0tnqAH9/fwDn5uYDzMzMAMDA/wB/f38AAAAAAAAAAAAAAAAAAAAAAAAAAAAhAAAAGAAAABQAAABfOAAA2iIAAAtIAADFJgAAAAAAACYAAAAIAAAA//////////8="/>
                  </a:ext>
                </a:extLst>
              </p:cNvSpPr>
              <p:nvPr/>
            </p:nvSpPr>
            <p:spPr>
              <a:xfrm>
                <a:off x="9163685" y="5665470"/>
                <a:ext cx="2547620" cy="636905"/>
              </a:xfrm>
              <a:prstGeom prst="homePlate">
                <a:avLst>
                  <a:gd name="adj" fmla="val 50000"/>
                </a:avLst>
              </a:prstGeom>
              <a:solidFill>
                <a:srgbClr val="D2D9EA">
                  <a:alpha val="89000"/>
                </a:srgbClr>
              </a:solidFill>
              <a:ln w="12700" cap="flat" cmpd="sng" algn="ctr">
                <a:solidFill>
                  <a:srgbClr val="D2D9EA">
                    <a:alpha val="90000"/>
                  </a:srgbClr>
                </a:solidFill>
                <a:prstDash val="solid"/>
                <a:headEnd type="none"/>
                <a:tailEnd type="none"/>
              </a:ln>
              <a:effectLst/>
            </p:spPr>
          </p:sp>
          <p:sp>
            <p:nvSpPr>
              <p:cNvPr id="4" name="CaixaTexto24"/>
              <p:cNvSpPr txBox="1">
                <a:extLst>
                  <a:ext uri="smNativeData">
                    <pr:smNativeData xmlns:pr="smNativeData" xmlns:p14="http://schemas.microsoft.com/office/powerpoint/2010/main" xmlns="" val="SMDATA_13_LL83YBMAAAAlAAAAEgAAAA0AAAAAIAAAACAAAAAgAAAAI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n9/fwDn5uYDzMzMAMDA/wB/f38AAAAAAAAAAAAAAAAAAAAAAAAAAAAhAAAAGAAAABQAAABfOAAA2iIAABBHAADFJgAAAAAAACYAAAAIAAAA//////////8="/>
                  </a:ext>
                </a:extLst>
              </p:cNvSpPr>
              <p:nvPr/>
            </p:nvSpPr>
            <p:spPr>
              <a:xfrm>
                <a:off x="9163685" y="5665470"/>
                <a:ext cx="2388235" cy="63690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20320" tIns="20320" rIns="20320" bIns="20320" numCol="1" spcCol="215900" anchor="ctr"/>
              <a:lstStyle/>
              <a:p>
                <a:pPr algn="ctr" defTabSz="711200">
                  <a:lnSpc>
                    <a:spcPct val="90000"/>
                  </a:lnSpc>
                  <a:spcBef>
                    <a:spcPts val="0"/>
                  </a:spcBef>
                  <a:spcAft>
                    <a:spcPts val="670"/>
                  </a:spcAft>
                  <a:tabLst/>
                  <a:defRPr lang="pt-BR">
                    <a:solidFill>
                      <a:srgbClr val="000000"/>
                    </a:solidFill>
                  </a:defRPr>
                </a:pPr>
                <a:r>
                  <a:rPr lang="pt-BR" sz="1600">
                    <a:solidFill>
                      <a:schemeClr val="tx1"/>
                    </a:solidFill>
                  </a:rPr>
                  <a:t>2022</a:t>
                </a:r>
              </a:p>
            </p:txBody>
          </p:sp>
        </p:grpSp>
      </p:grpSp>
      <p:sp>
        <p:nvSpPr>
          <p:cNvPr id="95" name="Título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n9/fwDn5uYDzMzMAMDA/wB/f38AAAAAAAAAAAAAAAAAAAAAAAAAAAAhAAAAGAAAABQAAAAoBQAAPwIAANhFAABnCgAAEAAAACYAAAAIAAAAACAAAAAAAAA="/>
              </a:ext>
            </a:extLst>
          </p:cNvSpPr>
          <p:nvPr>
            <p:ph type="title"/>
          </p:nvPr>
        </p:nvSpPr>
        <p:spPr/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pt-BR"/>
            </a:pPr>
            <a:r>
              <a:rPr lang="pt-BR" sz="3600" b="1">
                <a:solidFill>
                  <a:srgbClr val="1F4F7A"/>
                </a:solidFill>
                <a:latin typeface="Calibri" pitchFamily="2" charset="0"/>
                <a:ea typeface="Calibri Light" pitchFamily="2" charset="0"/>
                <a:cs typeface="Calibri Light" pitchFamily="2" charset="0"/>
              </a:rPr>
              <a:t>PNLD 2021 - Ciclos de avaliação, escolha e distribuição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n9/fwDn5uYDzMzMAMDA/wB/f38AAAAAAAAAAAAAAAAAAAAAAAAAAAAhAAAAGAAAABQAAAAoBQAAPwIAANhFAABnCgAAEAAAACYAAAAIAAAAACAAAAAAAAA="/>
              </a:ext>
            </a:extLst>
          </p:cNvSpPr>
          <p:nvPr>
            <p:ph type="title"/>
          </p:nvPr>
        </p:nvSpPr>
        <p:spPr/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defRPr lang="pt-BR" sz="3960"/>
            </a:pPr>
            <a:r>
              <a:t/>
            </a:r>
            <a:br/>
            <a:r>
              <a:rPr lang="pt-BR" sz="4770" b="1">
                <a:solidFill>
                  <a:srgbClr val="1F4F7A"/>
                </a:solidFill>
                <a:latin typeface="Calibri" pitchFamily="2" charset="0"/>
                <a:ea typeface="Calibri Light" pitchFamily="2" charset="0"/>
                <a:cs typeface="Calibri Light" pitchFamily="2" charset="0"/>
              </a:rPr>
              <a:t>Considerações gerais sobre o edital</a:t>
            </a:r>
            <a:r>
              <a:t/>
            </a:r>
            <a:br/>
            <a:r>
              <a:rPr lang="pt-BR" sz="2880" b="1">
                <a:solidFill>
                  <a:srgbClr val="1F4F7A"/>
                </a:solidFill>
                <a:latin typeface="Calibri" pitchFamily="2" charset="0"/>
                <a:ea typeface="Calibri Light" pitchFamily="2" charset="0"/>
                <a:cs typeface="Calibri Light" pitchFamily="2" charset="0"/>
              </a:rPr>
              <a:t> </a:t>
            </a:r>
            <a:r>
              <a:t/>
            </a:r>
            <a:br/>
            <a:endParaRPr lang="pt-BR" sz="2880">
              <a:solidFill>
                <a:srgbClr val="1F4F7A"/>
              </a:solidFill>
              <a:latin typeface="Calibri" pitchFamily="2" charset="0"/>
              <a:ea typeface="Calibri Light" pitchFamily="2" charset="0"/>
              <a:cs typeface="Calibri Light" pitchFamily="2" charset="0"/>
            </a:endParaRPr>
          </a:p>
        </p:txBody>
      </p:sp>
      <p:sp>
        <p:nvSpPr>
          <p:cNvPr id="3" name="Espaço Reservado para Conteúdo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n9/fwDn5uYDzMzMAMDA/wB/f38AAAAAAAAAAAAAAAAAAAAAAAAAAAAhAAAAGAAAABQAAAC0BAAADQkAAGdCAABRJAAAEAAAACYAAAAIAAAAASAAAAAAAAA="/>
              </a:ext>
            </a:extLst>
          </p:cNvSpPr>
          <p:nvPr>
            <p:ph type="body" idx="1"/>
          </p:nvPr>
        </p:nvSpPr>
        <p:spPr>
          <a:xfrm>
            <a:off x="764540" y="1471295"/>
            <a:ext cx="10029825" cy="443230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defRPr lang="pt-BR"/>
            </a:pPr>
            <a:r>
              <a:rPr lang="pt-BR" sz="2600">
                <a:solidFill>
                  <a:srgbClr val="1F4F7A"/>
                </a:solidFill>
              </a:rPr>
              <a:t>O grande desafio foi conceber obras que apoiassem o estabelecimento de relações de ensino e aprendizagem,</a:t>
            </a:r>
            <a:r>
              <a:rPr lang="pt-BR" sz="2600" b="1">
                <a:solidFill>
                  <a:srgbClr val="1F4F7A"/>
                </a:solidFill>
              </a:rPr>
              <a:t> efetivamente</a:t>
            </a:r>
            <a:r>
              <a:rPr lang="pt-BR" sz="2600">
                <a:solidFill>
                  <a:srgbClr val="1F4F7A"/>
                </a:solidFill>
              </a:rPr>
              <a:t>, alinhadas com a BNCC; sem negligenciar que os professores e os estudantes em foco não vivenciaram a BNCC ao longo da Educação Infantil e do Ensino Fundamental. Nessa perspectiva, foram projetadas obras que permitem uma </a:t>
            </a:r>
            <a:r>
              <a:rPr lang="pt-BR" sz="2600" b="1">
                <a:solidFill>
                  <a:srgbClr val="1F4F7A"/>
                </a:solidFill>
              </a:rPr>
              <a:t>transição</a:t>
            </a:r>
            <a:r>
              <a:rPr lang="pt-BR" sz="2600">
                <a:solidFill>
                  <a:srgbClr val="1F4F7A"/>
                </a:solidFill>
              </a:rPr>
              <a:t> para o universo da BNCC de forma </a:t>
            </a:r>
            <a:r>
              <a:rPr lang="pt-BR" sz="2600" b="1">
                <a:solidFill>
                  <a:srgbClr val="1F4F7A"/>
                </a:solidFill>
              </a:rPr>
              <a:t>viável</a:t>
            </a:r>
            <a:r>
              <a:rPr lang="pt-BR" sz="2600">
                <a:solidFill>
                  <a:srgbClr val="1F4F7A"/>
                </a:solidFill>
              </a:rPr>
              <a:t>. 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  <a:defRPr lang="pt-BR"/>
            </a:pPr>
            <a:endParaRPr lang="pt-BR" sz="2200"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marL="0" indent="0">
              <a:buNone/>
              <a:defRPr lang="pt-BR"/>
            </a:pPr>
            <a:endParaRPr lang="pt-BR" sz="2200">
              <a:latin typeface="Arial" pitchFamily="2" charset="0"/>
              <a:ea typeface="Calibri" pitchFamily="2" charset="0"/>
              <a:cs typeface="Arial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7AAAANdFAACnBwAAEAAAACYAAAAIAAAA//////////8="/>
              </a:ext>
            </a:extLst>
          </p:cNvSpPr>
          <p:nvPr/>
        </p:nvSpPr>
        <p:spPr>
          <a:xfrm>
            <a:off x="838200" y="149860"/>
            <a:ext cx="10514965" cy="10941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lnSpc>
                <a:spcPct val="70000"/>
              </a:lnSpc>
              <a:defRPr lang="pt-BR" sz="1385"/>
            </a:pPr>
            <a:r>
              <a:t/>
            </a:r>
            <a:br/>
            <a:r>
              <a:rPr lang="pt-BR" sz="4775" b="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</a:rPr>
              <a:t>Considerações gerais sobre o edital</a:t>
            </a:r>
            <a:r>
              <a:t/>
            </a:r>
            <a:br/>
            <a:endParaRPr lang="pt-BR" sz="2465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" name="TextShape 2"/>
          <p:cNvSpPr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0BAAApwcAAGZCAABwJQAAEAAAACYAAAAIAAAA//////////8="/>
              </a:ext>
            </a:extLst>
          </p:cNvSpPr>
          <p:nvPr/>
        </p:nvSpPr>
        <p:spPr>
          <a:xfrm>
            <a:off x="764540" y="1243965"/>
            <a:ext cx="10029190" cy="48418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just">
              <a:lnSpc>
                <a:spcPct val="140000"/>
              </a:lnSpc>
              <a:defRPr lang="pt-BR" sz="1655"/>
            </a:pPr>
            <a:r>
              <a:rPr lang="pt-BR" sz="2390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</a:rPr>
              <a:t>A arquitetura conceitual foi progressivamente construída com os elementos-chave do estabelecido na BNCC para o Ensino Médio: </a:t>
            </a:r>
            <a:endParaRPr lang="pt-BR" sz="239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28600" indent="-227965" algn="just">
              <a:lnSpc>
                <a:spcPct val="140000"/>
              </a:lnSpc>
              <a:buClrTx/>
              <a:buFont typeface="Arial" pitchFamily="2" charset="0"/>
              <a:buChar char="•"/>
              <a:defRPr lang="pt-BR" sz="1655"/>
            </a:pPr>
            <a:r>
              <a:rPr lang="pt-BR" sz="2390" b="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</a:rPr>
              <a:t>protagonismo juvenil; </a:t>
            </a:r>
            <a:endParaRPr lang="pt-BR" sz="239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28600" indent="-227965" algn="just">
              <a:lnSpc>
                <a:spcPct val="140000"/>
              </a:lnSpc>
              <a:buClrTx/>
              <a:buFont typeface="Arial" pitchFamily="2" charset="0"/>
              <a:buChar char="•"/>
              <a:defRPr lang="pt-BR" sz="1655"/>
            </a:pPr>
            <a:r>
              <a:rPr lang="pt-BR" sz="2390" b="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</a:rPr>
              <a:t>escola que acolhe as juventudes; </a:t>
            </a:r>
            <a:endParaRPr lang="pt-BR" sz="239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28600" indent="-227965" algn="just">
              <a:lnSpc>
                <a:spcPct val="140000"/>
              </a:lnSpc>
              <a:buClrTx/>
              <a:buFont typeface="Arial" pitchFamily="2" charset="0"/>
              <a:buChar char="•"/>
              <a:defRPr lang="pt-BR" sz="1655"/>
            </a:pPr>
            <a:r>
              <a:rPr lang="pt-BR" sz="2390" b="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</a:rPr>
              <a:t>desafios da sociedade contemporânea; </a:t>
            </a:r>
            <a:endParaRPr lang="pt-BR" sz="239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28600" indent="-227965" algn="just">
              <a:lnSpc>
                <a:spcPct val="140000"/>
              </a:lnSpc>
              <a:buClrTx/>
              <a:buFont typeface="Arial" pitchFamily="2" charset="0"/>
              <a:buChar char="•"/>
              <a:defRPr lang="pt-BR" sz="1655"/>
            </a:pPr>
            <a:r>
              <a:rPr lang="pt-BR" sz="2390" b="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</a:rPr>
              <a:t>estímulo a atitudes cooperativas e propositivas; </a:t>
            </a:r>
            <a:endParaRPr lang="pt-BR" sz="239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28600" indent="-227965" algn="just">
              <a:lnSpc>
                <a:spcPct val="140000"/>
              </a:lnSpc>
              <a:buClrTx/>
              <a:buFont typeface="Arial" pitchFamily="2" charset="0"/>
              <a:buChar char="•"/>
              <a:defRPr lang="pt-BR" sz="1655"/>
            </a:pPr>
            <a:r>
              <a:rPr lang="pt-BR" sz="2390" b="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</a:rPr>
              <a:t>contextualização dos conhecimentos; </a:t>
            </a:r>
            <a:endParaRPr lang="pt-BR" sz="239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28600" indent="-227965" algn="just">
              <a:lnSpc>
                <a:spcPct val="140000"/>
              </a:lnSpc>
              <a:buClrTx/>
              <a:buFont typeface="Arial" pitchFamily="2" charset="0"/>
              <a:buChar char="•"/>
              <a:defRPr lang="pt-BR" sz="1655"/>
            </a:pPr>
            <a:r>
              <a:rPr lang="pt-BR" sz="2390" b="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</a:rPr>
              <a:t>resolução de problemas da realidade; </a:t>
            </a:r>
            <a:endParaRPr lang="pt-BR" sz="239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28600" indent="-227965" algn="just">
              <a:lnSpc>
                <a:spcPct val="140000"/>
              </a:lnSpc>
              <a:buClrTx/>
              <a:buFont typeface="Arial" pitchFamily="2" charset="0"/>
              <a:buChar char="•"/>
              <a:defRPr lang="pt-BR" sz="1655"/>
            </a:pPr>
            <a:r>
              <a:rPr lang="pt-BR" sz="2390" b="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</a:rPr>
              <a:t>solução não violenta de conflitos...</a:t>
            </a:r>
            <a:endParaRPr lang="pt-BR" sz="239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just">
              <a:lnSpc>
                <a:spcPct val="110000"/>
              </a:lnSpc>
              <a:spcBef>
                <a:spcPts val="550"/>
              </a:spcBef>
              <a:defRPr lang="pt-BR" sz="1655"/>
            </a:pPr>
            <a:endParaRPr lang="pt-BR" sz="239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90000"/>
              </a:lnSpc>
              <a:spcBef>
                <a:spcPts val="920"/>
              </a:spcBef>
              <a:defRPr lang="pt-BR" sz="1655"/>
            </a:pPr>
            <a:endParaRPr lang="pt-BR" sz="239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PwIAANhFAABnCgAAEAAAACYAAAAIAAAAPBAAAAAAAAA="/>
              </a:ext>
            </a:extLst>
          </p:cNvSpPr>
          <p:nvPr>
            <p:ph type="title"/>
          </p:nvPr>
        </p:nvSpPr>
        <p:spPr/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pt-BR"/>
            </a:pPr>
            <a:r>
              <a:t/>
            </a:r>
            <a:br/>
            <a:r>
              <a:rPr lang="pt-BR" sz="4800" b="1">
                <a:solidFill>
                  <a:srgbClr val="1F4F7A"/>
                </a:solidFill>
                <a:latin typeface="Calibri" pitchFamily="2" charset="0"/>
                <a:ea typeface="Calibri Light" pitchFamily="2" charset="0"/>
                <a:cs typeface="Calibri Light" pitchFamily="2" charset="0"/>
              </a:rPr>
              <a:t>Considerações gerais sobre o edital</a:t>
            </a:r>
            <a:r>
              <a:t/>
            </a:r>
            <a:br/>
            <a:endParaRPr lang="pt-BR" sz="4800" b="1">
              <a:solidFill>
                <a:srgbClr val="1F4F7A"/>
              </a:solidFill>
              <a:latin typeface="Calibri" pitchFamily="2" charset="0"/>
              <a:ea typeface="Calibri Light" pitchFamily="2" charset="0"/>
              <a:cs typeface="Calibri Light" pitchFamily="2" charset="0"/>
            </a:endParaRPr>
          </a:p>
        </p:txBody>
      </p:sp>
      <p:sp>
        <p:nvSpPr>
          <p:cNvPr id="3" name="Espaço Reservado para Conteúdo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Sg4AAH4hAAD/JQAAEAAAACYAAAAIAAAAPRAAAAAAAAA="/>
              </a:ext>
            </a:extLst>
          </p:cNvSpPr>
          <p:nvPr>
            <p:ph type="body" idx="1"/>
          </p:nvPr>
        </p:nvSpPr>
        <p:spPr>
          <a:xfrm>
            <a:off x="838200" y="2322830"/>
            <a:ext cx="4606290" cy="385381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  <a:defRPr lang="pt-BR"/>
            </a:pPr>
            <a:endParaRPr lang="pt-BR" sz="2200"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marL="0" indent="0">
              <a:buNone/>
              <a:defRPr lang="pt-BR"/>
            </a:pPr>
            <a:endParaRPr lang="pt-BR" sz="2200">
              <a:latin typeface="Arial" pitchFamily="2" charset="0"/>
              <a:ea typeface="Calibri" pitchFamily="2" charset="0"/>
              <a:cs typeface="Arial" pitchFamily="2" charset="0"/>
            </a:endParaRPr>
          </a:p>
        </p:txBody>
      </p:sp>
      <p:sp>
        <p:nvSpPr>
          <p:cNvPr id="4" name="CaixaDeTexto 1"/>
          <p:cNvSpPr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ZwoAADcoAACwIQAAEAAAACYAAAAIAAAA//////////8="/>
              </a:ext>
            </a:extLst>
          </p:cNvSpPr>
          <p:nvPr/>
        </p:nvSpPr>
        <p:spPr>
          <a:xfrm>
            <a:off x="838200" y="1691005"/>
            <a:ext cx="5699125" cy="37852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pt-BR"/>
            </a:pPr>
            <a:r>
              <a:rPr lang="pt-BR" sz="2400" b="1">
                <a:solidFill>
                  <a:srgbClr val="1F4F7A"/>
                </a:solidFill>
              </a:rPr>
              <a:t>Itens transversais do edital para esse momento de transição</a:t>
            </a:r>
            <a:r>
              <a:rPr lang="pt-BR" sz="2400">
                <a:solidFill>
                  <a:srgbClr val="1F4F7A"/>
                </a:solidFill>
              </a:rPr>
              <a:t>:</a:t>
            </a:r>
            <a:r>
              <a:rPr lang="pt-BR" sz="2400" b="1">
                <a:solidFill>
                  <a:srgbClr val="1F4F7A"/>
                </a:solidFill>
              </a:rPr>
              <a:t> </a:t>
            </a:r>
          </a:p>
          <a:p>
            <a:pPr marL="342900" indent="-342900">
              <a:buFont typeface="Arial" pitchFamily="2" charset="0"/>
              <a:buChar char="•"/>
              <a:defRPr lang="pt-BR"/>
            </a:pPr>
            <a:r>
              <a:rPr lang="pt-BR" sz="2400">
                <a:solidFill>
                  <a:srgbClr val="1F4F7A"/>
                </a:solidFill>
              </a:rPr>
              <a:t>Inferência</a:t>
            </a:r>
          </a:p>
          <a:p>
            <a:pPr marL="342900" indent="-342900">
              <a:buFont typeface="Arial" pitchFamily="2" charset="0"/>
              <a:buChar char="•"/>
              <a:defRPr lang="pt-BR"/>
            </a:pPr>
            <a:r>
              <a:rPr lang="pt-BR" sz="2400">
                <a:solidFill>
                  <a:srgbClr val="1F4F7A"/>
                </a:solidFill>
              </a:rPr>
              <a:t>Argumentação</a:t>
            </a:r>
          </a:p>
          <a:p>
            <a:pPr marL="342900" indent="-342900">
              <a:buFont typeface="Arial" pitchFamily="2" charset="0"/>
              <a:buChar char="•"/>
              <a:defRPr lang="pt-BR"/>
            </a:pPr>
            <a:r>
              <a:rPr lang="pt-BR" sz="2400">
                <a:solidFill>
                  <a:srgbClr val="1F4F7A"/>
                </a:solidFill>
              </a:rPr>
              <a:t>Cultura de paz</a:t>
            </a:r>
          </a:p>
          <a:p>
            <a:pPr marL="342900" indent="-342900">
              <a:buFont typeface="Arial" pitchFamily="2" charset="0"/>
              <a:buChar char="•"/>
              <a:defRPr lang="pt-BR"/>
            </a:pPr>
            <a:r>
              <a:rPr lang="pt-BR" sz="2400">
                <a:solidFill>
                  <a:srgbClr val="1F4F7A"/>
                </a:solidFill>
              </a:rPr>
              <a:t>Pensamento computacional</a:t>
            </a:r>
          </a:p>
          <a:p>
            <a:pPr marL="342900" indent="-342900">
              <a:buFont typeface="Arial" pitchFamily="2" charset="0"/>
              <a:buChar char="•"/>
              <a:defRPr lang="pt-BR"/>
            </a:pPr>
            <a:r>
              <a:rPr lang="pt-PT" sz="2400">
                <a:solidFill>
                  <a:srgbClr val="1F4F7A"/>
                </a:solidFill>
              </a:rPr>
              <a:t>Análise crítica, criativa e propositiva</a:t>
            </a:r>
          </a:p>
          <a:p>
            <a:pPr marL="342900" indent="-342900">
              <a:buFont typeface="Arial" pitchFamily="2" charset="0"/>
              <a:buChar char="•"/>
              <a:defRPr lang="pt-BR"/>
            </a:pPr>
            <a:r>
              <a:rPr lang="pt-PT" sz="2400">
                <a:solidFill>
                  <a:srgbClr val="1F4F7A"/>
                </a:solidFill>
              </a:rPr>
              <a:t>Tomada de decisão cientificamente informada</a:t>
            </a:r>
          </a:p>
          <a:p>
            <a:pPr>
              <a:defRPr lang="pt-BR"/>
            </a:pPr>
            <a:endParaRPr lang="pt-BR" sz="2400"/>
          </a:p>
        </p:txBody>
      </p:sp>
      <p:sp>
        <p:nvSpPr>
          <p:cNvPr id="5" name="CaixaDeTexto 5"/>
          <p:cNvSpPr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SKwAAZwoAALFBAADfGgAAEAAAACYAAAAIAAAA//////////8="/>
              </a:ext>
            </a:extLst>
          </p:cNvSpPr>
          <p:nvPr/>
        </p:nvSpPr>
        <p:spPr>
          <a:xfrm>
            <a:off x="7042150" y="1691005"/>
            <a:ext cx="3636645" cy="26771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pt-BR"/>
            </a:pPr>
            <a:r>
              <a:rPr lang="pt-BR" sz="2400" b="1">
                <a:solidFill>
                  <a:srgbClr val="1F4F7A"/>
                </a:solidFill>
              </a:rPr>
              <a:t>Referências: </a:t>
            </a:r>
          </a:p>
          <a:p>
            <a:pPr marL="342900" indent="-342900">
              <a:buFont typeface="Arial" pitchFamily="2" charset="0"/>
              <a:buChar char="•"/>
              <a:defRPr lang="pt-BR"/>
            </a:pPr>
            <a:r>
              <a:rPr lang="pt-BR" sz="2400">
                <a:solidFill>
                  <a:srgbClr val="1F4F7A"/>
                </a:solidFill>
              </a:rPr>
              <a:t>Boas práticas nacionais e internacionais (</a:t>
            </a:r>
            <a:r>
              <a:rPr lang="pt-BR" sz="2400" b="1">
                <a:solidFill>
                  <a:srgbClr val="1F4F7A"/>
                </a:solidFill>
              </a:rPr>
              <a:t>ME</a:t>
            </a:r>
            <a:r>
              <a:rPr lang="pt-BR" sz="2400">
                <a:solidFill>
                  <a:srgbClr val="1F4F7A"/>
                </a:solidFill>
              </a:rPr>
              <a:t>)</a:t>
            </a:r>
          </a:p>
          <a:p>
            <a:pPr marL="342900" indent="-342900">
              <a:buFont typeface="Arial" pitchFamily="2" charset="0"/>
              <a:buChar char="•"/>
              <a:defRPr lang="pt-BR"/>
            </a:pPr>
            <a:endParaRPr lang="pt-BR" sz="2400">
              <a:solidFill>
                <a:srgbClr val="1F4F7A"/>
              </a:solidFill>
            </a:endParaRPr>
          </a:p>
          <a:p>
            <a:pPr marL="342900" indent="-342900">
              <a:buFont typeface="Arial" pitchFamily="2" charset="0"/>
              <a:buChar char="•"/>
              <a:defRPr lang="pt-BR"/>
            </a:pPr>
            <a:r>
              <a:rPr lang="pt-BR" sz="2400">
                <a:solidFill>
                  <a:srgbClr val="1F4F7A"/>
                </a:solidFill>
              </a:rPr>
              <a:t>Programme for International Student Assessment (</a:t>
            </a:r>
            <a:r>
              <a:rPr lang="pt-BR" sz="2400" b="1">
                <a:solidFill>
                  <a:srgbClr val="1F4F7A"/>
                </a:solidFill>
              </a:rPr>
              <a:t>PISA</a:t>
            </a:r>
            <a:r>
              <a:rPr lang="pt-BR" sz="2400">
                <a:solidFill>
                  <a:srgbClr val="1F4F7A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PwIAANhFAABnCgAAEAAAACYAAAAIAAAAPBAAAAAAAAA="/>
              </a:ext>
            </a:extLst>
          </p:cNvSpPr>
          <p:nvPr>
            <p:ph type="title"/>
          </p:nvPr>
        </p:nvSpPr>
        <p:spPr/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pt-BR"/>
            </a:pPr>
            <a:r>
              <a:t/>
            </a:r>
            <a:br/>
            <a:r>
              <a:rPr lang="pt-BR" sz="4800" b="1">
                <a:solidFill>
                  <a:srgbClr val="1F4F7A"/>
                </a:solidFill>
                <a:latin typeface="Calibri" pitchFamily="2" charset="0"/>
                <a:ea typeface="Calibri Light" pitchFamily="2" charset="0"/>
                <a:cs typeface="Calibri Light" pitchFamily="2" charset="0"/>
              </a:rPr>
              <a:t>Considerações gerais sobre o edital</a:t>
            </a:r>
            <a:r>
              <a:t/>
            </a:r>
            <a:br/>
            <a:endParaRPr lang="pt-BR" sz="4800" b="1">
              <a:solidFill>
                <a:srgbClr val="1F4F7A"/>
              </a:solidFill>
              <a:latin typeface="Calibri" pitchFamily="2" charset="0"/>
              <a:ea typeface="Calibri Light" pitchFamily="2" charset="0"/>
              <a:cs typeface="Calibri Light" pitchFamily="2" charset="0"/>
            </a:endParaRPr>
          </a:p>
        </p:txBody>
      </p:sp>
      <p:sp>
        <p:nvSpPr>
          <p:cNvPr id="3" name="Espaço Reservado para Conteúdo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Sg4AAG4UAAD/JQAAEAAAACYAAAAIAAAAPRAAAAAAAAA="/>
              </a:ext>
            </a:extLst>
          </p:cNvSpPr>
          <p:nvPr>
            <p:ph type="body" idx="1"/>
          </p:nvPr>
        </p:nvSpPr>
        <p:spPr>
          <a:xfrm>
            <a:off x="838200" y="2322830"/>
            <a:ext cx="2482850" cy="385381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  <a:defRPr lang="pt-BR"/>
            </a:pPr>
            <a:endParaRPr lang="pt-BR" sz="2200"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marL="0" indent="0">
              <a:buNone/>
              <a:defRPr lang="pt-BR"/>
            </a:pPr>
            <a:endParaRPr lang="pt-BR" sz="2200">
              <a:latin typeface="Arial" pitchFamily="2" charset="0"/>
              <a:ea typeface="Calibri" pitchFamily="2" charset="0"/>
              <a:cs typeface="Arial" pitchFamily="2" charset="0"/>
            </a:endParaRPr>
          </a:p>
        </p:txBody>
      </p:sp>
      <p:sp>
        <p:nvSpPr>
          <p:cNvPr id="4" name="CaixaDeTexto 5"/>
          <p:cNvSpPr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BAAAAAAAAAB9PegAK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BAAAAAQAAAAAAAAAAAAAAAAAAAAAAAAAAAAAAAAAAAAAAAAAAH096AH9/fwAAAAADzMzMAMDA/wB/f38AAAAAAAAAAAAAAAAAAAAAAAAAAAAhAAAAGAAAABQAAAAoBQAAXREAAIkXAAA7IAAAEAAAACYAAAAIAAAA//////////8="/>
              </a:ext>
            </a:extLst>
          </p:cNvSpPr>
          <p:nvPr/>
        </p:nvSpPr>
        <p:spPr>
          <a:xfrm>
            <a:off x="838200" y="2822575"/>
            <a:ext cx="2987675" cy="24168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rgbClr val="1F4F7A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lnSpc>
                <a:spcPct val="120000"/>
              </a:lnSpc>
              <a:defRPr lang="pt-BR">
                <a:solidFill>
                  <a:srgbClr val="000000"/>
                </a:solidFill>
              </a:defRPr>
            </a:pPr>
            <a:r>
              <a:rPr lang="pt-BR" sz="3200" b="1">
                <a:solidFill>
                  <a:srgbClr val="1F4F7A"/>
                </a:solidFill>
              </a:rPr>
              <a:t>10 Competências Gerais da Educação Básica</a:t>
            </a:r>
          </a:p>
        </p:txBody>
      </p:sp>
      <p:sp>
        <p:nvSpPr>
          <p:cNvPr id="5" name="CaixaDeTexto 6"/>
          <p:cNvSpPr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YHQAASg4AAOJBAABOIwAAEAAAACYAAAAIAAAA//////////8="/>
              </a:ext>
            </a:extLst>
          </p:cNvSpPr>
          <p:nvPr/>
        </p:nvSpPr>
        <p:spPr>
          <a:xfrm>
            <a:off x="4729480" y="2322830"/>
            <a:ext cx="5980430" cy="3416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just">
              <a:defRPr lang="pt-BR"/>
            </a:pPr>
            <a:r>
              <a:rPr lang="pt-BR" sz="2400">
                <a:solidFill>
                  <a:srgbClr val="1F4F7A"/>
                </a:solidFill>
              </a:rPr>
              <a:t>(1) </a:t>
            </a:r>
            <a:r>
              <a:rPr lang="pt-BR" sz="2400" b="1">
                <a:solidFill>
                  <a:srgbClr val="1F4F7A"/>
                </a:solidFill>
              </a:rPr>
              <a:t>Valorizar</a:t>
            </a:r>
            <a:r>
              <a:rPr lang="pt-BR" sz="2400"/>
              <a:t> </a:t>
            </a:r>
            <a:r>
              <a:rPr lang="pt-BR" sz="2400">
                <a:solidFill>
                  <a:srgbClr val="1F4F7A"/>
                </a:solidFill>
              </a:rPr>
              <a:t>e</a:t>
            </a:r>
            <a:r>
              <a:rPr lang="pt-BR" sz="2400"/>
              <a:t> </a:t>
            </a:r>
            <a:r>
              <a:rPr lang="pt-BR" sz="2400" b="1">
                <a:solidFill>
                  <a:srgbClr val="1F4F7A"/>
                </a:solidFill>
              </a:rPr>
              <a:t>utilizar</a:t>
            </a:r>
            <a:r>
              <a:rPr lang="pt-BR" sz="2400"/>
              <a:t> </a:t>
            </a:r>
            <a:r>
              <a:rPr lang="pt-BR" sz="2400">
                <a:solidFill>
                  <a:srgbClr val="1F4F7A"/>
                </a:solidFill>
              </a:rPr>
              <a:t>os</a:t>
            </a:r>
            <a:r>
              <a:rPr lang="pt-BR" sz="2400"/>
              <a:t> </a:t>
            </a:r>
            <a:r>
              <a:rPr lang="pt-BR" sz="2400" b="1">
                <a:solidFill>
                  <a:srgbClr val="1F4F7A"/>
                </a:solidFill>
              </a:rPr>
              <a:t>conhecimentos</a:t>
            </a:r>
            <a:r>
              <a:rPr lang="pt-BR" sz="2400"/>
              <a:t> </a:t>
            </a:r>
            <a:r>
              <a:rPr lang="pt-BR" sz="2400">
                <a:solidFill>
                  <a:srgbClr val="1F4F7A"/>
                </a:solidFill>
              </a:rPr>
              <a:t>historicamente construídos sobre o mundo físico, social, cultural e digital</a:t>
            </a:r>
            <a:r>
              <a:rPr lang="pt-BR" sz="2400"/>
              <a:t> </a:t>
            </a:r>
            <a:r>
              <a:rPr lang="pt-BR" sz="2400" b="1">
                <a:solidFill>
                  <a:srgbClr val="1F4F7A"/>
                </a:solidFill>
              </a:rPr>
              <a:t>para</a:t>
            </a:r>
            <a:r>
              <a:rPr lang="pt-BR" sz="2400">
                <a:solidFill>
                  <a:srgbClr val="1F4F7A"/>
                </a:solidFill>
              </a:rPr>
              <a:t>: </a:t>
            </a:r>
          </a:p>
          <a:p>
            <a:pPr lvl="3" algn="just">
              <a:defRPr lang="pt-BR"/>
            </a:pPr>
            <a:r>
              <a:rPr lang="pt-BR" sz="2400" b="1">
                <a:solidFill>
                  <a:srgbClr val="1F4F7A"/>
                </a:solidFill>
              </a:rPr>
              <a:t>entender</a:t>
            </a:r>
            <a:r>
              <a:rPr lang="pt-BR" sz="2400"/>
              <a:t> </a:t>
            </a:r>
            <a:r>
              <a:rPr lang="pt-BR" sz="2400">
                <a:solidFill>
                  <a:srgbClr val="1F4F7A"/>
                </a:solidFill>
              </a:rPr>
              <a:t>e</a:t>
            </a:r>
            <a:r>
              <a:rPr lang="pt-BR" sz="2400"/>
              <a:t> </a:t>
            </a:r>
            <a:r>
              <a:rPr lang="pt-BR" sz="2400" b="1">
                <a:solidFill>
                  <a:srgbClr val="1F4F7A"/>
                </a:solidFill>
              </a:rPr>
              <a:t>explicar</a:t>
            </a:r>
            <a:r>
              <a:rPr lang="pt-BR" sz="2400"/>
              <a:t> </a:t>
            </a:r>
            <a:r>
              <a:rPr lang="pt-BR" sz="2400">
                <a:solidFill>
                  <a:srgbClr val="1F4F7A"/>
                </a:solidFill>
              </a:rPr>
              <a:t>a</a:t>
            </a:r>
            <a:r>
              <a:rPr lang="pt-BR" sz="2400"/>
              <a:t> </a:t>
            </a:r>
            <a:r>
              <a:rPr lang="pt-BR" sz="2400" b="1">
                <a:solidFill>
                  <a:srgbClr val="1F4F7A"/>
                </a:solidFill>
              </a:rPr>
              <a:t>realidade</a:t>
            </a:r>
            <a:r>
              <a:rPr lang="pt-BR" sz="2400">
                <a:solidFill>
                  <a:srgbClr val="1F4F7A"/>
                </a:solidFill>
              </a:rPr>
              <a:t>, continuar aprendendo e colaborar </a:t>
            </a:r>
            <a:r>
              <a:rPr lang="pt-BR" sz="2400" b="1">
                <a:solidFill>
                  <a:srgbClr val="1F4F7A"/>
                </a:solidFill>
              </a:rPr>
              <a:t>para</a:t>
            </a:r>
            <a:r>
              <a:rPr lang="pt-BR" sz="2400">
                <a:solidFill>
                  <a:srgbClr val="1F4F7A"/>
                </a:solidFill>
              </a:rPr>
              <a:t>: </a:t>
            </a:r>
          </a:p>
          <a:p>
            <a:pPr lvl="6" algn="just">
              <a:defRPr lang="pt-BR"/>
            </a:pPr>
            <a:r>
              <a:rPr lang="pt-BR" sz="2400">
                <a:solidFill>
                  <a:srgbClr val="1F4F7A"/>
                </a:solidFill>
              </a:rPr>
              <a:t>a</a:t>
            </a:r>
            <a:r>
              <a:rPr lang="pt-BR" sz="2400"/>
              <a:t> </a:t>
            </a:r>
            <a:r>
              <a:rPr lang="pt-BR" sz="2400" b="1">
                <a:solidFill>
                  <a:srgbClr val="1F4F7A"/>
                </a:solidFill>
              </a:rPr>
              <a:t>construção</a:t>
            </a:r>
            <a:r>
              <a:rPr lang="pt-BR" sz="2400"/>
              <a:t> </a:t>
            </a:r>
            <a:r>
              <a:rPr lang="pt-BR" sz="2400">
                <a:solidFill>
                  <a:srgbClr val="1F4F7A"/>
                </a:solidFill>
              </a:rPr>
              <a:t>de uma sociedade justa, democrática e inclusiva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PwIAANdFAABmCgAAEAAAACYAAAAIAAAA//////////8="/>
              </a:ext>
            </a:extLst>
          </p:cNvSpPr>
          <p:nvPr/>
        </p:nvSpPr>
        <p:spPr>
          <a:xfrm>
            <a:off x="838200" y="365125"/>
            <a:ext cx="10514965" cy="13252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lnSpc>
                <a:spcPct val="90000"/>
              </a:lnSpc>
              <a:defRPr lang="pt-BR"/>
            </a:pPr>
            <a:r>
              <a:rPr lang="pt-BR" sz="4000" b="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</a:rPr>
              <a:t>Elementos-chave das 10 Competências Gerais </a:t>
            </a:r>
            <a:endParaRPr lang="pt-BR" sz="400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" name="TextShape 2"/>
          <p:cNvSpPr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Sg4AAH0hAAD/JQAAEAAAACYAAAAIAAAA//////////8="/>
              </a:ext>
            </a:extLst>
          </p:cNvSpPr>
          <p:nvPr/>
        </p:nvSpPr>
        <p:spPr>
          <a:xfrm>
            <a:off x="838200" y="2322830"/>
            <a:ext cx="4605655" cy="38538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just">
              <a:lnSpc>
                <a:spcPct val="120000"/>
              </a:lnSpc>
              <a:spcBef>
                <a:spcPts val="600"/>
              </a:spcBef>
              <a:defRPr lang="pt-BR"/>
            </a:pPr>
            <a:endParaRPr lang="pt-BR" sz="280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  <a:spcBef>
                <a:spcPts val="1000"/>
              </a:spcBef>
              <a:defRPr lang="pt-BR"/>
            </a:pPr>
            <a:endParaRPr lang="pt-BR" sz="280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CustomShape 3"/>
          <p:cNvSpPr>
            <a:extLst>
              <a:ext uri="smNativeData">
                <pr:smNativeData xmlns:pr="smNativeData" xmlns:p14="http://schemas.microsoft.com/office/powerpoint/2010/main" xmlns="" val="SMDATA_13_LL83YBMAAAAlAAAAZAAAAA0AAAAAjgAAAEcAAACOAAAARw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NBQAAbQgAAF8oAAC7JgAAEAAAACYAAAAIAAAA//////////8="/>
              </a:ext>
            </a:extLst>
          </p:cNvSpPr>
          <p:nvPr/>
        </p:nvSpPr>
        <p:spPr>
          <a:xfrm>
            <a:off x="942975" y="1369695"/>
            <a:ext cx="5619750" cy="49263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70" tIns="45085" rIns="90170" bIns="45085" numCol="1" spcCol="215900" anchor="t"/>
          <a:lstStyle/>
          <a:p>
            <a:pPr>
              <a:lnSpc>
                <a:spcPct val="170000"/>
              </a:lnSpc>
              <a:defRPr lang="pt-BR"/>
            </a:pPr>
            <a:r>
              <a:rPr lang="pt-BR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</a:rPr>
              <a:t>1. Conhecimento</a:t>
            </a:r>
            <a:endParaRPr lang="pt-BR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>
              <a:lnSpc>
                <a:spcPct val="170000"/>
              </a:lnSpc>
              <a:defRPr lang="pt-BR"/>
            </a:pPr>
            <a:r>
              <a:rPr lang="pt-BR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</a:rPr>
              <a:t>2. Pensamento científico, crítico e criativo</a:t>
            </a:r>
            <a:endParaRPr lang="pt-BR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algn="just">
              <a:lnSpc>
                <a:spcPct val="170000"/>
              </a:lnSpc>
              <a:defRPr lang="pt-BR"/>
            </a:pPr>
            <a:r>
              <a:rPr lang="pt-BR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</a:rPr>
              <a:t>3. Repertório cultural</a:t>
            </a:r>
            <a:endParaRPr lang="pt-BR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algn="just">
              <a:lnSpc>
                <a:spcPct val="170000"/>
              </a:lnSpc>
              <a:defRPr lang="pt-BR"/>
            </a:pPr>
            <a:r>
              <a:rPr lang="pt-BR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</a:rPr>
              <a:t>4. Comunicação</a:t>
            </a:r>
            <a:endParaRPr lang="pt-BR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algn="just">
              <a:lnSpc>
                <a:spcPct val="170000"/>
              </a:lnSpc>
              <a:defRPr lang="pt-BR"/>
            </a:pPr>
            <a:r>
              <a:rPr lang="pt-BR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</a:rPr>
              <a:t>5. Cultural digital</a:t>
            </a:r>
            <a:endParaRPr lang="pt-BR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>
              <a:lnSpc>
                <a:spcPct val="170000"/>
              </a:lnSpc>
              <a:defRPr lang="pt-BR"/>
            </a:pPr>
            <a:r>
              <a:rPr lang="pt-BR" b="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</a:rPr>
              <a:t>6. Projeto de Vida e Trabalho</a:t>
            </a:r>
            <a:endParaRPr lang="pt-BR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>
              <a:lnSpc>
                <a:spcPct val="170000"/>
              </a:lnSpc>
              <a:defRPr lang="pt-BR"/>
            </a:pPr>
            <a:r>
              <a:rPr lang="pt-BR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</a:rPr>
              <a:t>7. Argumentação</a:t>
            </a:r>
            <a:endParaRPr lang="pt-BR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>
              <a:lnSpc>
                <a:spcPct val="170000"/>
              </a:lnSpc>
              <a:defRPr lang="pt-BR"/>
            </a:pPr>
            <a:r>
              <a:rPr lang="pt-BR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</a:rPr>
              <a:t>8. Autoconhecimento e autocuidado</a:t>
            </a:r>
            <a:endParaRPr lang="pt-BR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>
              <a:lnSpc>
                <a:spcPct val="170000"/>
              </a:lnSpc>
              <a:defRPr lang="pt-BR"/>
            </a:pPr>
            <a:r>
              <a:rPr lang="pt-BR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</a:rPr>
              <a:t>9. Empatia e cooperação</a:t>
            </a:r>
            <a:endParaRPr lang="pt-BR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>
              <a:lnSpc>
                <a:spcPct val="170000"/>
              </a:lnSpc>
              <a:defRPr lang="pt-BR"/>
            </a:pPr>
            <a:r>
              <a:rPr lang="pt-BR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</a:rPr>
              <a:t>10. Responsabilidade e cidadania</a:t>
            </a:r>
            <a:endParaRPr lang="pt-BR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>
              <a:lnSpc>
                <a:spcPct val="100000"/>
              </a:lnSpc>
              <a:defRPr lang="pt-BR"/>
            </a:pPr>
            <a:endParaRPr lang="pt-BR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pic>
        <p:nvPicPr>
          <p:cNvPr id="5" name="Imagem 5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LL83YB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Q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2R4AAG0IAAA3SQAAUyQAABAAAAAmAAAACAAAAP//////////"/>
              </a:ext>
            </a:extLst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4595" y="1369695"/>
            <a:ext cx="6887210" cy="453517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vBwAAUwwAANFDAAADGwAAEAAAACYAAAAIAAAAAQAAAAAAAAA="/>
              </a:ext>
            </a:extLst>
          </p:cNvSpPr>
          <p:nvPr>
            <p:ph type="ctrTitle"/>
          </p:nvPr>
        </p:nvSpPr>
        <p:spPr>
          <a:xfrm>
            <a:off x="1167765" y="2003425"/>
            <a:ext cx="9856470" cy="2387600"/>
          </a:xfrm>
        </p:spPr>
        <p:txBody>
          <a:bodyPr/>
          <a:lstStyle/>
          <a:p>
            <a:pPr>
              <a:defRPr lang="pt-BR"/>
            </a:pPr>
            <a:r>
              <a:rPr lang="pt-BR" b="1">
                <a:solidFill>
                  <a:srgbClr val="1F4F7A"/>
                </a:solidFill>
              </a:rPr>
              <a:t>Objeto 1</a:t>
            </a:r>
            <a:r>
              <a:t/>
            </a:r>
            <a:br/>
            <a:r>
              <a:rPr lang="pt-BR" b="1">
                <a:solidFill>
                  <a:srgbClr val="1F4F7A"/>
                </a:solidFill>
              </a:rPr>
              <a:t>Obras de Projetos Integradores</a:t>
            </a:r>
          </a:p>
        </p:txBody>
      </p:sp>
      <p:sp>
        <p:nvSpPr>
          <p:cNvPr id="3" name="Subtítulo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gCQAAcx0AAKBBAAClIgAAEAAAACYAAAAIAAAAPRAAAAAAAAA="/>
              </a:ext>
            </a:extLst>
          </p:cNvSpPr>
          <p:nvPr>
            <p:ph type="subTitle" idx="1"/>
          </p:nvPr>
        </p:nvSpPr>
        <p:spPr>
          <a:xfrm>
            <a:off x="1524000" y="4787265"/>
            <a:ext cx="9144000" cy="84455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pt-BR"/>
            </a:pPr>
            <a:r>
              <a:rPr lang="pt-BR" sz="3600">
                <a:solidFill>
                  <a:srgbClr val="1F4F7A"/>
                </a:solidFill>
              </a:rPr>
              <a:t>PNLD 2021 Novo Ensino Médio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PwIAANhFAABnCgAAEAAAACYAAAAIAAAAPBAAAAAAAAA="/>
              </a:ext>
            </a:extLst>
          </p:cNvSpPr>
          <p:nvPr>
            <p:ph type="title"/>
          </p:nvPr>
        </p:nvSpPr>
        <p:spPr/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algn="ctr">
              <a:defRPr lang="pt-BR"/>
            </a:pPr>
            <a:r>
              <a:rPr lang="pt-BR" sz="4000" b="1">
                <a:solidFill>
                  <a:srgbClr val="1F4F7A"/>
                </a:solidFill>
                <a:latin typeface="Calibri" pitchFamily="2" charset="0"/>
                <a:ea typeface="Calibri Light" pitchFamily="2" charset="0"/>
                <a:cs typeface="Calibri Light" pitchFamily="2" charset="0"/>
              </a:rPr>
              <a:t>Projetos Integradores</a:t>
            </a:r>
          </a:p>
        </p:txBody>
      </p:sp>
      <p:sp>
        <p:nvSpPr>
          <p:cNvPr id="3" name="Espaço Reservado para Conteúdo 6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RwkAAFxEAAAMJAAAEAAAACYAAAAIAAAAPRAAAAAAAAA="/>
              </a:ext>
            </a:extLst>
          </p:cNvSpPr>
          <p:nvPr>
            <p:ph type="body" idx="1"/>
          </p:nvPr>
        </p:nvSpPr>
        <p:spPr>
          <a:xfrm>
            <a:off x="838200" y="1508125"/>
            <a:ext cx="10274300" cy="435165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ts val="850"/>
              </a:spcBef>
              <a:defRPr lang="pt-BR" sz="2380"/>
            </a:pPr>
            <a:r>
              <a:rPr lang="pt-BR">
                <a:solidFill>
                  <a:srgbClr val="1F4F7A"/>
                </a:solidFill>
              </a:rPr>
              <a:t>São projetos de trabalho globalizadores, capazes de permitir a integração de diferentes áreas do conhecimento por meio de processos de ensino e de aprendizagem contextualizados e significativos.</a:t>
            </a:r>
          </a:p>
          <a:p>
            <a:pPr>
              <a:lnSpc>
                <a:spcPct val="70000"/>
              </a:lnSpc>
              <a:spcBef>
                <a:spcPts val="850"/>
              </a:spcBef>
              <a:defRPr lang="pt-BR" sz="2380"/>
            </a:pPr>
            <a:endParaRPr lang="pt-BR">
              <a:solidFill>
                <a:srgbClr val="1F4F7A"/>
              </a:solidFill>
            </a:endParaRPr>
          </a:p>
          <a:p>
            <a:pPr>
              <a:lnSpc>
                <a:spcPct val="70000"/>
              </a:lnSpc>
              <a:spcBef>
                <a:spcPts val="850"/>
              </a:spcBef>
              <a:defRPr lang="pt-BR" sz="2380"/>
            </a:pPr>
            <a:r>
              <a:rPr lang="pt-BR">
                <a:solidFill>
                  <a:srgbClr val="1F4F7A"/>
                </a:solidFill>
              </a:rPr>
              <a:t>Na BNCC, as situações-problema adquirem relevância em razão da proposta do desenvolvimento de competências, que demandam a necessidade de os estudantes trabalharem com situações que impliquem a solução de problemas e relacioná-los com suas experiências de vida, com sua comunidade local, sua região etc.</a:t>
            </a:r>
          </a:p>
          <a:p>
            <a:pPr>
              <a:lnSpc>
                <a:spcPct val="70000"/>
              </a:lnSpc>
              <a:spcBef>
                <a:spcPts val="850"/>
              </a:spcBef>
              <a:defRPr lang="pt-BR" sz="2380"/>
            </a:pPr>
            <a:endParaRPr lang="pt-BR">
              <a:solidFill>
                <a:srgbClr val="1F4F7A"/>
              </a:solidFill>
            </a:endParaRPr>
          </a:p>
          <a:p>
            <a:pPr>
              <a:lnSpc>
                <a:spcPct val="70000"/>
              </a:lnSpc>
              <a:spcBef>
                <a:spcPts val="850"/>
              </a:spcBef>
              <a:defRPr lang="pt-BR" sz="2380"/>
            </a:pPr>
            <a:r>
              <a:rPr lang="pt-BR">
                <a:solidFill>
                  <a:srgbClr val="1F4F7A"/>
                </a:solidFill>
              </a:rPr>
              <a:t>Nessa perspectiva os projetos - a serem desenvolvidos individualmente, coletivamente e de modo colaborativo - devem permitir articulação entre os conhecimentos prévios e os apresentados por meio do acionamento e, consequente desenvolvimento, de diferentes competências e habilidades. </a:t>
            </a:r>
          </a:p>
          <a:p>
            <a:pPr>
              <a:lnSpc>
                <a:spcPct val="70000"/>
              </a:lnSpc>
              <a:spcBef>
                <a:spcPts val="850"/>
              </a:spcBef>
              <a:defRPr lang="pt-BR" sz="2380"/>
            </a:pPr>
            <a:endParaRPr lang="pt-BR">
              <a:solidFill>
                <a:srgbClr val="1F4F7A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Y04gYMAAAAEAAAAAAAAAAAAAAAAAAAAAAAAAAeAAAAaAAAAAAAAAAAAAAAAAAAAAAAAAAAAAAAECcAABAnAAAAAAAAAAAAAAAAAAAAAAAAAAAAAAAAAAAAAAAAAAAAABQAAAAAAAAAwMD/AAAAAABkAAAAMgAAAAAAAABkAAAAAAAAAH9/fwAKAAAAHwAAAFQAAABbm9UF////AQAAAAAAAAAAAAAAAAAAAAAAAAAAAAAAAAAAAAAAAAAAAAAAAn9/fwDn5uYDzMzMAMDA/wB/f38AAAAAAAAAAAAAAAAAAAAAAAAAAAAhAAAAGAAAABQAAAAoBQAAPwIAANhFAABnCgAAEAAAACYAAAAIAAAAACAAAAAAAAA="/>
              </a:ext>
            </a:extLst>
          </p:cNvSpPr>
          <p:nvPr>
            <p:ph type="title"/>
          </p:nvPr>
        </p:nvSpPr>
        <p:spPr/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algn="ctr">
              <a:defRPr lang="pt-BR"/>
            </a:pPr>
            <a:r>
              <a:rPr lang="pt-BR" sz="3200" b="1">
                <a:solidFill>
                  <a:srgbClr val="1F4F7A"/>
                </a:solidFill>
                <a:latin typeface="Calibri" pitchFamily="2" charset="0"/>
                <a:ea typeface="Calibri Light" pitchFamily="2" charset="0"/>
                <a:cs typeface="Calibri Light" pitchFamily="2" charset="0"/>
              </a:rPr>
              <a:t>COORDENAÇÃO-GERAL DE MATERIAIS DIDÁTICOS</a:t>
            </a:r>
          </a:p>
        </p:txBody>
      </p:sp>
      <p:sp>
        <p:nvSpPr>
          <p:cNvPr id="3" name="Espaço Reservado para Conteúdo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n9/fwDn5uYDzMzMAMDA/wB/f38AAAAAAAAAAAAAAAAAAAAAAAAAAAAhAAAAGAAAABQAAAAoBQAAOwsAAJJBAACsIgAAEAAAACYAAAAIAAAAASAAAAAAAAA="/>
              </a:ext>
            </a:extLst>
          </p:cNvSpPr>
          <p:nvPr>
            <p:ph type="body" idx="1"/>
          </p:nvPr>
        </p:nvSpPr>
        <p:spPr>
          <a:xfrm>
            <a:off x="838200" y="1825625"/>
            <a:ext cx="9820910" cy="381063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marL="0" indent="0" algn="ctr">
              <a:lnSpc>
                <a:spcPct val="120000"/>
              </a:lnSpc>
              <a:spcBef>
                <a:spcPts val="570"/>
              </a:spcBef>
              <a:spcAft>
                <a:spcPts val="570"/>
              </a:spcAft>
              <a:buNone/>
              <a:defRPr lang="pt-BR"/>
            </a:pPr>
            <a:r>
              <a:rPr lang="pt-BR" sz="3600" b="1"/>
              <a:t>Samara Zacarias </a:t>
            </a:r>
          </a:p>
          <a:p>
            <a:pPr marL="0" indent="0" algn="ctr">
              <a:lnSpc>
                <a:spcPct val="120000"/>
              </a:lnSpc>
              <a:spcBef>
                <a:spcPts val="570"/>
              </a:spcBef>
              <a:spcAft>
                <a:spcPts val="570"/>
              </a:spcAft>
              <a:buNone/>
              <a:defRPr lang="pt-BR"/>
            </a:pPr>
            <a:r>
              <a:rPr lang="pt-BR" sz="3200"/>
              <a:t>Coordenadora de Materiais Didáticos para o Ensino Fundamental II e Ensino Médio </a:t>
            </a:r>
          </a:p>
          <a:p>
            <a:pPr marL="0" indent="0" algn="ctr">
              <a:lnSpc>
                <a:spcPct val="120000"/>
              </a:lnSpc>
              <a:spcBef>
                <a:spcPts val="570"/>
              </a:spcBef>
              <a:spcAft>
                <a:spcPts val="570"/>
              </a:spcAft>
              <a:buNone/>
              <a:defRPr lang="pt-BR"/>
            </a:pPr>
            <a:r>
              <a:rPr lang="pt-BR" sz="3200" b="1"/>
              <a:t>Ministério da Educação (MEC)</a:t>
            </a:r>
          </a:p>
          <a:p>
            <a:pPr marL="0" indent="0" algn="ctr">
              <a:lnSpc>
                <a:spcPct val="120000"/>
              </a:lnSpc>
              <a:spcBef>
                <a:spcPts val="570"/>
              </a:spcBef>
              <a:spcAft>
                <a:spcPts val="570"/>
              </a:spcAft>
              <a:buNone/>
              <a:defRPr lang="pt-BR"/>
            </a:pPr>
            <a:r>
              <a:rPr lang="pt-BR" sz="2000" b="1">
                <a:hlinkClick r:id="rId2"/>
              </a:rPr>
              <a:t>Samarazacarias@mec.gov.br</a:t>
            </a:r>
            <a:endParaRPr lang="pt-BR" sz="2200">
              <a:latin typeface="Arial" pitchFamily="2" charset="0"/>
              <a:ea typeface="Calibri" pitchFamily="2" charset="0"/>
              <a:cs typeface="Arial" pitchFamily="2" charset="0"/>
            </a:endParaRPr>
          </a:p>
          <a:p>
            <a:pPr marL="0" indent="0">
              <a:buNone/>
              <a:defRPr lang="pt-BR"/>
            </a:pPr>
            <a:endParaRPr lang="pt-BR" sz="2200">
              <a:latin typeface="Arial" pitchFamily="2" charset="0"/>
              <a:ea typeface="Calibri" pitchFamily="2" charset="0"/>
              <a:cs typeface="Arial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PwIAANhFAABnCgAAEAAAACYAAAAIAAAAPBAAAAAAAAA="/>
              </a:ext>
            </a:extLst>
          </p:cNvSpPr>
          <p:nvPr>
            <p:ph type="title"/>
          </p:nvPr>
        </p:nvSpPr>
        <p:spPr/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pt-BR"/>
            </a:pPr>
            <a:r>
              <a:rPr lang="pt-BR" sz="4000" b="1">
                <a:solidFill>
                  <a:srgbClr val="1F4F7A"/>
                </a:solidFill>
                <a:latin typeface="Calibri" pitchFamily="2" charset="0"/>
                <a:ea typeface="Calibri Light" pitchFamily="2" charset="0"/>
                <a:cs typeface="Calibri Light" pitchFamily="2" charset="0"/>
              </a:rPr>
              <a:t>Panorama das Obras de Projetos Integradores</a:t>
            </a:r>
          </a:p>
        </p:txBody>
      </p:sp>
      <p:sp>
        <p:nvSpPr>
          <p:cNvPr id="3" name="Espaço Reservado para Conteúdo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pAwAAgQkAAPlEAAD9JgAAEAAAACYAAAAIAAAAPRAAAAAAAAA="/>
              </a:ext>
            </a:extLst>
          </p:cNvSpPr>
          <p:nvPr>
            <p:ph type="body" idx="1"/>
          </p:nvPr>
        </p:nvSpPr>
        <p:spPr>
          <a:xfrm>
            <a:off x="635635" y="1544955"/>
            <a:ext cx="10576560" cy="479298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defRPr lang="pt-BR" sz="2575"/>
            </a:pPr>
            <a:r>
              <a:rPr lang="pt-BR" sz="2390">
                <a:solidFill>
                  <a:srgbClr val="1F4F7A"/>
                </a:solidFill>
              </a:rPr>
              <a:t>Cada estudante recebe</a:t>
            </a:r>
            <a:r>
              <a:rPr lang="pt-BR" sz="2390"/>
              <a:t> </a:t>
            </a:r>
            <a:r>
              <a:rPr lang="pt-BR" sz="2390" b="1">
                <a:solidFill>
                  <a:srgbClr val="1F4F7A"/>
                </a:solidFill>
              </a:rPr>
              <a:t>quatro</a:t>
            </a:r>
            <a:r>
              <a:rPr lang="pt-BR" sz="2390"/>
              <a:t> </a:t>
            </a:r>
            <a:r>
              <a:rPr lang="pt-BR" sz="2390">
                <a:solidFill>
                  <a:srgbClr val="1F4F7A"/>
                </a:solidFill>
              </a:rPr>
              <a:t>obras</a:t>
            </a:r>
            <a:r>
              <a:rPr lang="pt-BR" sz="2390"/>
              <a:t> </a:t>
            </a:r>
            <a:r>
              <a:rPr lang="pt-BR" sz="2390" b="1">
                <a:solidFill>
                  <a:srgbClr val="1F4F7A"/>
                </a:solidFill>
              </a:rPr>
              <a:t>diferentes</a:t>
            </a:r>
            <a:r>
              <a:rPr lang="pt-BR" sz="2390"/>
              <a:t> </a:t>
            </a:r>
            <a:r>
              <a:rPr lang="pt-BR" sz="2390">
                <a:solidFill>
                  <a:srgbClr val="1F4F7A"/>
                </a:solidFill>
              </a:rPr>
              <a:t>de Projetos Integradores.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defRPr lang="pt-BR" sz="2575"/>
            </a:pPr>
            <a:r>
              <a:rPr lang="pt-BR" sz="2390">
                <a:solidFill>
                  <a:srgbClr val="1F4F7A"/>
                </a:solidFill>
              </a:rPr>
              <a:t>Cada obra contém </a:t>
            </a:r>
            <a:r>
              <a:rPr lang="pt-BR" sz="2390" b="1">
                <a:solidFill>
                  <a:srgbClr val="1F4F7A"/>
                </a:solidFill>
              </a:rPr>
              <a:t>seis projetos</a:t>
            </a:r>
            <a:r>
              <a:rPr lang="pt-BR" sz="2390"/>
              <a:t> </a:t>
            </a:r>
            <a:r>
              <a:rPr lang="pt-BR" sz="2390">
                <a:solidFill>
                  <a:srgbClr val="1F4F7A"/>
                </a:solidFill>
              </a:rPr>
              <a:t>relacionados a uma área de conhecimento: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charset="2"/>
              <a:buChar char="ü"/>
              <a:defRPr lang="pt-BR" sz="2575"/>
            </a:pPr>
            <a:endParaRPr lang="pt-BR" sz="2390"/>
          </a:p>
          <a:p>
            <a:pPr marL="2173605" lvl="4" indent="-344805" algn="just" defTabSz="914400">
              <a:lnSpc>
                <a:spcPct val="150000"/>
              </a:lnSpc>
              <a:spcBef>
                <a:spcPts val="0"/>
              </a:spcBef>
              <a:buNone/>
              <a:tabLst>
                <a:tab pos="1351280" algn="l"/>
              </a:tabLst>
              <a:defRPr lang="pt-BR" sz="1655"/>
            </a:pPr>
            <a:r>
              <a:rPr lang="pt-BR" sz="2390">
                <a:solidFill>
                  <a:srgbClr val="1F4F7A"/>
                </a:solidFill>
              </a:rPr>
              <a:t>1 obra com seis projetos de </a:t>
            </a:r>
            <a:r>
              <a:rPr lang="pt-BR" sz="2390" b="1">
                <a:solidFill>
                  <a:srgbClr val="1F4F7A"/>
                </a:solidFill>
              </a:rPr>
              <a:t>Linguagens e suas Tecnologias</a:t>
            </a:r>
            <a:r>
              <a:rPr lang="pt-BR" sz="2390">
                <a:solidFill>
                  <a:srgbClr val="1F4F7A"/>
                </a:solidFill>
              </a:rPr>
              <a:t>; </a:t>
            </a:r>
          </a:p>
          <a:p>
            <a:pPr marL="2173605" lvl="4" indent="-344805" algn="just" defTabSz="914400">
              <a:lnSpc>
                <a:spcPct val="150000"/>
              </a:lnSpc>
              <a:spcBef>
                <a:spcPts val="0"/>
              </a:spcBef>
              <a:buNone/>
              <a:tabLst>
                <a:tab pos="1351280" algn="l"/>
              </a:tabLst>
              <a:defRPr lang="pt-BR" sz="1655"/>
            </a:pPr>
            <a:r>
              <a:rPr lang="pt-BR" sz="2390">
                <a:solidFill>
                  <a:srgbClr val="1F4F7A"/>
                </a:solidFill>
              </a:rPr>
              <a:t>1 obra com seis projetos de </a:t>
            </a:r>
            <a:r>
              <a:rPr lang="pt-BR" sz="2390" b="1">
                <a:solidFill>
                  <a:srgbClr val="1F4F7A"/>
                </a:solidFill>
              </a:rPr>
              <a:t>Matemática e suas Tecnologias</a:t>
            </a:r>
            <a:r>
              <a:rPr lang="pt-BR" sz="2390">
                <a:solidFill>
                  <a:srgbClr val="1F4F7A"/>
                </a:solidFill>
              </a:rPr>
              <a:t>; </a:t>
            </a:r>
          </a:p>
          <a:p>
            <a:pPr marL="2173605" lvl="4" indent="-344805" algn="just" defTabSz="914400">
              <a:lnSpc>
                <a:spcPct val="150000"/>
              </a:lnSpc>
              <a:spcBef>
                <a:spcPts val="0"/>
              </a:spcBef>
              <a:buNone/>
              <a:tabLst>
                <a:tab pos="1351280" algn="l"/>
              </a:tabLst>
              <a:defRPr lang="pt-BR" sz="1655"/>
            </a:pPr>
            <a:r>
              <a:rPr lang="pt-BR" sz="2390">
                <a:solidFill>
                  <a:srgbClr val="1F4F7A"/>
                </a:solidFill>
              </a:rPr>
              <a:t>1 obra com seis projetos de </a:t>
            </a:r>
            <a:r>
              <a:rPr lang="pt-BR" sz="2390" b="1">
                <a:solidFill>
                  <a:srgbClr val="1F4F7A"/>
                </a:solidFill>
              </a:rPr>
              <a:t>Ciências da Natureza e suas Tecnologias</a:t>
            </a:r>
            <a:r>
              <a:rPr lang="pt-BR" sz="2390">
                <a:solidFill>
                  <a:srgbClr val="1F4F7A"/>
                </a:solidFill>
              </a:rPr>
              <a:t>;</a:t>
            </a:r>
            <a:r>
              <a:rPr lang="pt-BR" sz="2390"/>
              <a:t> </a:t>
            </a:r>
          </a:p>
          <a:p>
            <a:pPr marL="2173605" lvl="4" indent="-344805" algn="just" defTabSz="914400">
              <a:lnSpc>
                <a:spcPct val="150000"/>
              </a:lnSpc>
              <a:spcBef>
                <a:spcPts val="0"/>
              </a:spcBef>
              <a:buNone/>
              <a:tabLst>
                <a:tab pos="1351280" algn="l"/>
              </a:tabLst>
              <a:defRPr lang="pt-BR" sz="1655"/>
            </a:pPr>
            <a:r>
              <a:rPr lang="pt-BR" sz="2390">
                <a:solidFill>
                  <a:srgbClr val="1F4F7A"/>
                </a:solidFill>
              </a:rPr>
              <a:t>1 obra com seis projetos de </a:t>
            </a:r>
            <a:r>
              <a:rPr lang="pt-BR" sz="2390" b="1">
                <a:solidFill>
                  <a:srgbClr val="1F4F7A"/>
                </a:solidFill>
              </a:rPr>
              <a:t>Ciências Humanas e Sociais Aplicadas</a:t>
            </a:r>
            <a:r>
              <a:rPr lang="pt-BR" sz="2390">
                <a:solidFill>
                  <a:srgbClr val="1F4F7A"/>
                </a:solidFill>
              </a:rPr>
              <a:t>.</a:t>
            </a:r>
            <a:r>
              <a:rPr lang="pt-BR" sz="2390"/>
              <a:t> </a:t>
            </a:r>
            <a:endParaRPr lang="pt-BR" sz="2760"/>
          </a:p>
        </p:txBody>
      </p:sp>
      <p:sp>
        <p:nvSpPr>
          <p:cNvPr id="4" name="Chave Esquerda 7"/>
          <p:cNvSpPr>
            <a:extLst>
              <a:ext uri="smNativeData">
                <pr:smNativeData xmlns:pr="smNativeData" xmlns:p14="http://schemas.microsoft.com/office/powerpoint/2010/main" xmlns="" val="SMDATA_13_LL83YBMAAAAlAAAAggAAAA0AAAAAkAAAAEgAAACQAAAASAAAAAAAAAABAAAAAAAAAAEAAABQAAAAAAAAAAAA8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BAAAAAAAAAFub1QwK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BX9/fwAAAAADzMzMAMDA/wB/f38AAAAAAAAAAAAAAAAAAAAAAAAAAAAhAAAAGAAAABQAAAC+CwAA4BQAAHYPAACDIQAAEAAAACYAAAAIAAAA//////////8="/>
              </a:ext>
            </a:extLst>
          </p:cNvSpPr>
          <p:nvPr/>
        </p:nvSpPr>
        <p:spPr>
          <a:xfrm>
            <a:off x="1908810" y="3393440"/>
            <a:ext cx="604520" cy="2054225"/>
          </a:xfrm>
          <a:prstGeom prst="leftBrace">
            <a:avLst>
              <a:gd name="adj1" fmla="val 0"/>
              <a:gd name="adj2" fmla="val 50000"/>
            </a:avLst>
          </a:prstGeom>
          <a:noFill/>
          <a:ln w="6350" cap="flat" cmpd="sng" algn="ctr">
            <a:solidFill>
              <a:schemeClr val="accent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pt-BR"/>
            </a:pPr>
            <a:endParaRPr/>
          </a:p>
        </p:txBody>
      </p:sp>
      <p:sp>
        <p:nvSpPr>
          <p:cNvPr id="5" name="CaixaDeTexto 8"/>
          <p:cNvSpPr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JAwAAZRkAALoMAAD+HAAAEAAAACYAAAAIAAAA//////////8="/>
              </a:ext>
            </a:extLst>
          </p:cNvSpPr>
          <p:nvPr/>
        </p:nvSpPr>
        <p:spPr>
          <a:xfrm>
            <a:off x="493395" y="4128135"/>
            <a:ext cx="1575435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pt-BR"/>
            </a:pPr>
            <a:r>
              <a:rPr lang="pt-BR" sz="3200" b="1">
                <a:solidFill>
                  <a:srgbClr val="1F4F7A"/>
                </a:solidFill>
              </a:rPr>
              <a:t>4 obras</a:t>
            </a:r>
            <a:endParaRPr lang="pt-BR" sz="2400"/>
          </a:p>
        </p:txBody>
      </p:sp>
      <p:sp>
        <p:nvSpPr>
          <p:cNvPr id="6" name="Retângulo 3"/>
          <p:cNvSpPr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riQAAGssAAAkJwAAEAAAACYAAAAIAAAA//////////8="/>
              </a:ext>
            </a:extLst>
          </p:cNvSpPr>
          <p:nvPr/>
        </p:nvSpPr>
        <p:spPr>
          <a:xfrm>
            <a:off x="838200" y="5962650"/>
            <a:ext cx="6382385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pt-BR"/>
            </a:pPr>
            <a:r>
              <a:rPr lang="pt-BR" sz="2000" b="1">
                <a:solidFill>
                  <a:srgbClr val="1F4F7A"/>
                </a:solidFill>
              </a:rPr>
              <a:t>Totalizando 24 projetos para os 3 anos do Ensino Médio</a:t>
            </a:r>
            <a:endParaRPr lang="pt-BR" sz="1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JBAAABgMAAPlEAAAtCwAAEAAAACYAAAAIAAAAPRAAAAAAAAA="/>
              </a:ext>
            </a:extLst>
          </p:cNvSpPr>
          <p:nvPr>
            <p:ph type="title"/>
          </p:nvPr>
        </p:nvSpPr>
        <p:spPr>
          <a:xfrm>
            <a:off x="696595" y="491490"/>
            <a:ext cx="10515600" cy="1325245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pt-BR"/>
            </a:pPr>
            <a:r>
              <a:t/>
            </a:r>
            <a:br/>
            <a:r>
              <a:rPr lang="pt-BR" sz="4000" b="1">
                <a:solidFill>
                  <a:srgbClr val="1F4F7A"/>
                </a:solidFill>
                <a:latin typeface="Calibri" pitchFamily="2" charset="0"/>
                <a:ea typeface="Calibri Light" pitchFamily="2" charset="0"/>
                <a:cs typeface="Calibri Light" pitchFamily="2" charset="0"/>
              </a:rPr>
              <a:t>Panorama das Obras de Projetos Integradores - TEMAS</a:t>
            </a:r>
            <a:r>
              <a:t/>
            </a:r>
            <a:br/>
            <a:endParaRPr lang="pt-BR" sz="4000" b="1">
              <a:solidFill>
                <a:srgbClr val="1F4F7A"/>
              </a:solidFill>
              <a:latin typeface="Calibri" pitchFamily="2" charset="0"/>
              <a:ea typeface="Calibri Light" pitchFamily="2" charset="0"/>
              <a:cs typeface="Calibri Light" pitchFamily="2" charset="0"/>
            </a:endParaRPr>
          </a:p>
        </p:txBody>
      </p:sp>
      <p:sp>
        <p:nvSpPr>
          <p:cNvPr id="3" name="Espaço Reservado para Conteúdo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BAwAADw0AAPlEAAD/JQAAEAAAACYAAAAIAAAAPRAAAAAAAAA="/>
              </a:ext>
            </a:extLst>
          </p:cNvSpPr>
          <p:nvPr>
            <p:ph type="body" idx="1"/>
          </p:nvPr>
        </p:nvSpPr>
        <p:spPr>
          <a:xfrm>
            <a:off x="569595" y="2122805"/>
            <a:ext cx="10642600" cy="405384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  <a:buFont typeface="Wingdings" charset="2"/>
              <a:buChar char="ü"/>
              <a:defRPr lang="pt-BR" sz="2575"/>
            </a:pPr>
            <a:r>
              <a:rPr lang="pt-BR" sz="2390">
                <a:solidFill>
                  <a:srgbClr val="1F4F7A"/>
                </a:solidFill>
              </a:rPr>
              <a:t>Cada um dos seis projetos por área de conhecimento deve abordar um tema integrador, sendo quatro temas obrigatórios para todas as áreas: </a:t>
            </a:r>
          </a:p>
          <a:p>
            <a:pPr marL="2630805" lvl="5" indent="-344805" algn="just" defTabSz="914400">
              <a:lnSpc>
                <a:spcPct val="130000"/>
              </a:lnSpc>
              <a:spcBef>
                <a:spcPts val="0"/>
              </a:spcBef>
              <a:buNone/>
              <a:tabLst>
                <a:tab pos="1351280" algn="l"/>
              </a:tabLst>
              <a:defRPr lang="pt-BR" sz="1655"/>
            </a:pPr>
            <a:r>
              <a:rPr lang="pt-PT" sz="2390">
                <a:solidFill>
                  <a:srgbClr val="1F4F7A"/>
                </a:solidFill>
              </a:rPr>
              <a:t>STEAM (Ciência, Tecnologia, Engenharia, Arte e Matemática)</a:t>
            </a:r>
            <a:endParaRPr lang="pt-BR" sz="2390">
              <a:solidFill>
                <a:srgbClr val="1F4F7A"/>
              </a:solidFill>
            </a:endParaRPr>
          </a:p>
          <a:p>
            <a:pPr marL="2630805" lvl="5" indent="-344805" algn="just" defTabSz="914400">
              <a:lnSpc>
                <a:spcPct val="130000"/>
              </a:lnSpc>
              <a:spcBef>
                <a:spcPts val="0"/>
              </a:spcBef>
              <a:buNone/>
              <a:tabLst>
                <a:tab pos="1351280" algn="l"/>
              </a:tabLst>
              <a:defRPr lang="pt-BR" sz="1655"/>
            </a:pPr>
            <a:r>
              <a:rPr lang="pt-BR" sz="2390">
                <a:solidFill>
                  <a:srgbClr val="1F4F7A"/>
                </a:solidFill>
              </a:rPr>
              <a:t>Protagonismo juvenil </a:t>
            </a:r>
          </a:p>
          <a:p>
            <a:pPr marL="2630805" lvl="5" indent="-344805" algn="just" defTabSz="914400">
              <a:lnSpc>
                <a:spcPct val="130000"/>
              </a:lnSpc>
              <a:spcBef>
                <a:spcPts val="0"/>
              </a:spcBef>
              <a:buNone/>
              <a:tabLst>
                <a:tab pos="1351280" algn="l"/>
              </a:tabLst>
              <a:defRPr lang="pt-BR" sz="1655"/>
            </a:pPr>
            <a:r>
              <a:rPr lang="pt-BR" sz="2390">
                <a:solidFill>
                  <a:srgbClr val="1F4F7A"/>
                </a:solidFill>
              </a:rPr>
              <a:t>Midiaeducação</a:t>
            </a:r>
          </a:p>
          <a:p>
            <a:pPr marL="2630805" lvl="5" indent="-344805" algn="just" defTabSz="914400">
              <a:lnSpc>
                <a:spcPct val="130000"/>
              </a:lnSpc>
              <a:spcBef>
                <a:spcPts val="0"/>
              </a:spcBef>
              <a:buNone/>
              <a:tabLst>
                <a:tab pos="1351280" algn="l"/>
              </a:tabLst>
              <a:defRPr lang="pt-BR" sz="1655"/>
            </a:pPr>
            <a:r>
              <a:rPr lang="pt-BR" sz="2390">
                <a:solidFill>
                  <a:srgbClr val="1F4F7A"/>
                </a:solidFill>
              </a:rPr>
              <a:t>Mediação de conflitos</a:t>
            </a:r>
          </a:p>
          <a:p>
            <a:pPr marL="2630805" lvl="5" indent="-344805" algn="just" defTabSz="914400">
              <a:lnSpc>
                <a:spcPct val="130000"/>
              </a:lnSpc>
              <a:spcBef>
                <a:spcPts val="0"/>
              </a:spcBef>
              <a:buNone/>
              <a:tabLst>
                <a:tab pos="1351280" algn="l"/>
              </a:tabLst>
              <a:defRPr lang="pt-BR" sz="1655"/>
            </a:pPr>
            <a:r>
              <a:rPr lang="pt-BR" sz="2390">
                <a:solidFill>
                  <a:srgbClr val="1F4F7A"/>
                </a:solidFill>
              </a:rPr>
              <a:t>Tema Livre</a:t>
            </a:r>
          </a:p>
          <a:p>
            <a:pPr marL="2630805" lvl="5" indent="-344805" algn="just" defTabSz="914400">
              <a:lnSpc>
                <a:spcPct val="130000"/>
              </a:lnSpc>
              <a:spcBef>
                <a:spcPts val="0"/>
              </a:spcBef>
              <a:buNone/>
              <a:tabLst>
                <a:tab pos="1351280" algn="l"/>
              </a:tabLst>
              <a:defRPr lang="pt-BR" sz="1655"/>
            </a:pPr>
            <a:r>
              <a:rPr lang="pt-BR" sz="2390">
                <a:solidFill>
                  <a:srgbClr val="1F4F7A"/>
                </a:solidFill>
              </a:rPr>
              <a:t>Tema Livre</a:t>
            </a:r>
          </a:p>
          <a:p>
            <a:pPr marL="2630805" lvl="5" indent="-344805" algn="just" defTabSz="914400">
              <a:lnSpc>
                <a:spcPct val="130000"/>
              </a:lnSpc>
              <a:spcBef>
                <a:spcPts val="0"/>
              </a:spcBef>
              <a:buNone/>
              <a:tabLst>
                <a:tab pos="1351280" algn="l"/>
              </a:tabLst>
              <a:defRPr lang="pt-BR" sz="1655"/>
            </a:pPr>
            <a:endParaRPr lang="pt-BR" sz="2210"/>
          </a:p>
        </p:txBody>
      </p:sp>
      <p:sp>
        <p:nvSpPr>
          <p:cNvPr id="4" name="Chave Esquerda 7"/>
          <p:cNvSpPr>
            <a:extLst>
              <a:ext uri="smNativeData">
                <pr:smNativeData xmlns:pr="smNativeData" xmlns:p14="http://schemas.microsoft.com/office/powerpoint/2010/main" xmlns="" val="SMDATA_13_LL83YBMAAAAlAAAAggAAAA0AAAAAkAAAAEgAAACQAAAASAAAAAAAAAABAAAAAAAAAAEAAABQAAAAkKIemJ3h7z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BAAAAAAAAAFub1QwK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BX9/fwAAAAADzMzMAMDA/wB/f38AAAAAAAAAAAAAAAAAAAAAAAAAAAAhAAAAGAAAABQAAAAlDwAAFBQAAMcSAABMJQAAEAAAACYAAAAIAAAA//////////8="/>
              </a:ext>
            </a:extLst>
          </p:cNvSpPr>
          <p:nvPr/>
        </p:nvSpPr>
        <p:spPr>
          <a:xfrm>
            <a:off x="2461895" y="3263900"/>
            <a:ext cx="590550" cy="2799080"/>
          </a:xfrm>
          <a:prstGeom prst="leftBrace">
            <a:avLst>
              <a:gd name="adj1" fmla="val 93"/>
              <a:gd name="adj2" fmla="val 50000"/>
            </a:avLst>
          </a:prstGeom>
          <a:noFill/>
          <a:ln w="6350" cap="flat" cmpd="sng" algn="ctr">
            <a:solidFill>
              <a:schemeClr val="accent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pt-BR"/>
            </a:pPr>
            <a:endParaRPr/>
          </a:p>
        </p:txBody>
      </p:sp>
      <p:sp>
        <p:nvSpPr>
          <p:cNvPr id="5" name="CaixaDeTexto 8"/>
          <p:cNvSpPr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BAwAA1hoAAOwPAABvHgAAEAAAACYAAAAIAAAA//////////8="/>
              </a:ext>
            </a:extLst>
          </p:cNvSpPr>
          <p:nvPr/>
        </p:nvSpPr>
        <p:spPr>
          <a:xfrm>
            <a:off x="569595" y="4362450"/>
            <a:ext cx="2018665" cy="584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pt-BR"/>
            </a:pPr>
            <a:r>
              <a:rPr lang="pt-BR" sz="3200" b="1">
                <a:solidFill>
                  <a:srgbClr val="1F4F7A"/>
                </a:solidFill>
              </a:rPr>
              <a:t>6 projetos</a:t>
            </a:r>
            <a:endParaRPr lang="pt-BR"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PwIAANhFAABnCgAAEAAAACYAAAAIAAAAPBAAAAAAAAA="/>
              </a:ext>
            </a:extLst>
          </p:cNvSpPr>
          <p:nvPr>
            <p:ph type="title"/>
          </p:nvPr>
        </p:nvSpPr>
        <p:spPr/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algn="ctr">
              <a:defRPr lang="pt-BR"/>
            </a:pPr>
            <a:r>
              <a:rPr lang="pt-BR" sz="4000" b="1">
                <a:solidFill>
                  <a:srgbClr val="1F4F7A"/>
                </a:solidFill>
                <a:latin typeface="Calibri" pitchFamily="2" charset="0"/>
                <a:ea typeface="Calibri Light" pitchFamily="2" charset="0"/>
                <a:cs typeface="Calibri Light" pitchFamily="2" charset="0"/>
              </a:rPr>
              <a:t>4 Temas integradores relacionados às 9 Competências Gerais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82880" y="1533525"/>
          <a:ext cx="11803380" cy="52292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7985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048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7370">
                <a:tc gridSpan="2">
                  <a:txBody>
                    <a:bodyPr/>
                    <a:lstStyle/>
                    <a:p>
                      <a:pPr marL="0" marR="0" indent="0" algn="ctr">
                        <a:buNone/>
                        <a:defRPr lang="en-US"/>
                      </a:pPr>
                      <a:endParaRPr lang="pt-BR" sz="2800">
                        <a:solidFill>
                          <a:srgbClr val="1F4F7A"/>
                        </a:solidFill>
                      </a:endParaRPr>
                    </a:p>
                  </a:txBody>
                  <a:tcPr marL="90170" marR="45085" marT="90170" marB="45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  <a:ext uri="smNativeData">
                    <pr:rowheight xmlns:pr="smNativeData" xmlns="" xmlns:p14="http://schemas.microsoft.com/office/powerpoint/2010/main" dt="1614266156" type="min" val="547370"/>
                  </a:ext>
                </a:extLst>
              </a:tr>
              <a:tr h="802640"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/>
                      </a:pPr>
                      <a:r>
                        <a:rPr lang="pt-PT" sz="2400" b="1">
                          <a:solidFill>
                            <a:srgbClr val="1F4F7A"/>
                          </a:solidFill>
                        </a:rPr>
                        <a:t>STEAM</a:t>
                      </a:r>
                      <a:r>
                        <a:rPr lang="pt-PT" sz="2400">
                          <a:solidFill>
                            <a:srgbClr val="1F4F7A"/>
                          </a:solidFill>
                        </a:rPr>
                        <a:t> </a:t>
                      </a:r>
                      <a:r>
                        <a:rPr lang="pt-PT">
                          <a:solidFill>
                            <a:srgbClr val="1F4F7A"/>
                          </a:solidFill>
                        </a:rPr>
                        <a:t>(Ciência, Tecnologia, Engenharia, Arte e Matemática)</a:t>
                      </a:r>
                      <a:endParaRPr lang="pt-BR">
                        <a:solidFill>
                          <a:srgbClr val="1F4F7A"/>
                        </a:solidFill>
                      </a:endParaRPr>
                    </a:p>
                  </a:txBody>
                  <a:tcPr marL="90170" marR="45085" marT="90170" marB="45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/>
                      </a:pPr>
                      <a:r>
                        <a:rPr lang="pt-PT" sz="2200" b="1">
                          <a:solidFill>
                            <a:srgbClr val="1F4F7A"/>
                          </a:solidFill>
                        </a:rPr>
                        <a:t>7</a:t>
                      </a:r>
                      <a:r>
                        <a:rPr lang="pt-PT" sz="2200">
                          <a:solidFill>
                            <a:srgbClr val="1F4F7A"/>
                          </a:solidFill>
                        </a:rPr>
                        <a:t> (argumentação), </a:t>
                      </a:r>
                      <a:r>
                        <a:rPr lang="pt-PT" sz="2200" b="1">
                          <a:solidFill>
                            <a:srgbClr val="1F4F7A"/>
                          </a:solidFill>
                        </a:rPr>
                        <a:t>1</a:t>
                      </a:r>
                      <a:r>
                        <a:rPr lang="pt-PT" sz="2200">
                          <a:solidFill>
                            <a:srgbClr val="1F4F7A"/>
                          </a:solidFill>
                        </a:rPr>
                        <a:t> (conhecimento) e </a:t>
                      </a:r>
                      <a:r>
                        <a:rPr lang="pt-PT" sz="2200" b="1">
                          <a:solidFill>
                            <a:srgbClr val="1F4F7A"/>
                          </a:solidFill>
                        </a:rPr>
                        <a:t>2</a:t>
                      </a:r>
                      <a:r>
                        <a:rPr lang="pt-PT" sz="2200">
                          <a:solidFill>
                            <a:srgbClr val="1F4F7A"/>
                          </a:solidFill>
                        </a:rPr>
                        <a:t> (pensamento científico, crítico e criativo)</a:t>
                      </a:r>
                    </a:p>
                    <a:p>
                      <a:pPr marL="0" marR="0" indent="0" algn="l">
                        <a:buNone/>
                        <a:defRPr lang="en-US"/>
                      </a:pPr>
                      <a:endParaRPr lang="pt-BR" sz="2200">
                        <a:solidFill>
                          <a:srgbClr val="1F4F7A"/>
                        </a:solidFill>
                      </a:endParaRPr>
                    </a:p>
                  </a:txBody>
                  <a:tcPr marL="90170" marR="45085" marT="90170" marB="45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  <a:ext uri="smNativeData">
                    <pr:rowheight xmlns:pr="smNativeData" xmlns="" xmlns:p14="http://schemas.microsoft.com/office/powerpoint/2010/main" dt="1614266156" type="min" val="802640"/>
                  </a:ext>
                </a:extLst>
              </a:tr>
              <a:tr h="1146810"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/>
                      </a:pPr>
                      <a:r>
                        <a:rPr lang="pt-BR" sz="2400" b="1">
                          <a:solidFill>
                            <a:srgbClr val="1F4F7A"/>
                          </a:solidFill>
                        </a:rPr>
                        <a:t>Protagonismo juvenil</a:t>
                      </a:r>
                    </a:p>
                  </a:txBody>
                  <a:tcPr marL="90170" marR="45085" marT="90170" marB="45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/>
                      </a:pPr>
                      <a:r>
                        <a:rPr lang="pt-PT" sz="2200" b="1">
                          <a:solidFill>
                            <a:srgbClr val="1F4F7A"/>
                          </a:solidFill>
                        </a:rPr>
                        <a:t>7 </a:t>
                      </a:r>
                      <a:r>
                        <a:rPr lang="pt-PT" sz="2200">
                          <a:solidFill>
                            <a:srgbClr val="1F4F7A"/>
                          </a:solidFill>
                        </a:rPr>
                        <a:t>(argumentação), </a:t>
                      </a:r>
                      <a:r>
                        <a:rPr lang="pt-PT" sz="2200" b="1">
                          <a:solidFill>
                            <a:srgbClr val="1F4F7A"/>
                          </a:solidFill>
                        </a:rPr>
                        <a:t>3</a:t>
                      </a:r>
                      <a:r>
                        <a:rPr lang="pt-PT" sz="2200">
                          <a:solidFill>
                            <a:srgbClr val="1F4F7A"/>
                          </a:solidFill>
                        </a:rPr>
                        <a:t> (repertório cultural) e </a:t>
                      </a:r>
                      <a:r>
                        <a:rPr lang="pt-PT" sz="2200" b="1">
                          <a:solidFill>
                            <a:srgbClr val="1F4F7A"/>
                          </a:solidFill>
                        </a:rPr>
                        <a:t>8</a:t>
                      </a:r>
                      <a:r>
                        <a:rPr lang="pt-PT" sz="2200">
                          <a:solidFill>
                            <a:srgbClr val="1F4F7A"/>
                          </a:solidFill>
                        </a:rPr>
                        <a:t> (autoconhecimento e</a:t>
                      </a:r>
                      <a:endParaRPr lang="pt-BR" sz="2200">
                        <a:solidFill>
                          <a:srgbClr val="1F4F7A"/>
                        </a:solidFill>
                      </a:endParaRPr>
                    </a:p>
                    <a:p>
                      <a:pPr marL="0" marR="0" indent="0" algn="l">
                        <a:buNone/>
                        <a:defRPr lang="en-US"/>
                      </a:pPr>
                      <a:r>
                        <a:rPr lang="pt-PT" sz="2200">
                          <a:solidFill>
                            <a:srgbClr val="1F4F7A"/>
                          </a:solidFill>
                        </a:rPr>
                        <a:t>autocuidado)</a:t>
                      </a:r>
                      <a:endParaRPr lang="pt-BR" sz="2200">
                        <a:solidFill>
                          <a:srgbClr val="1F4F7A"/>
                        </a:solidFill>
                      </a:endParaRPr>
                    </a:p>
                  </a:txBody>
                  <a:tcPr marL="90170" marR="45085" marT="90170" marB="45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  <a:ext uri="smNativeData">
                    <pr:rowheight xmlns:pr="smNativeData" xmlns="" xmlns:p14="http://schemas.microsoft.com/office/powerpoint/2010/main" dt="1614266156" type="min" val="1146810"/>
                  </a:ext>
                </a:extLst>
              </a:tr>
              <a:tr h="1122680"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/>
                      </a:pPr>
                      <a:r>
                        <a:rPr lang="pt-PT" sz="2400" b="1">
                          <a:solidFill>
                            <a:srgbClr val="1F4F7A"/>
                          </a:solidFill>
                        </a:rPr>
                        <a:t>Midiaeducação</a:t>
                      </a:r>
                    </a:p>
                    <a:p>
                      <a:pPr marL="0" marR="0" indent="0" algn="l">
                        <a:buNone/>
                        <a:defRPr lang="en-US"/>
                      </a:pPr>
                      <a:endParaRPr lang="pt-PT" sz="2400">
                        <a:solidFill>
                          <a:srgbClr val="1F4F7A"/>
                        </a:solidFill>
                      </a:endParaRPr>
                    </a:p>
                    <a:p>
                      <a:pPr marL="0" marR="0" indent="0" algn="l">
                        <a:buNone/>
                        <a:defRPr lang="en-US"/>
                      </a:pPr>
                      <a:endParaRPr lang="pt-BR" sz="2400">
                        <a:solidFill>
                          <a:srgbClr val="1F4F7A"/>
                        </a:solidFill>
                      </a:endParaRPr>
                    </a:p>
                  </a:txBody>
                  <a:tcPr marL="90170" marR="45085" marT="90170" marB="45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/>
                      </a:pPr>
                      <a:r>
                        <a:rPr lang="pt-PT" sz="2200" b="1">
                          <a:solidFill>
                            <a:srgbClr val="1F4F7A"/>
                          </a:solidFill>
                        </a:rPr>
                        <a:t>7 </a:t>
                      </a:r>
                      <a:r>
                        <a:rPr lang="pt-PT" sz="2200">
                          <a:solidFill>
                            <a:srgbClr val="1F4F7A"/>
                          </a:solidFill>
                        </a:rPr>
                        <a:t>(argumentação), </a:t>
                      </a:r>
                      <a:r>
                        <a:rPr lang="pt-PT" sz="2200" b="1">
                          <a:solidFill>
                            <a:srgbClr val="1F4F7A"/>
                          </a:solidFill>
                        </a:rPr>
                        <a:t>4</a:t>
                      </a:r>
                      <a:r>
                        <a:rPr lang="pt-PT" sz="2200">
                          <a:solidFill>
                            <a:srgbClr val="1F4F7A"/>
                          </a:solidFill>
                        </a:rPr>
                        <a:t> (comunicação) e </a:t>
                      </a:r>
                      <a:r>
                        <a:rPr lang="pt-PT" sz="2200" b="1">
                          <a:solidFill>
                            <a:srgbClr val="1F4F7A"/>
                          </a:solidFill>
                        </a:rPr>
                        <a:t>5</a:t>
                      </a:r>
                      <a:r>
                        <a:rPr lang="pt-PT" sz="2200">
                          <a:solidFill>
                            <a:srgbClr val="1F4F7A"/>
                          </a:solidFill>
                        </a:rPr>
                        <a:t> (cultura digital)</a:t>
                      </a:r>
                      <a:endParaRPr lang="pt-BR" sz="2200">
                        <a:solidFill>
                          <a:srgbClr val="1F4F7A"/>
                        </a:solidFill>
                      </a:endParaRPr>
                    </a:p>
                  </a:txBody>
                  <a:tcPr marL="90170" marR="45085" marT="90170" marB="45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  <a:ext uri="smNativeData">
                    <pr:rowheight xmlns:pr="smNativeData" xmlns="" xmlns:p14="http://schemas.microsoft.com/office/powerpoint/2010/main" dt="1614266156" type="min" val="1122680"/>
                  </a:ext>
                </a:extLst>
              </a:tr>
              <a:tr h="1146810"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/>
                      </a:pPr>
                      <a:r>
                        <a:rPr lang="pt-PT" sz="2400" b="1">
                          <a:solidFill>
                            <a:srgbClr val="1F4F7A"/>
                          </a:solidFill>
                        </a:rPr>
                        <a:t>Mediação de Conflitos</a:t>
                      </a:r>
                      <a:endParaRPr lang="pt-BR" sz="2400" b="1">
                        <a:solidFill>
                          <a:srgbClr val="1F4F7A"/>
                        </a:solidFill>
                      </a:endParaRPr>
                    </a:p>
                  </a:txBody>
                  <a:tcPr marL="90170" marR="45085" marT="90170" marB="45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en-US"/>
                      </a:pPr>
                      <a:r>
                        <a:rPr lang="pt-PT" sz="2200" b="1">
                          <a:solidFill>
                            <a:srgbClr val="1F4F7A"/>
                          </a:solidFill>
                        </a:rPr>
                        <a:t>7</a:t>
                      </a:r>
                      <a:r>
                        <a:rPr lang="pt-PT" sz="2200">
                          <a:solidFill>
                            <a:srgbClr val="1F4F7A"/>
                          </a:solidFill>
                        </a:rPr>
                        <a:t> (argumentação), </a:t>
                      </a:r>
                      <a:r>
                        <a:rPr lang="pt-PT" sz="2200" b="1">
                          <a:solidFill>
                            <a:srgbClr val="1F4F7A"/>
                          </a:solidFill>
                        </a:rPr>
                        <a:t>9</a:t>
                      </a:r>
                      <a:r>
                        <a:rPr lang="pt-PT" sz="2200">
                          <a:solidFill>
                            <a:srgbClr val="1F4F7A"/>
                          </a:solidFill>
                        </a:rPr>
                        <a:t> (empatia e cooperação) e </a:t>
                      </a:r>
                      <a:r>
                        <a:rPr lang="pt-PT" sz="2200" b="1">
                          <a:solidFill>
                            <a:srgbClr val="1F4F7A"/>
                          </a:solidFill>
                        </a:rPr>
                        <a:t>10</a:t>
                      </a:r>
                      <a:r>
                        <a:rPr lang="pt-PT" sz="2200">
                          <a:solidFill>
                            <a:srgbClr val="1F4F7A"/>
                          </a:solidFill>
                        </a:rPr>
                        <a:t> (responsabilidade</a:t>
                      </a:r>
                      <a:endParaRPr lang="pt-BR" sz="2200">
                        <a:solidFill>
                          <a:srgbClr val="1F4F7A"/>
                        </a:solidFill>
                      </a:endParaRPr>
                    </a:p>
                    <a:p>
                      <a:pPr marL="0" marR="0" indent="0" algn="l">
                        <a:buNone/>
                        <a:defRPr lang="en-US"/>
                      </a:pPr>
                      <a:r>
                        <a:rPr lang="pt-PT" sz="2200">
                          <a:solidFill>
                            <a:srgbClr val="1F4F7A"/>
                          </a:solidFill>
                        </a:rPr>
                        <a:t>e cidadania)</a:t>
                      </a:r>
                      <a:endParaRPr lang="pt-BR" sz="2200">
                        <a:solidFill>
                          <a:srgbClr val="1F4F7A"/>
                        </a:solidFill>
                      </a:endParaRPr>
                    </a:p>
                  </a:txBody>
                  <a:tcPr marL="90170" marR="45085" marT="90170" marB="45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  <a:ext uri="smNativeData">
                    <pr:rowheight xmlns:pr="smNativeData" xmlns="" xmlns:p14="http://schemas.microsoft.com/office/powerpoint/2010/main" dt="1614266156" type="min" val="11468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PwIAANhFAABnCgAAEAAAACYAAAAIAAAAPBAAAAAAAAA="/>
              </a:ext>
            </a:extLst>
          </p:cNvSpPr>
          <p:nvPr>
            <p:ph type="title"/>
          </p:nvPr>
        </p:nvSpPr>
        <p:spPr/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pt-BR"/>
            </a:pPr>
            <a:r>
              <a:rPr lang="pt-BR" sz="3200" b="1">
                <a:solidFill>
                  <a:srgbClr val="1F4F7A"/>
                </a:solidFill>
                <a:latin typeface="Calibri" pitchFamily="2" charset="0"/>
                <a:ea typeface="Calibri Light" pitchFamily="2" charset="0"/>
                <a:cs typeface="Calibri Light" pitchFamily="2" charset="0"/>
              </a:rPr>
              <a:t>PNLD 2021 – Ensino Médio</a:t>
            </a:r>
            <a:endParaRPr lang="pt-BR" sz="3200">
              <a:latin typeface="Calibri" pitchFamily="2" charset="0"/>
              <a:ea typeface="Calibri Light" pitchFamily="2" charset="0"/>
              <a:cs typeface="Calibri Light" pitchFamily="2" charset="0"/>
            </a:endParaRPr>
          </a:p>
        </p:txBody>
      </p:sp>
      <p:sp>
        <p:nvSpPr>
          <p:cNvPr id="3" name="Espaço Reservado para Conteúdo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hAwAAYg0AAPlEAAA7JwAAEAAAACYAAAAIAAAAPRAAAAAAAAA="/>
              </a:ext>
            </a:extLst>
          </p:cNvSpPr>
          <p:nvPr>
            <p:ph type="body" idx="2"/>
          </p:nvPr>
        </p:nvSpPr>
        <p:spPr>
          <a:xfrm>
            <a:off x="630555" y="2175510"/>
            <a:ext cx="10581640" cy="420179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marL="0" indent="0" algn="just">
              <a:buNone/>
              <a:defRPr lang="pt-BR"/>
            </a:pPr>
            <a:r>
              <a:rPr lang="pt-BR" sz="3100"/>
              <a:t>(7) </a:t>
            </a:r>
            <a:r>
              <a:rPr lang="pt-BR" sz="3100" b="1">
                <a:solidFill>
                  <a:srgbClr val="1F4F7A"/>
                </a:solidFill>
              </a:rPr>
              <a:t>Argumentar</a:t>
            </a:r>
            <a:r>
              <a:rPr lang="pt-BR" sz="3100"/>
              <a:t> com base em fatos, dados e informações </a:t>
            </a:r>
            <a:r>
              <a:rPr lang="pt-BR" sz="3100" b="1">
                <a:solidFill>
                  <a:srgbClr val="1F4F7A"/>
                </a:solidFill>
              </a:rPr>
              <a:t>confiáveis</a:t>
            </a:r>
            <a:r>
              <a:rPr lang="pt-BR" sz="3100"/>
              <a:t>, </a:t>
            </a:r>
            <a:r>
              <a:rPr lang="pt-BR" sz="3100" b="1">
                <a:solidFill>
                  <a:srgbClr val="1F4F7A"/>
                </a:solidFill>
              </a:rPr>
              <a:t>para</a:t>
            </a:r>
            <a:r>
              <a:rPr lang="pt-BR" sz="3100"/>
              <a:t>: </a:t>
            </a:r>
          </a:p>
          <a:p>
            <a:pPr marL="914400" lvl="2" indent="0" algn="just">
              <a:buNone/>
              <a:defRPr lang="pt-BR"/>
            </a:pPr>
            <a:r>
              <a:rPr lang="pt-BR" sz="3100" b="1">
                <a:solidFill>
                  <a:srgbClr val="1F4F7A"/>
                </a:solidFill>
              </a:rPr>
              <a:t>formular</a:t>
            </a:r>
            <a:r>
              <a:rPr lang="pt-BR" sz="3100"/>
              <a:t>, </a:t>
            </a:r>
            <a:r>
              <a:rPr lang="pt-BR" sz="3100" b="1">
                <a:solidFill>
                  <a:srgbClr val="1F4F7A"/>
                </a:solidFill>
              </a:rPr>
              <a:t>negociar</a:t>
            </a:r>
            <a:r>
              <a:rPr lang="pt-BR" sz="3100"/>
              <a:t> e </a:t>
            </a:r>
            <a:r>
              <a:rPr lang="pt-BR" sz="3100" b="1">
                <a:solidFill>
                  <a:srgbClr val="1F4F7A"/>
                </a:solidFill>
              </a:rPr>
              <a:t>defender </a:t>
            </a:r>
            <a:r>
              <a:rPr lang="pt-BR" sz="3100"/>
              <a:t>ideias, pontos de vista e decisões comuns que respeitem e promovam os direitos humanos, a consciência socioambiental e o consumo responsável em âmbito local, regional e global, </a:t>
            </a:r>
            <a:r>
              <a:rPr lang="pt-BR" sz="3100" b="1">
                <a:solidFill>
                  <a:srgbClr val="1F4F7A"/>
                </a:solidFill>
              </a:rPr>
              <a:t>com</a:t>
            </a:r>
            <a:r>
              <a:rPr lang="pt-BR" sz="3100"/>
              <a:t>: </a:t>
            </a:r>
          </a:p>
          <a:p>
            <a:pPr marL="3657600" lvl="8" indent="0" algn="just">
              <a:buNone/>
              <a:defRPr lang="pt-BR"/>
            </a:pPr>
            <a:r>
              <a:rPr lang="pt-BR" sz="3100"/>
              <a:t>posicionamento ético em relação ao cuidado de </a:t>
            </a:r>
            <a:r>
              <a:rPr lang="pt-BR" sz="3100" b="1">
                <a:solidFill>
                  <a:srgbClr val="1F4F7A"/>
                </a:solidFill>
              </a:rPr>
              <a:t>si</a:t>
            </a:r>
            <a:r>
              <a:rPr lang="pt-BR" sz="3100"/>
              <a:t> mesmo, dos </a:t>
            </a:r>
            <a:r>
              <a:rPr lang="pt-BR" sz="3100" b="1">
                <a:solidFill>
                  <a:srgbClr val="1F4F7A"/>
                </a:solidFill>
              </a:rPr>
              <a:t>outros</a:t>
            </a:r>
            <a:r>
              <a:rPr lang="pt-BR" sz="3100"/>
              <a:t> e do </a:t>
            </a:r>
            <a:r>
              <a:rPr lang="pt-BR" sz="3100" b="1">
                <a:solidFill>
                  <a:srgbClr val="1F4F7A"/>
                </a:solidFill>
              </a:rPr>
              <a:t>planeta</a:t>
            </a:r>
            <a:r>
              <a:rPr lang="pt-BR" sz="3100"/>
              <a:t>.</a:t>
            </a:r>
          </a:p>
        </p:txBody>
      </p:sp>
      <p:sp>
        <p:nvSpPr>
          <p:cNvPr id="4" name="CaixaDeTexto 4"/>
          <p:cNvSpPr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BAAAAAQAAAAAAAAAAAAAAAAAAAAAAAAAAAAAAAAAAAAAAAAAAAAAAAn9/fwAAAAADzMzMAMDA/wB/f38AAAAAAAAAAAAAAAAAAAAAAAAAAAAhAAAAGAAAABQAAABNGAAAngcAALMyAAAADgAAEAAAACYAAAAIAAAA//////////8="/>
              </a:ext>
            </a:extLst>
          </p:cNvSpPr>
          <p:nvPr/>
        </p:nvSpPr>
        <p:spPr>
          <a:xfrm>
            <a:off x="3950335" y="1238250"/>
            <a:ext cx="4291330" cy="10375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lnSpc>
                <a:spcPct val="120000"/>
              </a:lnSpc>
              <a:defRPr lang="pt-BR"/>
            </a:pPr>
            <a:r>
              <a:rPr lang="pt-BR" sz="4000" b="1">
                <a:solidFill>
                  <a:srgbClr val="1F4F7A"/>
                </a:solidFill>
              </a:rPr>
              <a:t>Argumentação</a:t>
            </a:r>
          </a:p>
          <a:p>
            <a:pPr algn="ctr">
              <a:lnSpc>
                <a:spcPct val="120000"/>
              </a:lnSpc>
              <a:defRPr lang="pt-BR"/>
            </a:pPr>
            <a:endParaRPr lang="pt-BR" sz="1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PwIAANhFAABnCgAAEAAAACYAAAAIAAAAPBAAAAAAAAA="/>
              </a:ext>
            </a:extLst>
          </p:cNvSpPr>
          <p:nvPr>
            <p:ph type="title"/>
          </p:nvPr>
        </p:nvSpPr>
        <p:spPr/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pt-BR"/>
            </a:pPr>
            <a:r>
              <a:rPr lang="pt-BR" sz="3200" b="1">
                <a:solidFill>
                  <a:srgbClr val="1F4F7A"/>
                </a:solidFill>
                <a:latin typeface="Calibri" pitchFamily="2" charset="0"/>
                <a:ea typeface="Calibri Light" pitchFamily="2" charset="0"/>
                <a:cs typeface="Calibri Light" pitchFamily="2" charset="0"/>
              </a:rPr>
              <a:t>PNLD 2021 – A questão do interdisciplinar (1)</a:t>
            </a:r>
          </a:p>
        </p:txBody>
      </p:sp>
      <p:sp>
        <p:nvSpPr>
          <p:cNvPr id="3" name="Espaço Reservado para Conteúdo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pAwAA9QwAAIcjAAC6JQAAEAAAACYAAAAIAAAAPRAAAAAAAAA="/>
              </a:ext>
            </a:extLst>
          </p:cNvSpPr>
          <p:nvPr>
            <p:ph type="body" idx="1"/>
          </p:nvPr>
        </p:nvSpPr>
        <p:spPr>
          <a:xfrm>
            <a:off x="635635" y="2106295"/>
            <a:ext cx="5139690" cy="402653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marL="0" indent="0" algn="just">
              <a:lnSpc>
                <a:spcPct val="140000"/>
              </a:lnSpc>
              <a:spcBef>
                <a:spcPts val="0"/>
              </a:spcBef>
              <a:buNone/>
              <a:defRPr lang="pt-BR"/>
            </a:pPr>
            <a:r>
              <a:rPr lang="pt-BR" sz="2600"/>
              <a:t>Como </a:t>
            </a:r>
            <a:r>
              <a:rPr lang="pt-BR" sz="2600" b="1">
                <a:solidFill>
                  <a:srgbClr val="1F4F7A"/>
                </a:solidFill>
              </a:rPr>
              <a:t>STEAM</a:t>
            </a:r>
            <a:r>
              <a:rPr lang="pt-BR" sz="2600"/>
              <a:t>, </a:t>
            </a:r>
            <a:r>
              <a:rPr lang="pt-BR" sz="2600" b="1">
                <a:solidFill>
                  <a:srgbClr val="1F4F7A"/>
                </a:solidFill>
              </a:rPr>
              <a:t>Protagonismos juvenil</a:t>
            </a:r>
            <a:r>
              <a:rPr lang="pt-BR" sz="2600"/>
              <a:t>, </a:t>
            </a:r>
            <a:r>
              <a:rPr lang="pt-BR" sz="2600" b="1">
                <a:solidFill>
                  <a:srgbClr val="1F4F7A"/>
                </a:solidFill>
              </a:rPr>
              <a:t>Midiaeducação</a:t>
            </a:r>
            <a:r>
              <a:rPr lang="pt-BR" sz="2600"/>
              <a:t> e </a:t>
            </a:r>
            <a:r>
              <a:rPr lang="pt-BR" sz="2600" b="1">
                <a:solidFill>
                  <a:srgbClr val="1F4F7A"/>
                </a:solidFill>
              </a:rPr>
              <a:t>Mediação de conflitos</a:t>
            </a:r>
            <a:r>
              <a:rPr lang="pt-BR" sz="2600"/>
              <a:t> são temas integradores </a:t>
            </a:r>
            <a:r>
              <a:rPr lang="pt-BR" sz="2600" b="1">
                <a:solidFill>
                  <a:srgbClr val="1F4F7A"/>
                </a:solidFill>
              </a:rPr>
              <a:t>obrigatórios</a:t>
            </a:r>
            <a:r>
              <a:rPr lang="pt-BR" sz="2600"/>
              <a:t> para todas as áreas, o estudante e o professor poderão trabalhar profundamente a interdisciplinaridade</a:t>
            </a:r>
            <a:r>
              <a:rPr lang="pt-BR" sz="2400"/>
              <a:t>: </a:t>
            </a:r>
          </a:p>
          <a:p>
            <a:pPr marL="2630805" lvl="5" indent="-344805" algn="just" defTabSz="914400">
              <a:lnSpc>
                <a:spcPct val="140000"/>
              </a:lnSpc>
              <a:spcBef>
                <a:spcPts val="0"/>
              </a:spcBef>
              <a:buNone/>
              <a:tabLst>
                <a:tab pos="1351280" algn="l"/>
              </a:tabLst>
              <a:defRPr lang="pt-BR"/>
            </a:pPr>
            <a:endParaRPr lang="pt-BR" sz="2000"/>
          </a:p>
        </p:txBody>
      </p:sp>
      <p:sp>
        <p:nvSpPr>
          <p:cNvPr id="4" name="CaixaDeTexto 11"/>
          <p:cNvSpPr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EAAAAAAAAAH096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fT3oAAAAAAQAAAAAAAAAAAAAAAAAAAAAAAAAAAAAAAAAAAAAAAAAAAAAAAn9/fwAAAAADzMzMAMDA/wB/f38AAAAAAAAAAAAAAAAAAAAAAAAAAAAhAAAAGAAAABQAAADpAwAA+wgAAPlEAACbDAAAEAAAACYAAAAIAAAA//////////8="/>
              </a:ext>
            </a:extLst>
          </p:cNvSpPr>
          <p:nvPr/>
        </p:nvSpPr>
        <p:spPr>
          <a:xfrm>
            <a:off x="635635" y="1459865"/>
            <a:ext cx="10576560" cy="589280"/>
          </a:xfrm>
          <a:prstGeom prst="rect">
            <a:avLst/>
          </a:prstGeom>
          <a:solidFill>
            <a:srgbClr val="1F4F7A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just">
              <a:lnSpc>
                <a:spcPct val="150000"/>
              </a:lnSpc>
              <a:defRPr lang="pt-BR"/>
            </a:pPr>
            <a:r>
              <a:rPr lang="pt-BR" sz="2400" b="1">
                <a:solidFill>
                  <a:schemeClr val="bg1"/>
                </a:solidFill>
              </a:rPr>
              <a:t>Temas Integradores vistos de diferentes perspectivas</a:t>
            </a:r>
            <a:endParaRPr lang="pt-BR" sz="2000" b="1">
              <a:solidFill>
                <a:schemeClr val="bg1"/>
              </a:solidFill>
            </a:endParaRPr>
          </a:p>
        </p:txBody>
      </p:sp>
      <p:graphicFrame>
        <p:nvGraphicFramePr>
          <p:cNvPr id="5" name="Diagrama 12"/>
          <p:cNvGraphicFramePr/>
          <p:nvPr/>
        </p:nvGraphicFramePr>
        <p:xfrm>
          <a:off x="5917565" y="2291080"/>
          <a:ext cx="5436235" cy="384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PwIAANhFAABnCgAAEAAAACYAAAAIAAAAPBAAAAAAAAA="/>
              </a:ext>
            </a:extLst>
          </p:cNvSpPr>
          <p:nvPr>
            <p:ph type="title"/>
          </p:nvPr>
        </p:nvSpPr>
        <p:spPr/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defRPr lang="pt-BR" sz="3960"/>
            </a:pPr>
            <a:r>
              <a:t/>
            </a:r>
            <a:br/>
            <a:r>
              <a:rPr lang="pt-BR" sz="3600" b="1">
                <a:solidFill>
                  <a:srgbClr val="1F4F7A"/>
                </a:solidFill>
                <a:latin typeface="Calibri" pitchFamily="2" charset="0"/>
                <a:ea typeface="Calibri Light" pitchFamily="2" charset="0"/>
                <a:cs typeface="Calibri Light" pitchFamily="2" charset="0"/>
              </a:rPr>
              <a:t>Estrutura das obras de Projetos Integradores</a:t>
            </a:r>
            <a:r>
              <a:t/>
            </a:r>
            <a:br/>
            <a:r>
              <a:rPr lang="pt-BR" sz="3600" b="1">
                <a:solidFill>
                  <a:srgbClr val="1F4F7A"/>
                </a:solidFill>
                <a:latin typeface="Calibri" pitchFamily="2" charset="0"/>
                <a:ea typeface="Calibri Light" pitchFamily="2" charset="0"/>
                <a:cs typeface="Calibri Light" pitchFamily="2" charset="0"/>
              </a:rPr>
              <a:t> </a:t>
            </a:r>
            <a:r>
              <a:rPr lang="pt-BR" sz="2880">
                <a:solidFill>
                  <a:schemeClr val="bg1"/>
                </a:solidFill>
              </a:rPr>
              <a:t>Vida</a:t>
            </a:r>
            <a:endParaRPr lang="pt-BR" sz="2880" b="1">
              <a:solidFill>
                <a:schemeClr val="bg1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303655" y="2004695"/>
          <a:ext cx="9420225" cy="38671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140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400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400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315085"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/>
                      </a:pPr>
                      <a:r>
                        <a:rPr lang="pt-BR" sz="8000">
                          <a:latin typeface="Wingdings" charset="2"/>
                          <a:ea typeface="Calibri" pitchFamily="2" charset="0"/>
                          <a:cs typeface="Calibri" pitchFamily="2" charset="0"/>
                        </a:rPr>
                        <a:t></a:t>
                      </a:r>
                      <a:endParaRPr lang="pt-BR" sz="8000">
                        <a:latin typeface="Webdings" pitchFamily="1" charset="2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marL="90170" marR="45085" marT="90170" marB="45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/>
                      </a:pPr>
                      <a:r>
                        <a:rPr lang="pt-BR" sz="8000">
                          <a:latin typeface="Webdings" pitchFamily="1" charset="2"/>
                          <a:ea typeface="Calibri" pitchFamily="2" charset="0"/>
                          <a:cs typeface="Calibri" pitchFamily="2" charset="0"/>
                        </a:rPr>
                        <a:t></a:t>
                      </a:r>
                    </a:p>
                  </a:txBody>
                  <a:tcPr marL="90170" marR="45085" marT="90170" marB="45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/>
                      </a:pPr>
                      <a:r>
                        <a:rPr lang="pt-BR" sz="8000">
                          <a:latin typeface="Webdings" pitchFamily="1" charset="2"/>
                          <a:ea typeface="Calibri" pitchFamily="2" charset="0"/>
                          <a:cs typeface="Calibri" pitchFamily="2" charset="0"/>
                        </a:rPr>
                        <a:t></a:t>
                      </a:r>
                    </a:p>
                  </a:txBody>
                  <a:tcPr marL="90170" marR="45085" marT="90170" marB="45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  <a:ext uri="smNativeData">
                    <pr:rowheight xmlns:pr="smNativeData" xmlns="" xmlns:p14="http://schemas.microsoft.com/office/powerpoint/2010/main" dt="1614266156" type="min" val="1315085"/>
                  </a:ext>
                </a:extLst>
              </a:tr>
              <a:tr h="1819275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en-US"/>
                      </a:pPr>
                      <a:r>
                        <a:rPr lang="pt-BR" sz="2800"/>
                        <a:t>Livro do Estudante Impresso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en-US"/>
                      </a:pPr>
                      <a:r>
                        <a:rPr lang="pt-BR">
                          <a:solidFill>
                            <a:srgbClr val="000000"/>
                          </a:solidFill>
                        </a:rPr>
                        <a:t>4 volumes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en-US"/>
                      </a:pPr>
                      <a:r>
                        <a:rPr lang="pt-BR">
                          <a:solidFill>
                            <a:srgbClr val="000000"/>
                          </a:solidFill>
                        </a:rPr>
                        <a:t>(com 6 projetos em cada volume)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en-US"/>
                      </a:pPr>
                      <a:r>
                        <a:rPr lang="pt-BR" b="1">
                          <a:solidFill>
                            <a:srgbClr val="000000"/>
                          </a:solidFill>
                        </a:rPr>
                        <a:t>208 páginas</a:t>
                      </a:r>
                    </a:p>
                  </a:txBody>
                  <a:tcPr marL="90170" marR="45085" marT="90170" marB="45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en-US"/>
                      </a:pPr>
                      <a:r>
                        <a:rPr lang="pt-BR" sz="2800"/>
                        <a:t>Manual do Professor Impresso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en-US"/>
                      </a:pPr>
                      <a:r>
                        <a:rPr lang="pt-BR">
                          <a:solidFill>
                            <a:srgbClr val="000000"/>
                          </a:solidFill>
                        </a:rPr>
                        <a:t>4 volumes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en-US"/>
                      </a:pPr>
                      <a:r>
                        <a:rPr lang="pt-BR">
                          <a:solidFill>
                            <a:srgbClr val="000000"/>
                          </a:solidFill>
                        </a:rPr>
                        <a:t>(com 6 projetos em cada volume)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en-US"/>
                      </a:pPr>
                      <a:r>
                        <a:rPr lang="pt-BR" b="1">
                          <a:solidFill>
                            <a:srgbClr val="000000"/>
                          </a:solidFill>
                        </a:rPr>
                        <a:t>304 páginas</a:t>
                      </a:r>
                    </a:p>
                    <a:p>
                      <a:pPr marL="0" marR="0" indent="0" algn="l">
                        <a:buNone/>
                        <a:defRPr lang="en-US"/>
                      </a:pPr>
                      <a:endParaRPr lang="pt-BR" sz="2800"/>
                    </a:p>
                  </a:txBody>
                  <a:tcPr marL="90170" marR="45085" marT="90170" marB="45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/>
                      </a:pPr>
                      <a:r>
                        <a:rPr lang="pt-BR" sz="2800"/>
                        <a:t>Material Digital do Professor</a:t>
                      </a:r>
                    </a:p>
                    <a:p>
                      <a:pPr marL="0" marR="0" indent="0" algn="ctr">
                        <a:buNone/>
                        <a:defRPr lang="en-US"/>
                      </a:pPr>
                      <a:r>
                        <a:rPr lang="pt-BR"/>
                        <a:t>1 videotutorial por projeto, totalizando 6 por obra.</a:t>
                      </a:r>
                    </a:p>
                    <a:p>
                      <a:pPr marL="0" marR="0" indent="0" algn="ctr">
                        <a:buNone/>
                        <a:defRPr lang="en-US"/>
                      </a:pPr>
                      <a:endParaRPr lang="pt-BR"/>
                    </a:p>
                    <a:p>
                      <a:pPr marL="0" marR="0" indent="0" algn="ctr">
                        <a:buNone/>
                        <a:defRPr lang="en-US"/>
                      </a:pPr>
                      <a:r>
                        <a:rPr lang="pt-BR" b="1"/>
                        <a:t>5 a 10 minutos cada</a:t>
                      </a:r>
                    </a:p>
                  </a:txBody>
                  <a:tcPr marL="90170" marR="45085" marT="90170" marB="45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  <a:ext uri="smNativeData">
                    <pr:rowheight xmlns:pr="smNativeData" xmlns="" xmlns:p14="http://schemas.microsoft.com/office/powerpoint/2010/main" dt="1614266156" type="min" val="181927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vBwAAUwwAANFDAAADGwAAEAAAACYAAAAIAAAAAQAAAAAAAAA="/>
              </a:ext>
            </a:extLst>
          </p:cNvSpPr>
          <p:nvPr>
            <p:ph type="ctrTitle"/>
          </p:nvPr>
        </p:nvSpPr>
        <p:spPr>
          <a:xfrm>
            <a:off x="1167765" y="2003425"/>
            <a:ext cx="9856470" cy="2387600"/>
          </a:xfrm>
        </p:spPr>
        <p:txBody>
          <a:bodyPr/>
          <a:lstStyle/>
          <a:p>
            <a:pPr>
              <a:defRPr lang="pt-BR"/>
            </a:pPr>
            <a:r>
              <a:rPr lang="pt-BR" b="1">
                <a:solidFill>
                  <a:srgbClr val="1F4F7A"/>
                </a:solidFill>
                <a:latin typeface="Calibri" pitchFamily="2" charset="0"/>
                <a:ea typeface="Calibri Light" pitchFamily="2" charset="0"/>
                <a:cs typeface="Calibri Light" pitchFamily="2" charset="0"/>
              </a:rPr>
              <a:t>Objeto 1 </a:t>
            </a:r>
            <a:r>
              <a:t/>
            </a:r>
            <a:br/>
            <a:r>
              <a:rPr lang="pt-BR" b="1">
                <a:solidFill>
                  <a:srgbClr val="1F4F7A"/>
                </a:solidFill>
                <a:latin typeface="Calibri" pitchFamily="2" charset="0"/>
                <a:ea typeface="Calibri Light" pitchFamily="2" charset="0"/>
                <a:cs typeface="Calibri Light" pitchFamily="2" charset="0"/>
              </a:rPr>
              <a:t>Obras de Projetos de Vida</a:t>
            </a:r>
          </a:p>
        </p:txBody>
      </p:sp>
      <p:sp>
        <p:nvSpPr>
          <p:cNvPr id="3" name="Subtítulo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8A/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gCQAAcx0AAKBBAAClIgAAEAAAACYAAAAIAAAAPRAAAAAAAAA="/>
              </a:ext>
            </a:extLst>
          </p:cNvSpPr>
          <p:nvPr>
            <p:ph type="subTitle" idx="1"/>
          </p:nvPr>
        </p:nvSpPr>
        <p:spPr>
          <a:xfrm>
            <a:off x="1524000" y="4787265"/>
            <a:ext cx="9144000" cy="84455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pt-BR"/>
            </a:pPr>
            <a:r>
              <a:rPr lang="pt-BR" sz="3600">
                <a:solidFill>
                  <a:srgbClr val="1F4F7A"/>
                </a:solidFill>
              </a:rPr>
              <a:t>PNLD 2021 Novo Ensino Médio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PwIAANhFAABnCgAAEAAAACYAAAAIAAAAPBAAAAAAAAA="/>
              </a:ext>
            </a:extLst>
          </p:cNvSpPr>
          <p:nvPr>
            <p:ph type="title"/>
          </p:nvPr>
        </p:nvSpPr>
        <p:spPr/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algn="ctr">
              <a:defRPr lang="pt-BR"/>
            </a:pPr>
            <a:r>
              <a:rPr lang="pt-BR" sz="4000" b="1">
                <a:solidFill>
                  <a:srgbClr val="1F4F7A"/>
                </a:solidFill>
                <a:latin typeface="Calibri" pitchFamily="2" charset="0"/>
                <a:ea typeface="Calibri" pitchFamily="2" charset="0"/>
                <a:cs typeface="Calibri" pitchFamily="2" charset="0"/>
              </a:rPr>
              <a:t>Projetos de Vida</a:t>
            </a:r>
          </a:p>
        </p:txBody>
      </p:sp>
      <p:sp>
        <p:nvSpPr>
          <p:cNvPr id="3" name="Espaço Reservado para Conteúdo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rBQAA0QcAAINHAACWIgAAEAAAACYAAAAIAAAAPRAAAAAAAAA="/>
              </a:ext>
            </a:extLst>
          </p:cNvSpPr>
          <p:nvPr>
            <p:ph type="body" idx="1"/>
          </p:nvPr>
        </p:nvSpPr>
        <p:spPr>
          <a:xfrm>
            <a:off x="921385" y="1270635"/>
            <a:ext cx="10703560" cy="435165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pt-BR"/>
            </a:pPr>
            <a:endParaRPr/>
          </a:p>
          <a:p>
            <a:pPr>
              <a:defRPr lang="pt-BR"/>
            </a:pPr>
            <a:r>
              <a:rPr lang="pt-BR" sz="2400">
                <a:solidFill>
                  <a:srgbClr val="1F4F7A"/>
                </a:solidFill>
              </a:rPr>
              <a:t>São projetos que se organizam e torno das competências sócio  emocionais  (mas  não  autoajuda)  abordadas  pela  BNCC,  a  serem  desenvolvidas  pela escola;</a:t>
            </a:r>
          </a:p>
          <a:p>
            <a:pPr>
              <a:defRPr lang="pt-BR"/>
            </a:pPr>
            <a:endParaRPr lang="pt-BR" sz="2400">
              <a:solidFill>
                <a:srgbClr val="1F4F7A"/>
              </a:solidFill>
            </a:endParaRPr>
          </a:p>
          <a:p>
            <a:pPr>
              <a:defRPr lang="pt-BR"/>
            </a:pPr>
            <a:r>
              <a:rPr lang="pt-BR" sz="2400">
                <a:solidFill>
                  <a:srgbClr val="1F4F7A"/>
                </a:solidFill>
              </a:rPr>
              <a:t>Não é uma disciplina, nem uma área de conhecimento;</a:t>
            </a:r>
          </a:p>
          <a:p>
            <a:pPr>
              <a:defRPr lang="pt-BR"/>
            </a:pPr>
            <a:endParaRPr lang="pt-BR" sz="2400">
              <a:solidFill>
                <a:srgbClr val="1F4F7A"/>
              </a:solidFill>
            </a:endParaRPr>
          </a:p>
          <a:p>
            <a:pPr>
              <a:defRPr lang="pt-BR"/>
            </a:pPr>
            <a:r>
              <a:rPr lang="pt-BR" sz="2400">
                <a:solidFill>
                  <a:srgbClr val="1F4F7A"/>
                </a:solidFill>
              </a:rPr>
              <a:t>Integra/atravessa todos os componentes curriculares, bem como articula experiências de dentro e de fora da escola; do estudante, de sua comunidade e de outros contextos;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PwIAANhFAABnCgAAEAAAACYAAAAIAAAAPBAAAAAAAAA="/>
              </a:ext>
            </a:extLst>
          </p:cNvSpPr>
          <p:nvPr>
            <p:ph type="title"/>
          </p:nvPr>
        </p:nvSpPr>
        <p:spPr/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pt-BR"/>
            </a:pPr>
            <a:r>
              <a:rPr lang="pt-BR" sz="3200" b="1">
                <a:solidFill>
                  <a:srgbClr val="1F4F7A"/>
                </a:solidFill>
                <a:latin typeface="Calibri" pitchFamily="2" charset="0"/>
                <a:ea typeface="Calibri Light" pitchFamily="2" charset="0"/>
                <a:cs typeface="Calibri Light" pitchFamily="2" charset="0"/>
              </a:rPr>
              <a:t>PNLD 2021 – Ensino Médio</a:t>
            </a:r>
            <a:endParaRPr lang="pt-BR" sz="3200">
              <a:latin typeface="Calibri" pitchFamily="2" charset="0"/>
              <a:ea typeface="Calibri Light" pitchFamily="2" charset="0"/>
              <a:cs typeface="Calibri Light" pitchFamily="2" charset="0"/>
            </a:endParaRPr>
          </a:p>
        </p:txBody>
      </p:sp>
      <p:sp>
        <p:nvSpPr>
          <p:cNvPr id="3" name="Espaço Reservado para Conteúdo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hAwAAYg0AAPlEAAA7JwAAEAAAACYAAAAIAAAAPRAAAAAAAAA="/>
              </a:ext>
            </a:extLst>
          </p:cNvSpPr>
          <p:nvPr>
            <p:ph type="body" idx="2"/>
          </p:nvPr>
        </p:nvSpPr>
        <p:spPr>
          <a:xfrm>
            <a:off x="630555" y="2175510"/>
            <a:ext cx="10581640" cy="420179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marL="0" indent="0" algn="just">
              <a:buNone/>
              <a:defRPr lang="pt-BR"/>
            </a:pPr>
            <a:r>
              <a:rPr lang="pt-BR" sz="3100"/>
              <a:t>(6) </a:t>
            </a:r>
            <a:r>
              <a:rPr lang="pt-BR" b="1">
                <a:solidFill>
                  <a:srgbClr val="1F4F7A"/>
                </a:solidFill>
              </a:rPr>
              <a:t>Valorizar</a:t>
            </a:r>
            <a:r>
              <a:t> a diversidade de saberes e vivências culturais e </a:t>
            </a:r>
            <a:r>
              <a:rPr lang="pt-BR" b="1">
                <a:solidFill>
                  <a:srgbClr val="1F4F7A"/>
                </a:solidFill>
              </a:rPr>
              <a:t>apropriar-se</a:t>
            </a:r>
            <a:r>
              <a:t> de conhecimentos e experiências </a:t>
            </a:r>
          </a:p>
          <a:p>
            <a:pPr marL="914400" lvl="2" indent="0" algn="just">
              <a:buNone/>
              <a:defRPr lang="pt-BR"/>
            </a:pPr>
            <a:r>
              <a:rPr lang="pt-BR" sz="2800"/>
              <a:t>que lhe </a:t>
            </a:r>
            <a:r>
              <a:rPr lang="pt-BR" sz="2800" b="1">
                <a:solidFill>
                  <a:srgbClr val="1F4F7A"/>
                </a:solidFill>
              </a:rPr>
              <a:t>possibilitem entender </a:t>
            </a:r>
            <a:r>
              <a:rPr lang="pt-BR" sz="2800"/>
              <a:t>as relações próprias do </a:t>
            </a:r>
            <a:r>
              <a:rPr lang="pt-BR" sz="2800" b="1"/>
              <a:t>mundo do trabalho</a:t>
            </a:r>
            <a:r>
              <a:rPr lang="pt-BR" sz="2800"/>
              <a:t> </a:t>
            </a:r>
          </a:p>
          <a:p>
            <a:pPr marL="1828800" lvl="4" indent="0" algn="just">
              <a:buNone/>
              <a:defRPr lang="pt-BR"/>
            </a:pPr>
            <a:r>
              <a:rPr lang="pt-BR" sz="2800"/>
              <a:t>e </a:t>
            </a:r>
            <a:r>
              <a:rPr lang="pt-BR" sz="2800" b="1">
                <a:solidFill>
                  <a:srgbClr val="1F4F7A"/>
                </a:solidFill>
              </a:rPr>
              <a:t>fazer</a:t>
            </a:r>
            <a:r>
              <a:rPr lang="pt-BR" sz="2800"/>
              <a:t> escolhas alinhadas ao exercício da cidadania e ao seu </a:t>
            </a:r>
            <a:r>
              <a:rPr lang="pt-BR" sz="2800" b="1"/>
              <a:t>projeto de vida</a:t>
            </a:r>
            <a:r>
              <a:rPr lang="pt-BR" sz="2800"/>
              <a:t>, </a:t>
            </a:r>
            <a:r>
              <a:rPr lang="pt-BR" sz="2800" b="1">
                <a:solidFill>
                  <a:srgbClr val="1F4F7A"/>
                </a:solidFill>
              </a:rPr>
              <a:t>com</a:t>
            </a:r>
          </a:p>
          <a:p>
            <a:pPr marL="3657600" lvl="8" indent="0" algn="just">
              <a:buNone/>
              <a:defRPr lang="pt-BR"/>
            </a:pPr>
            <a:r>
              <a:rPr lang="pt-BR" sz="2800"/>
              <a:t>liberdade, autonomia, consciência crítica e responsabilidade.</a:t>
            </a:r>
          </a:p>
        </p:txBody>
      </p:sp>
      <p:sp>
        <p:nvSpPr>
          <p:cNvPr id="4" name="CaixaDeTexto 4"/>
          <p:cNvSpPr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BAAAAAQAAAAAAAAAAAAAAAAAAAAAAAAAAAAAAAAAAAAAAAAAAAAAAAn9/fwAAAAADzMzMAMDA/wB/f38AAAAAAAAAAAAAAAAAAAAAAAAAAAAhAAAAGAAAABQAAADqEwAAngcAANc8AAAYDgAAEAAAACYAAAAIAAAA//////////8="/>
              </a:ext>
            </a:extLst>
          </p:cNvSpPr>
          <p:nvPr/>
        </p:nvSpPr>
        <p:spPr>
          <a:xfrm>
            <a:off x="3237230" y="1238250"/>
            <a:ext cx="6652895" cy="10528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lnSpc>
                <a:spcPct val="120000"/>
              </a:lnSpc>
              <a:defRPr lang="pt-BR"/>
            </a:pPr>
            <a:r>
              <a:rPr lang="pt-BR" sz="4000" b="1">
                <a:solidFill>
                  <a:srgbClr val="1F4F7A"/>
                </a:solidFill>
              </a:rPr>
              <a:t>Projeto de vida e trabalho</a:t>
            </a:r>
          </a:p>
          <a:p>
            <a:pPr algn="ctr">
              <a:lnSpc>
                <a:spcPct val="120000"/>
              </a:lnSpc>
              <a:defRPr lang="pt-BR"/>
            </a:pPr>
            <a:endParaRPr lang="pt-BR" sz="1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IQAhP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PwIAANhFAABnCgAAEAAAACYAAAAIAAAAPBAAAAAAAAA="/>
              </a:ext>
            </a:extLst>
          </p:cNvSpPr>
          <p:nvPr>
            <p:ph type="title"/>
          </p:nvPr>
        </p:nvSpPr>
        <p:spPr/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defRPr lang="pt-BR" sz="3960"/>
            </a:pPr>
            <a:r>
              <a:t/>
            </a:r>
            <a:br/>
            <a:r>
              <a:rPr lang="pt-BR" b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alibri" pitchFamily="2" charset="0"/>
                <a:ea typeface="Calibri Light" pitchFamily="2" charset="0"/>
                <a:cs typeface="Calibri" pitchFamily="2" charset="0"/>
              </a:rPr>
              <a:t>Projeto de Vida</a:t>
            </a:r>
            <a:r>
              <a:t/>
            </a:r>
            <a:br/>
            <a:r>
              <a:rPr lang="pt-BR" b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alibri" pitchFamily="2" charset="0"/>
                <a:ea typeface="Calibri Light" pitchFamily="2" charset="0"/>
                <a:cs typeface="Calibri" pitchFamily="2" charset="0"/>
              </a:rPr>
              <a:t>Competência 6 (Projeto de Vida e Trabalho)</a:t>
            </a:r>
            <a:r>
              <a:t/>
            </a:r>
            <a:br/>
            <a:r>
              <a:rPr lang="pt-PT" sz="2430" b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Calibri" pitchFamily="2" charset="0"/>
                <a:ea typeface="Calibri Light" pitchFamily="2" charset="0"/>
                <a:cs typeface="Calibri" pitchFamily="2" charset="0"/>
              </a:rPr>
              <a:t>7 (argumentação)</a:t>
            </a:r>
            <a:r>
              <a:t/>
            </a:r>
            <a:br/>
            <a:endParaRPr lang="pt-PT" sz="2430" b="1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Calibri" pitchFamily="2" charset="0"/>
              <a:ea typeface="Calibri Light" pitchFamily="2" charset="0"/>
              <a:cs typeface="Calibri" pitchFamily="2" charset="0"/>
            </a:endParaRPr>
          </a:p>
        </p:txBody>
      </p:sp>
      <p:sp>
        <p:nvSpPr>
          <p:cNvPr id="3" name="CustomShape 5"/>
          <p:cNvSpPr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EAAAACAAAA////AP///wgAAAAAAAAAAEAXPcd4+6BFo30EFSHQMB8BAAAAeAAAAAEAAABAAAAAAAAAAAAAAABaAAAAAAAAAAAAAAAAAAAAAAAAAAAAAAAAAAAAAAAAAAAAAAAAAAAAAAAAAAAAAAAAAAAAAAAAAAAAAAAAAAAAAAAAAAAAAAAAAAAAFAAAADwAAAABAAAAAAAAAP///w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////AH9/fwAAAAADzMzMAMDA/wB/f38AAAAAAAAAAAAAAAAAAAAAAAAAAAAhAAAAGAAAABQAAADHDAAAfw8AADsTAADzFQAAEAAAACYAAAAIAAAA//////////8="/>
              </a:ext>
            </a:extLst>
          </p:cNvSpPr>
          <p:nvPr/>
        </p:nvSpPr>
        <p:spPr>
          <a:xfrm>
            <a:off x="2077085" y="2519045"/>
            <a:ext cx="1049020" cy="1049020"/>
          </a:xfrm>
          <a:prstGeom prst="rect">
            <a:avLst/>
          </a:prstGeom>
          <a:blipFill>
            <a:blip r:embed="rId2" cstate="print"/>
            <a:srcRect/>
            <a:stretch/>
          </a:blipFill>
          <a:ln w="12700" cap="flat" cmpd="sng" algn="ctr">
            <a:solidFill>
              <a:srgbClr val="FFFFFF"/>
            </a:solidFill>
            <a:prstDash val="solid"/>
            <a:headEnd type="none"/>
            <a:tailEnd type="none"/>
          </a:ln>
          <a:effectLst/>
        </p:spPr>
      </p:sp>
      <p:sp>
        <p:nvSpPr>
          <p:cNvPr id="4" name="CustomShape 6"/>
          <p:cNvSpPr>
            <a:extLst>
              <a:ext uri="smNativeData">
                <pr:smNativeData xmlns:pr="smNativeData" xmlns:p14="http://schemas.microsoft.com/office/powerpoint/2010/main" xmlns="" val="SMDATA_13_LL83YBMAAAAlAAAAZAAAAA0AAAAAAAAAAAAAAAAAAAAAA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D/AP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HBgAAvBYAADoZAACAGQAAEAAAACYAAAAIAAAA//////////8="/>
              </a:ext>
            </a:extLst>
          </p:cNvSpPr>
          <p:nvPr/>
        </p:nvSpPr>
        <p:spPr>
          <a:xfrm>
            <a:off x="1101725" y="3695700"/>
            <a:ext cx="2999105" cy="4495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 algn="ctr">
              <a:lnSpc>
                <a:spcPct val="100000"/>
              </a:lnSpc>
              <a:spcAft>
                <a:spcPts val="730"/>
              </a:spcAft>
              <a:defRPr lang="pt-BR"/>
            </a:pPr>
            <a:r>
              <a:rPr lang="pt-BR" sz="2100" b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AUTOCONHECIMENTO</a:t>
            </a:r>
          </a:p>
        </p:txBody>
      </p:sp>
      <p:sp>
        <p:nvSpPr>
          <p:cNvPr id="5" name="CustomShape 7"/>
          <p:cNvSpPr>
            <a:extLst>
              <a:ext uri="smNativeData">
                <pr:smNativeData xmlns:pr="smNativeData" xmlns:p14="http://schemas.microsoft.com/office/powerpoint/2010/main" xmlns="" val="SMDATA_13_LL83YBMAAAAlAAAAZAAAAA0AAAAAAAAAAAAAAAAAAAAAA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HBgAA3RkAADoZAACcIQAAEAAAACYAAAAIAAAA//////////8="/>
              </a:ext>
            </a:extLst>
          </p:cNvSpPr>
          <p:nvPr/>
        </p:nvSpPr>
        <p:spPr>
          <a:xfrm>
            <a:off x="1101725" y="4204335"/>
            <a:ext cx="2999105" cy="12592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 algn="ctr">
              <a:lnSpc>
                <a:spcPct val="100000"/>
              </a:lnSpc>
              <a:spcAft>
                <a:spcPts val="560"/>
              </a:spcAft>
              <a:defRPr lang="pt-BR"/>
            </a:pPr>
            <a:r>
              <a:rPr lang="pt-BR" sz="160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(descoberta de aspirações, interesses, potenciais e desafios pessoais): o encontro </a:t>
            </a:r>
            <a:r>
              <a:rPr lang="pt-BR" sz="1600" b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consigo</a:t>
            </a:r>
            <a:r>
              <a:rPr lang="pt-BR" sz="160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, com ênfase na </a:t>
            </a:r>
            <a:r>
              <a:rPr lang="pt-BR" sz="1600" b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dimensão pessoal</a:t>
            </a:r>
            <a:r>
              <a:rPr lang="pt-BR" sz="160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.</a:t>
            </a:r>
            <a:endParaRPr lang="pt-BR" sz="160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6" name="CustomShape 8"/>
          <p:cNvSpPr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EAAAACAAAA////AP///wgAAAAAAAAAAIhWx7AiEklKldnLxsHbVAQBAAAAeAAAAAEAAABAAAAAAAAAAAAAAABaAAAAAAAAAAAAAAAAAAAAAAAAAAAAAAAAAAAAAAAAAAAAAAAAAAAAAAAAAAAAAAAAAAAAAAAAAAAAAAAAAAAAAAAAAAAAAAAAAAAAFAAAADwAAAABAAAAAAAAAP///w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8AnQAMAAAAEAAAAAAAAAAAAAAAAAAAAAAAAAAeAAAAaAAAAAAAAAAAAAAAAAAAAAAAAAAAAAAAECcAABAnAAAAAAAAAAAAAAAAAAAAAAAAAAAAAAAAAAAAAAAAAAAAABQAAAAAAAAAwMD/AAAAAABkAAAAMgAAAAAAAABkAAAAAAAAAH9/fwAKAAAAHwAAAFQAAAD///8AAAAAAQAAAAAAAAAAAAAAAAAAAAAAAAAAAAAAAAAAAAAAAAAA////AH9/fwAAAAADzMzMAMDA/wB/f38AAAAAAAAAAAAAAAAAAAAAAAAAAAAhAAAAGAAAABQAAAB1IgAAfw8AAOkoAADzFQAAEAAAACYAAAAIAAAA//////////8="/>
              </a:ext>
            </a:extLst>
          </p:cNvSpPr>
          <p:nvPr/>
        </p:nvSpPr>
        <p:spPr>
          <a:xfrm>
            <a:off x="5601335" y="2519045"/>
            <a:ext cx="1049020" cy="1049020"/>
          </a:xfrm>
          <a:prstGeom prst="rect">
            <a:avLst/>
          </a:prstGeom>
          <a:blipFill>
            <a:blip r:embed="rId3" cstate="print"/>
            <a:srcRect/>
            <a:stretch/>
          </a:blipFill>
          <a:ln w="12700" cap="flat" cmpd="sng" algn="ctr">
            <a:solidFill>
              <a:srgbClr val="FFFFFF"/>
            </a:solidFill>
            <a:prstDash val="solid"/>
            <a:headEnd type="none"/>
            <a:tailEnd type="none"/>
          </a:ln>
          <a:effectLst/>
        </p:spPr>
      </p:sp>
      <p:sp>
        <p:nvSpPr>
          <p:cNvPr id="7" name="CustomShape 9"/>
          <p:cNvSpPr>
            <a:extLst>
              <a:ext uri="smNativeData">
                <pr:smNativeData xmlns:pr="smNativeData" xmlns:p14="http://schemas.microsoft.com/office/powerpoint/2010/main" xmlns="" val="SMDATA_13_LL83YBMAAAAlAAAAZAAAAA0AAAAAAAAAAAAAAAAAAAAAA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2HAAAvBYAAOkuAACAGQAAEAAAACYAAAAIAAAA//////////8="/>
              </a:ext>
            </a:extLst>
          </p:cNvSpPr>
          <p:nvPr/>
        </p:nvSpPr>
        <p:spPr>
          <a:xfrm>
            <a:off x="4626610" y="3695700"/>
            <a:ext cx="2999105" cy="4495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 algn="ctr">
              <a:lnSpc>
                <a:spcPct val="100000"/>
              </a:lnSpc>
              <a:spcAft>
                <a:spcPts val="730"/>
              </a:spcAft>
              <a:defRPr lang="pt-BR"/>
            </a:pPr>
            <a:r>
              <a:rPr lang="pt-BR" sz="2100" b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EXPANSÃO e EXPLORAÇÃO </a:t>
            </a:r>
            <a:endParaRPr lang="pt-BR" sz="210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8" name="CustomShape 10"/>
          <p:cNvSpPr>
            <a:extLst>
              <a:ext uri="smNativeData">
                <pr:smNativeData xmlns:pr="smNativeData" xmlns:p14="http://schemas.microsoft.com/office/powerpoint/2010/main" xmlns="" val="SMDATA_13_LL83YBMAAAAlAAAAZAAAAA0AAAAAAAAAAAAAAAAAAAAAA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2HAAA3RkAAOkuAACcIQAAEAAAACYAAAAIAAAA//////////8="/>
              </a:ext>
            </a:extLst>
          </p:cNvSpPr>
          <p:nvPr/>
        </p:nvSpPr>
        <p:spPr>
          <a:xfrm>
            <a:off x="4626610" y="4204335"/>
            <a:ext cx="2999105" cy="12592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 algn="ctr">
              <a:lnSpc>
                <a:spcPct val="100000"/>
              </a:lnSpc>
              <a:spcAft>
                <a:spcPts val="560"/>
              </a:spcAft>
              <a:defRPr lang="pt-BR"/>
            </a:pPr>
            <a:r>
              <a:rPr lang="pt-BR" sz="160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(reflexão sobre relações sociais e ampliação de horizontes e possibilidades): o encontro com </a:t>
            </a:r>
            <a:r>
              <a:rPr lang="pt-BR" sz="1600" b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o outro </a:t>
            </a:r>
            <a:r>
              <a:rPr lang="pt-BR" sz="160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e</a:t>
            </a:r>
            <a:r>
              <a:rPr lang="pt-BR" sz="1600" b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 o mundo</a:t>
            </a:r>
            <a:r>
              <a:rPr lang="pt-BR" sz="160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, com ênfase na </a:t>
            </a:r>
            <a:r>
              <a:rPr lang="pt-BR" sz="1600" b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dimensão cidadã</a:t>
            </a:r>
            <a:r>
              <a:rPr lang="pt-BR" sz="160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.</a:t>
            </a:r>
            <a:endParaRPr lang="pt-BR" sz="160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9" name="CustomShape 11"/>
          <p:cNvSpPr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EAAAACAAAA////AP///wgAAAAAAAAAAJEYEOUp/sRIrEAyhqaUXVoBAAAAeAAAAAEAAABAAAAAAAAAAAAAAABaAAAAAAAAAAAAAAAAAAAAAAAAAAAAAAAAAAAAAAAAAAAAAAAAAAAAAAAAAAAAAAAAAAAAAAAAAAAAAAAAAAAAAAAAAAAAAAAAAAAAFAAAADwAAAABAAAAAAAAAP///w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////AH9/fwAAAAADzMzMAMDA/wB/f38AAAAAAAAAAAAAAAAAAAAAAAAAAAAhAAAAGAAAABQAAAAjOAAAfw8AAJg+AADzFQAAEAAAACYAAAAIAAAA//////////8="/>
              </a:ext>
            </a:extLst>
          </p:cNvSpPr>
          <p:nvPr/>
        </p:nvSpPr>
        <p:spPr>
          <a:xfrm>
            <a:off x="9125585" y="2519045"/>
            <a:ext cx="1049655" cy="1049020"/>
          </a:xfrm>
          <a:prstGeom prst="rect">
            <a:avLst/>
          </a:prstGeom>
          <a:blipFill>
            <a:blip r:embed="rId4" cstate="print"/>
            <a:srcRect/>
            <a:stretch/>
          </a:blipFill>
          <a:ln w="12700" cap="flat" cmpd="sng" algn="ctr">
            <a:solidFill>
              <a:srgbClr val="FFFFFF"/>
            </a:solidFill>
            <a:prstDash val="solid"/>
            <a:headEnd type="none"/>
            <a:tailEnd type="none"/>
          </a:ln>
          <a:effectLst/>
        </p:spPr>
      </p:sp>
      <p:sp>
        <p:nvSpPr>
          <p:cNvPr id="10" name="CustomShape 12"/>
          <p:cNvSpPr>
            <a:extLst>
              <a:ext uri="smNativeData">
                <pr:smNativeData xmlns:pr="smNativeData" xmlns:p14="http://schemas.microsoft.com/office/powerpoint/2010/main" xmlns="" val="SMDATA_13_LL83YBMAAAAlAAAAZAAAAA0AAAAAAAAAAAAAAAAAAAAAA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kMgAAvBYAAJdEAACAGQAAEAAAACYAAAAIAAAA//////////8="/>
              </a:ext>
            </a:extLst>
          </p:cNvSpPr>
          <p:nvPr/>
        </p:nvSpPr>
        <p:spPr>
          <a:xfrm>
            <a:off x="8150860" y="3695700"/>
            <a:ext cx="2999105" cy="4495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 algn="ctr">
              <a:lnSpc>
                <a:spcPct val="100000"/>
              </a:lnSpc>
              <a:spcAft>
                <a:spcPts val="730"/>
              </a:spcAft>
              <a:defRPr lang="pt-BR"/>
            </a:pPr>
            <a:r>
              <a:rPr lang="pt-BR" sz="2100" b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PLANEJAMENTO</a:t>
            </a:r>
            <a:endParaRPr lang="pt-BR" sz="210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1" name="CustomShape 13"/>
          <p:cNvSpPr>
            <a:extLst>
              <a:ext uri="smNativeData">
                <pr:smNativeData xmlns:pr="smNativeData" xmlns:p14="http://schemas.microsoft.com/office/powerpoint/2010/main" xmlns="" val="SMDATA_13_LL83YBMAAAAlAAAAZAAAAA0AAAAAAAAAAAAAAAAAAAAAA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8A/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kMgAA3RkAAJdEAACcIQAAEAAAACYAAAAIAAAA//////////8="/>
              </a:ext>
            </a:extLst>
          </p:cNvSpPr>
          <p:nvPr/>
        </p:nvSpPr>
        <p:spPr>
          <a:xfrm>
            <a:off x="8150860" y="4204335"/>
            <a:ext cx="2999105" cy="12592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 algn="ctr">
              <a:lnSpc>
                <a:spcPct val="100000"/>
              </a:lnSpc>
              <a:spcAft>
                <a:spcPts val="560"/>
              </a:spcAft>
              <a:defRPr lang="pt-BR"/>
            </a:pPr>
            <a:r>
              <a:rPr lang="pt-BR" sz="16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</a:t>
            </a:r>
            <a:r>
              <a:rPr lang="pt-BR" sz="160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construção de caminhos para a vida pessoal, profissional e a ação cidadã): o encontro com </a:t>
            </a:r>
            <a:r>
              <a:rPr lang="pt-BR" sz="1600" b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o futuro</a:t>
            </a:r>
            <a:r>
              <a:rPr lang="pt-BR" sz="160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 e </a:t>
            </a:r>
            <a:r>
              <a:rPr lang="pt-BR" sz="1600" b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o nós</a:t>
            </a:r>
            <a:r>
              <a:rPr lang="pt-BR" sz="160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, com ênfase na dimensão </a:t>
            </a:r>
            <a:r>
              <a:rPr lang="pt-BR" sz="1600" b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profissional</a:t>
            </a:r>
            <a:r>
              <a:rPr lang="pt-BR" sz="160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</a:rPr>
              <a:t>.</a:t>
            </a:r>
            <a:endParaRPr lang="pt-BR" sz="160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LL83YB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W5vVBf///wEAAAAAAAAAAAAAAAAAAAAAAAAAAAAAAAAAAAAAAAAAAAAAAAJ/f38A5+bmA8zMzADAwP8Af39/AAAAAAAAAAAAAAAAAP///wAAAAAAIQAAABgAAAAUAAAAAAAAAAAAAAAASwAAMCoAABAAAAAmAAAACAAAAP//////////"/>
              </a:ext>
            </a:extLst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ítulo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CAAAAAAAAAAEAAABQAAAAAAAAAAAA4D8AAAAAAADgPwAAAAAAAOA/AAAAAAAA4D8AAAAAAADgPwAAAAAAAOA/AAAAAAAA4D8AAAAAAADgPwAAAAAAAOA/AAAAAAAA4D8CAAAAjAAAAAEAAAAAAAAAnMTn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ovL3cMAAAAEAAAAAAAAAAAAAAAAAAAAAAAAAAeAAAAaAAAAAAAAAAAAAAAAAAAAAAAAAAAAAAAECcAABAnAAAAAAAAAAAAAAAAAAAAAAAAAAAAAAAAAAAAAAAAAAAAABQAAAAAAAAAwMD/AAAAAABkAAAAMgAAAAAAAABkAAAAAAAAAH9/fwAKAAAAHwAAAFQAAACcxOcA////AQAAAAAAAAAAAAAAAAAAAAAAAAAAAAAAAAAAAAAAAAAAAAAAAn9/fwDn5uYDzMzMAMDA/wB/f38AAAAAAAAAAAAAAAAAAAAAAAAAAAAhAAAAGAAAABQAAAAnBAAAwgoAAPlEAAAxIAAAEAAAACYAAAAIAAAA/fD///////8="/>
              </a:ext>
            </a:extLst>
          </p:cNvSpPr>
          <p:nvPr>
            <p:ph type="title"/>
          </p:nvPr>
        </p:nvSpPr>
        <p:spPr>
          <a:xfrm>
            <a:off x="675005" y="1748790"/>
            <a:ext cx="10537190" cy="3484245"/>
          </a:xfrm>
          <a:solidFill>
            <a:srgbClr val="9CC4E7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 marL="0" marR="0" indent="0" algn="just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6000"/>
            </a:pPr>
            <a:r>
              <a:t/>
            </a:r>
            <a:br/>
            <a:r>
              <a:rPr lang="pt-BR" sz="3200">
                <a:latin typeface="Arial" pitchFamily="2" charset="0"/>
                <a:ea typeface="Calibri Light" pitchFamily="2" charset="0"/>
                <a:cs typeface="Calibri Light" pitchFamily="2" charset="0"/>
              </a:rPr>
              <a:t>Decreto Nº 9.099/2017</a:t>
            </a:r>
          </a:p>
          <a:p>
            <a:pPr marL="0" marR="0" indent="0" algn="just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6000"/>
            </a:pPr>
            <a:r>
              <a:rPr lang="pt-BR" sz="3200">
                <a:latin typeface="Arial" pitchFamily="2" charset="0"/>
                <a:ea typeface="Calibri Light" pitchFamily="2" charset="0"/>
                <a:cs typeface="Calibri Light" pitchFamily="2" charset="0"/>
              </a:rPr>
              <a:t>O PNLD é um programa destinado a avaliar e a disponibilizar obras didáticas, pedagógicas e literárias, entre outros materiais de apoio à prática educativa, de forma sistemática, regular e gratuita, às escolas públicas de educação básica e às instituições de educação infantil comunitárias, confessionais ou filantrópicas sem fins lucrativos e conveniadas.</a:t>
            </a:r>
          </a:p>
        </p:txBody>
      </p:sp>
      <p:sp>
        <p:nvSpPr>
          <p:cNvPr id="4" name="Espaço Reservado para Texto 7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n9/fwDn5uYDzMzMAMDA/wB/f38AAAAAAAAAAAAAAAAAAAAAAAAAAAAhAAAAGAAAABQAAACgEgAABQQAAC89AADaCAAAEAAAACYAAAAIAAAAffD///////8="/>
              </a:ext>
            </a:extLst>
          </p:cNvSpPr>
          <p:nvPr>
            <p:ph type="body" idx="1"/>
          </p:nvPr>
        </p:nvSpPr>
        <p:spPr>
          <a:xfrm>
            <a:off x="3027680" y="653415"/>
            <a:ext cx="6918325" cy="785495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lang="pt-BR" sz="2400">
                <a:solidFill>
                  <a:srgbClr val="8C8C8C"/>
                </a:solidFill>
              </a:defRPr>
            </a:pPr>
            <a:r>
              <a:rPr lang="pt-BR" sz="4800" b="1">
                <a:solidFill>
                  <a:srgbClr val="1F4F7A"/>
                </a:solidFill>
              </a:rPr>
              <a:t>PNLD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PwIAANhFAABnCgAAEAAAACYAAAAIAAAAPBAAAAAAAAA="/>
              </a:ext>
            </a:extLst>
          </p:cNvSpPr>
          <p:nvPr>
            <p:ph type="title"/>
          </p:nvPr>
        </p:nvSpPr>
        <p:spPr/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defRPr lang="pt-BR" sz="3960"/>
            </a:pPr>
            <a:r>
              <a:t/>
            </a:r>
            <a:br/>
            <a:r>
              <a:rPr lang="pt-BR" sz="3600" b="1">
                <a:solidFill>
                  <a:srgbClr val="1F4F7A"/>
                </a:solidFill>
                <a:latin typeface="Calibri" pitchFamily="2" charset="0"/>
                <a:ea typeface="Calibri Light" pitchFamily="2" charset="0"/>
                <a:cs typeface="Calibri Light" pitchFamily="2" charset="0"/>
              </a:rPr>
              <a:t>Estrutura das Obras de Projetos de Vida</a:t>
            </a:r>
            <a:r>
              <a:t/>
            </a:r>
            <a:br/>
            <a:r>
              <a:rPr lang="pt-BR" sz="3600" b="1">
                <a:solidFill>
                  <a:srgbClr val="1F4F7A"/>
                </a:solidFill>
                <a:latin typeface="Calibri" pitchFamily="2" charset="0"/>
                <a:ea typeface="Calibri Light" pitchFamily="2" charset="0"/>
                <a:cs typeface="Calibri Light" pitchFamily="2" charset="0"/>
              </a:rPr>
              <a:t> </a:t>
            </a:r>
            <a:r>
              <a:rPr lang="pt-BR" sz="2880">
                <a:solidFill>
                  <a:schemeClr val="bg1"/>
                </a:solidFill>
              </a:rPr>
              <a:t>Vida</a:t>
            </a:r>
            <a:endParaRPr lang="pt-BR" sz="2880" b="1">
              <a:solidFill>
                <a:schemeClr val="bg1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303655" y="2004695"/>
          <a:ext cx="9420225" cy="31737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140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400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400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315085"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/>
                      </a:pPr>
                      <a:r>
                        <a:rPr lang="pt-BR" sz="8000">
                          <a:latin typeface="Wingdings" charset="2"/>
                          <a:ea typeface="Calibri" pitchFamily="2" charset="0"/>
                          <a:cs typeface="Calibri" pitchFamily="2" charset="0"/>
                        </a:rPr>
                        <a:t></a:t>
                      </a:r>
                      <a:endParaRPr lang="pt-BR" sz="8000">
                        <a:latin typeface="Webdings" pitchFamily="1" charset="2"/>
                        <a:ea typeface="Calibri" pitchFamily="2" charset="0"/>
                        <a:cs typeface="Calibri" pitchFamily="2" charset="0"/>
                      </a:endParaRPr>
                    </a:p>
                  </a:txBody>
                  <a:tcPr marL="90170" marR="45085" marT="90170" marB="45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/>
                      </a:pPr>
                      <a:r>
                        <a:rPr lang="pt-BR" sz="8000">
                          <a:latin typeface="Webdings" pitchFamily="1" charset="2"/>
                          <a:ea typeface="Calibri" pitchFamily="2" charset="0"/>
                          <a:cs typeface="Calibri" pitchFamily="2" charset="0"/>
                        </a:rPr>
                        <a:t></a:t>
                      </a:r>
                    </a:p>
                  </a:txBody>
                  <a:tcPr marL="90170" marR="45085" marT="90170" marB="45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/>
                      </a:pPr>
                      <a:r>
                        <a:rPr lang="pt-BR" sz="8000">
                          <a:latin typeface="Webdings" pitchFamily="1" charset="2"/>
                          <a:ea typeface="Calibri" pitchFamily="2" charset="0"/>
                          <a:cs typeface="Calibri" pitchFamily="2" charset="0"/>
                        </a:rPr>
                        <a:t></a:t>
                      </a:r>
                    </a:p>
                  </a:txBody>
                  <a:tcPr marL="90170" marR="45085" marT="90170" marB="45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  <a:ext uri="smNativeData">
                    <pr:rowheight xmlns:pr="smNativeData" xmlns="" xmlns:p14="http://schemas.microsoft.com/office/powerpoint/2010/main" dt="1614266156" type="min" val="1315085"/>
                  </a:ext>
                </a:extLst>
              </a:tr>
              <a:tr h="1819275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en-US"/>
                      </a:pPr>
                      <a:r>
                        <a:rPr lang="pt-BR" sz="2800"/>
                        <a:t>Livro do Estudante Impresso </a:t>
                      </a:r>
                    </a:p>
                    <a:p>
                      <a:pPr marL="0" marR="0" indent="0" algn="ctr">
                        <a:buNone/>
                        <a:defRPr lang="en-US"/>
                      </a:pPr>
                      <a:r>
                        <a:rPr lang="pt-BR"/>
                        <a:t>Volume único</a:t>
                      </a:r>
                    </a:p>
                    <a:p>
                      <a:pPr marL="0" marR="0" indent="0" algn="ctr">
                        <a:buNone/>
                        <a:defRPr lang="en-US"/>
                      </a:pPr>
                      <a:endParaRPr lang="pt-BR" b="1"/>
                    </a:p>
                    <a:p>
                      <a:pPr marL="0" marR="0" indent="0" algn="ctr">
                        <a:buNone/>
                        <a:defRPr lang="en-US"/>
                      </a:pPr>
                      <a:r>
                        <a:rPr lang="pt-BR" b="1"/>
                        <a:t>208 páginas</a:t>
                      </a:r>
                    </a:p>
                  </a:txBody>
                  <a:tcPr marL="90170" marR="45085" marT="90170" marB="45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en-US"/>
                      </a:pPr>
                      <a:r>
                        <a:rPr lang="pt-BR" sz="2800"/>
                        <a:t>Manual do Professor Impresso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en-US"/>
                      </a:pPr>
                      <a:r>
                        <a:rPr lang="pt-BR">
                          <a:solidFill>
                            <a:srgbClr val="000000"/>
                          </a:solidFill>
                        </a:rPr>
                        <a:t>Volume único</a:t>
                      </a:r>
                    </a:p>
                    <a:p>
                      <a:pPr marL="0" marR="0" indent="0" algn="ctr" defTabSz="914400">
                        <a:buNone/>
                        <a:tabLst/>
                        <a:defRPr lang="en-US"/>
                      </a:pPr>
                      <a:endParaRPr lang="pt-BR" b="1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defTabSz="914400">
                        <a:buNone/>
                        <a:tabLst/>
                        <a:defRPr lang="en-US"/>
                      </a:pPr>
                      <a:r>
                        <a:rPr lang="pt-BR" b="1">
                          <a:solidFill>
                            <a:srgbClr val="000000"/>
                          </a:solidFill>
                        </a:rPr>
                        <a:t>256 páginas</a:t>
                      </a:r>
                    </a:p>
                  </a:txBody>
                  <a:tcPr marL="90170" marR="45085" marT="90170" marB="45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en-US"/>
                      </a:pPr>
                      <a:r>
                        <a:rPr lang="pt-BR" sz="2800"/>
                        <a:t>Material Digital do Professor</a:t>
                      </a:r>
                    </a:p>
                    <a:p>
                      <a:pPr marL="0" marR="0" indent="0" algn="ctr">
                        <a:buNone/>
                        <a:defRPr lang="en-US"/>
                      </a:pPr>
                      <a:r>
                        <a:rPr lang="pt-BR"/>
                        <a:t>3 videotutoriais para cada dimensão.</a:t>
                      </a:r>
                    </a:p>
                    <a:p>
                      <a:pPr marL="0" marR="0" indent="0" algn="ctr">
                        <a:buNone/>
                        <a:defRPr lang="en-US"/>
                      </a:pPr>
                      <a:r>
                        <a:rPr lang="pt-BR" b="1"/>
                        <a:t>5 a 10 minutos cada</a:t>
                      </a:r>
                    </a:p>
                  </a:txBody>
                  <a:tcPr marL="90170" marR="45085" marT="90170" marB="4508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  <a:ext uri="smNativeData">
                    <pr:rowheight xmlns:pr="smNativeData" xmlns="" xmlns:p14="http://schemas.microsoft.com/office/powerpoint/2010/main" dt="1614266156" type="min" val="181927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RBgAAqgAAAAFHAADRCAAAEAAAACYAAAAIAAAAPRAAAAAAAAA="/>
              </a:ext>
            </a:extLst>
          </p:cNvSpPr>
          <p:nvPr>
            <p:ph type="title"/>
          </p:nvPr>
        </p:nvSpPr>
        <p:spPr>
          <a:xfrm>
            <a:off x="1026795" y="107950"/>
            <a:ext cx="10515600" cy="1325245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marL="0" indent="0">
              <a:defRPr lang="pt-BR"/>
            </a:pPr>
            <a:r>
              <a:rPr lang="pt-BR" sz="3600" b="1">
                <a:solidFill>
                  <a:srgbClr val="1F4F7A"/>
                </a:solidFill>
                <a:latin typeface="Calibri" pitchFamily="2" charset="0"/>
                <a:ea typeface="Calibri Light" pitchFamily="2" charset="0"/>
                <a:cs typeface="Calibri Light" pitchFamily="2" charset="0"/>
              </a:rPr>
              <a:t>Questões-chave (alguns exemplos) como subsídios a formação da equipe pedagógica</a:t>
            </a:r>
          </a:p>
        </p:txBody>
      </p:sp>
      <p:sp>
        <p:nvSpPr>
          <p:cNvPr id="3" name="Espaço Reservado para Conteúdo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RBgAAIAgAALZHAAAbJAAAEAAAACYAAAAIAAAAPRAAAAAAAAA="/>
              </a:ext>
            </a:extLst>
          </p:cNvSpPr>
          <p:nvPr>
            <p:ph type="body" idx="1"/>
          </p:nvPr>
        </p:nvSpPr>
        <p:spPr>
          <a:xfrm>
            <a:off x="1026795" y="1320800"/>
            <a:ext cx="10630535" cy="454850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marL="0" indent="0" algn="r">
              <a:buNone/>
              <a:defRPr lang="pt-BR"/>
            </a:pPr>
            <a:endParaRPr lang="pt-BR" sz="2000" b="1">
              <a:solidFill>
                <a:srgbClr val="262626"/>
              </a:solidFill>
            </a:endParaRPr>
          </a:p>
          <a:p>
            <a:pPr algn="just">
              <a:defRPr lang="pt-BR"/>
            </a:pPr>
            <a:r>
              <a:rPr lang="pt-BR" sz="2400">
                <a:solidFill>
                  <a:srgbClr val="1F4F7A"/>
                </a:solidFill>
              </a:rPr>
              <a:t>Se o Manual do Professor (MP) apresenta:</a:t>
            </a:r>
          </a:p>
          <a:p>
            <a:pPr marL="0" indent="0" algn="just">
              <a:buNone/>
              <a:defRPr lang="pt-BR"/>
            </a:pPr>
            <a:r>
              <a:rPr lang="pt-BR" sz="2400">
                <a:solidFill>
                  <a:srgbClr val="1F4F7A"/>
                </a:solidFill>
              </a:rPr>
              <a:t>Discussão teórica e metodológica coerente e consistente relacionada a Projetos Integradores e de Vida;</a:t>
            </a:r>
          </a:p>
          <a:p>
            <a:pPr marL="0" indent="0" algn="just">
              <a:buNone/>
              <a:defRPr lang="pt-BR"/>
            </a:pPr>
            <a:endParaRPr lang="pt-BR" sz="2400">
              <a:solidFill>
                <a:srgbClr val="1F4F7A"/>
              </a:solidFill>
            </a:endParaRPr>
          </a:p>
          <a:p>
            <a:pPr marL="0" indent="0" algn="just">
              <a:buNone/>
              <a:defRPr lang="pt-BR"/>
            </a:pPr>
            <a:r>
              <a:rPr lang="pt-BR" sz="2400">
                <a:solidFill>
                  <a:srgbClr val="1F4F7A"/>
                </a:solidFill>
              </a:rPr>
              <a:t>Diálogos “autorais” com a literatura especializada/de referência sobre o tema e se ela contribui para o trabalho do docente que já conhece ou mesmo já trabalha com projetos e também se é suficientemente explicativa para aquele que não conhece a proposta; </a:t>
            </a:r>
          </a:p>
          <a:p>
            <a:pPr marL="0" indent="0" algn="just">
              <a:buNone/>
              <a:defRPr lang="pt-BR"/>
            </a:pPr>
            <a:endParaRPr lang="pt-BR" sz="2400">
              <a:solidFill>
                <a:srgbClr val="1F4F7A"/>
              </a:solidFill>
            </a:endParaRPr>
          </a:p>
          <a:p>
            <a:pPr marL="0" indent="0" algn="just">
              <a:buNone/>
              <a:defRPr lang="pt-BR"/>
            </a:pPr>
            <a:r>
              <a:rPr lang="pt-BR" sz="2400">
                <a:solidFill>
                  <a:srgbClr val="1F4F7A"/>
                </a:solidFill>
              </a:rPr>
              <a:t>Se define o que é STEAM e pensamento computacional;</a:t>
            </a:r>
          </a:p>
          <a:p>
            <a:pPr marL="0" indent="0" algn="just">
              <a:buNone/>
              <a:defRPr lang="pt-BR"/>
            </a:pPr>
            <a:endParaRPr lang="pt-BR" sz="2000"/>
          </a:p>
          <a:p>
            <a:pPr algn="just">
              <a:defRPr lang="pt-BR"/>
            </a:pPr>
            <a:endParaRPr lang="pt-BR" sz="2000">
              <a:solidFill>
                <a:srgbClr val="262626"/>
              </a:solidFill>
            </a:endParaRPr>
          </a:p>
          <a:p>
            <a:pPr marL="0" indent="0" algn="just">
              <a:buNone/>
              <a:defRPr lang="pt-BR"/>
            </a:pPr>
            <a:endParaRPr lang="pt-BR" sz="2000">
              <a:solidFill>
                <a:srgbClr val="262626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RBgAAqgAAAAFHAADRCAAAEAAAACYAAAAIAAAAPRAAAAAAAAA="/>
              </a:ext>
            </a:extLst>
          </p:cNvSpPr>
          <p:nvPr>
            <p:ph type="title"/>
          </p:nvPr>
        </p:nvSpPr>
        <p:spPr>
          <a:xfrm>
            <a:off x="1026795" y="107950"/>
            <a:ext cx="10515600" cy="1325245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marL="0" indent="0">
              <a:defRPr lang="pt-BR"/>
            </a:pPr>
            <a:r>
              <a:rPr lang="pt-BR" sz="3600" b="1">
                <a:solidFill>
                  <a:srgbClr val="1F4F7A"/>
                </a:solidFill>
                <a:latin typeface="Calibri" pitchFamily="2" charset="0"/>
                <a:ea typeface="Calibri Light" pitchFamily="2" charset="0"/>
                <a:cs typeface="Calibri Light" pitchFamily="2" charset="0"/>
              </a:rPr>
              <a:t>Questões-chave (alguns exemplos) como subsídios a formação da equipe pedagógica</a:t>
            </a:r>
          </a:p>
        </p:txBody>
      </p:sp>
      <p:sp>
        <p:nvSpPr>
          <p:cNvPr id="3" name="Espaço Reservado para Conteúdo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8A/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RBgAAIAgAALZHAACtJQAAEAAAACYAAAAIAAAAPRAAAAAAAAA="/>
              </a:ext>
            </a:extLst>
          </p:cNvSpPr>
          <p:nvPr>
            <p:ph type="body" idx="1"/>
          </p:nvPr>
        </p:nvSpPr>
        <p:spPr>
          <a:xfrm>
            <a:off x="1026795" y="1320800"/>
            <a:ext cx="10630535" cy="480377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marL="0" indent="0" algn="just">
              <a:buNone/>
              <a:defRPr lang="pt-BR"/>
            </a:pPr>
            <a:endParaRPr lang="pt-BR" sz="2000">
              <a:latin typeface="Wingdings" charset="2"/>
              <a:ea typeface="Wingdings" charset="2"/>
              <a:cs typeface="Wingdings" charset="2"/>
            </a:endParaRPr>
          </a:p>
          <a:p>
            <a:pPr marL="0" indent="0" algn="just">
              <a:buNone/>
              <a:defRPr lang="pt-BR"/>
            </a:pPr>
            <a:r>
              <a:rPr lang="pt-BR" sz="2000">
                <a:solidFill>
                  <a:srgbClr val="1F4F7A"/>
                </a:solidFill>
              </a:rPr>
              <a:t>Se a obra: (Manual do Professor  e Livro do Estudante)</a:t>
            </a:r>
          </a:p>
          <a:p>
            <a:pPr algn="just">
              <a:lnSpc>
                <a:spcPct val="100000"/>
              </a:lnSpc>
              <a:defRPr lang="pt-BR" sz="2000"/>
            </a:pPr>
            <a:r>
              <a:rPr lang="pt-BR">
                <a:solidFill>
                  <a:srgbClr val="1F4F7A"/>
                </a:solidFill>
              </a:rPr>
              <a:t>Integra os componentes curriculares das áreas de conhecimento de forma equilibrada e com coerência considerando o público a que se destinam;</a:t>
            </a:r>
          </a:p>
          <a:p>
            <a:pPr algn="just">
              <a:lnSpc>
                <a:spcPct val="100000"/>
              </a:lnSpc>
              <a:defRPr lang="pt-BR" sz="2000"/>
            </a:pPr>
            <a:r>
              <a:rPr lang="pt-BR">
                <a:solidFill>
                  <a:srgbClr val="1F4F7A"/>
                </a:solidFill>
              </a:rPr>
              <a:t>Se as obras estabelecem relações com repertórios  culturais  de estudantes de diferentes perfis;</a:t>
            </a:r>
          </a:p>
          <a:p>
            <a:pPr algn="just">
              <a:lnSpc>
                <a:spcPct val="100000"/>
              </a:lnSpc>
              <a:defRPr lang="pt-BR" sz="2000"/>
            </a:pPr>
            <a:r>
              <a:rPr lang="pt-BR">
                <a:solidFill>
                  <a:srgbClr val="1F4F7A"/>
                </a:solidFill>
              </a:rPr>
              <a:t>Se as obras articulam os Projetos de Vida de modo coerente a partir dos eixos previsto pelo Edital;</a:t>
            </a:r>
          </a:p>
          <a:p>
            <a:pPr algn="just">
              <a:lnSpc>
                <a:spcPct val="100000"/>
              </a:lnSpc>
              <a:defRPr lang="pt-BR" sz="2000"/>
            </a:pPr>
            <a:r>
              <a:rPr lang="pt-BR">
                <a:solidFill>
                  <a:srgbClr val="1F4F7A"/>
                </a:solidFill>
              </a:rPr>
              <a:t>Se as competências prioritárias de fato estão efetivadas nos projetos;</a:t>
            </a:r>
          </a:p>
          <a:p>
            <a:pPr algn="just">
              <a:lnSpc>
                <a:spcPct val="100000"/>
              </a:lnSpc>
              <a:defRPr lang="pt-BR" sz="2000"/>
            </a:pPr>
            <a:r>
              <a:rPr lang="pt-BR">
                <a:solidFill>
                  <a:srgbClr val="1F4F7A"/>
                </a:solidFill>
              </a:rPr>
              <a:t>Se as competências e habilidades anunciadas no MP se efetivaram nos projetos correspondentes;</a:t>
            </a:r>
          </a:p>
          <a:p>
            <a:pPr algn="just">
              <a:lnSpc>
                <a:spcPct val="100000"/>
              </a:lnSpc>
              <a:defRPr lang="pt-BR" sz="2000"/>
            </a:pPr>
            <a:r>
              <a:rPr lang="pt-BR">
                <a:solidFill>
                  <a:srgbClr val="1F4F7A"/>
                </a:solidFill>
              </a:rPr>
              <a:t>Se há preocupação em apresentar percursos alternativos aqueles centrados nas tecnologias da informação e da comunicação (TICs); </a:t>
            </a:r>
            <a:endParaRPr lang="pt-BR">
              <a:solidFill>
                <a:srgbClr val="262626"/>
              </a:solidFill>
            </a:endParaRPr>
          </a:p>
          <a:p>
            <a:pPr marL="0" indent="0" algn="just">
              <a:buNone/>
              <a:defRPr lang="pt-BR"/>
            </a:pPr>
            <a:endParaRPr lang="pt-BR" sz="2000">
              <a:solidFill>
                <a:srgbClr val="262626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RBgAAqgAAAAFHAADRCAAAEAAAACYAAAAIAAAAPRAAAAAAAAA="/>
              </a:ext>
            </a:extLst>
          </p:cNvSpPr>
          <p:nvPr>
            <p:ph type="title"/>
          </p:nvPr>
        </p:nvSpPr>
        <p:spPr>
          <a:xfrm>
            <a:off x="1026795" y="107950"/>
            <a:ext cx="10515600" cy="1325245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marL="0" indent="0">
              <a:defRPr lang="pt-BR"/>
            </a:pPr>
            <a:r>
              <a:rPr lang="pt-BR" sz="3600" b="1">
                <a:solidFill>
                  <a:srgbClr val="1F4F7A"/>
                </a:solidFill>
                <a:latin typeface="Calibri" pitchFamily="2" charset="0"/>
                <a:ea typeface="Calibri Light" pitchFamily="2" charset="0"/>
                <a:cs typeface="Calibri Light" pitchFamily="2" charset="0"/>
              </a:rPr>
              <a:t>Questões-chave (alguns exemplos) como subsídios a formação da equipe pedagógica</a:t>
            </a:r>
          </a:p>
        </p:txBody>
      </p:sp>
      <p:sp>
        <p:nvSpPr>
          <p:cNvPr id="3" name="Espaço Reservado para Conteúdo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bBQAAVAkAAAFHAADiJgAAEAAAACYAAAAIAAAAPRAAAAAAAAA="/>
              </a:ext>
            </a:extLst>
          </p:cNvSpPr>
          <p:nvPr>
            <p:ph type="body" idx="1"/>
          </p:nvPr>
        </p:nvSpPr>
        <p:spPr>
          <a:xfrm>
            <a:off x="911225" y="1516380"/>
            <a:ext cx="10631170" cy="480441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marL="0" indent="0" algn="r">
              <a:buNone/>
              <a:defRPr lang="pt-BR"/>
            </a:pPr>
            <a:endParaRPr lang="pt-BR" sz="2000">
              <a:solidFill>
                <a:srgbClr val="1F4F7A"/>
              </a:solidFill>
            </a:endParaRPr>
          </a:p>
          <a:p>
            <a:pPr>
              <a:defRPr lang="pt-BR"/>
            </a:pPr>
            <a:r>
              <a:rPr lang="pt-BR" sz="2000">
                <a:solidFill>
                  <a:srgbClr val="1F4F7A"/>
                </a:solidFill>
              </a:rPr>
              <a:t>Como metodologias, epistemologias dos diferentes componentes curriculares  são integrados em cada projeto;</a:t>
            </a:r>
          </a:p>
          <a:p>
            <a:pPr marL="0" indent="0">
              <a:buNone/>
              <a:defRPr lang="pt-BR"/>
            </a:pPr>
            <a:endParaRPr lang="pt-BR" sz="2000">
              <a:solidFill>
                <a:srgbClr val="1F4F7A"/>
              </a:solidFill>
            </a:endParaRPr>
          </a:p>
          <a:p>
            <a:pPr>
              <a:defRPr lang="pt-BR"/>
            </a:pPr>
            <a:r>
              <a:rPr lang="pt-BR" sz="2000">
                <a:solidFill>
                  <a:srgbClr val="1F4F7A"/>
                </a:solidFill>
              </a:rPr>
              <a:t>Desenvolvimento da competência 7 (Argumentação) no decorrer dos projetos, considerado cada a área de conhecimento;</a:t>
            </a:r>
          </a:p>
          <a:p>
            <a:pPr marL="0" indent="0">
              <a:buNone/>
              <a:defRPr lang="pt-BR"/>
            </a:pPr>
            <a:endParaRPr lang="pt-BR" sz="2000">
              <a:solidFill>
                <a:srgbClr val="1F4F7A"/>
              </a:solidFill>
            </a:endParaRPr>
          </a:p>
          <a:p>
            <a:pPr>
              <a:defRPr lang="pt-BR"/>
            </a:pPr>
            <a:r>
              <a:rPr lang="pt-BR" sz="2000">
                <a:solidFill>
                  <a:srgbClr val="1F4F7A"/>
                </a:solidFill>
              </a:rPr>
              <a:t>Exequibilidade dos projetos (Projetos Integradores), especialmente em se tratando do produto;</a:t>
            </a:r>
          </a:p>
          <a:p>
            <a:pPr marL="0" indent="0">
              <a:buNone/>
              <a:defRPr lang="pt-BR"/>
            </a:pPr>
            <a:endParaRPr lang="pt-BR" sz="2000">
              <a:solidFill>
                <a:srgbClr val="1F4F7A"/>
              </a:solidFill>
            </a:endParaRPr>
          </a:p>
          <a:p>
            <a:pPr>
              <a:defRPr lang="pt-BR"/>
            </a:pPr>
            <a:r>
              <a:rPr lang="pt-BR" sz="2000">
                <a:solidFill>
                  <a:srgbClr val="1F4F7A"/>
                </a:solidFill>
              </a:rPr>
              <a:t>Contextos reais/problemas (os que iniciam e norteiam todos os projetos);</a:t>
            </a:r>
          </a:p>
          <a:p>
            <a:pPr marL="0" indent="0" algn="just">
              <a:buNone/>
              <a:defRPr lang="pt-BR"/>
            </a:pPr>
            <a:endParaRPr lang="pt-BR" sz="2000"/>
          </a:p>
          <a:p>
            <a:pPr algn="just">
              <a:defRPr lang="pt-BR"/>
            </a:pPr>
            <a:endParaRPr lang="pt-BR" sz="2000">
              <a:solidFill>
                <a:srgbClr val="262626"/>
              </a:solidFill>
            </a:endParaRPr>
          </a:p>
          <a:p>
            <a:pPr marL="0" indent="0" algn="just">
              <a:buNone/>
              <a:defRPr lang="pt-BR"/>
            </a:pPr>
            <a:endParaRPr lang="pt-BR" sz="2000">
              <a:solidFill>
                <a:srgbClr val="262626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CBAAAWAEAAHJFAACCCQAAEAAAACYAAAAIAAAAvRAAAP//wQE="/>
              </a:ext>
            </a:extLst>
          </p:cNvSpPr>
          <p:nvPr>
            <p:ph type="title"/>
          </p:nvPr>
        </p:nvSpPr>
        <p:spPr>
          <a:xfrm>
            <a:off x="773430" y="218440"/>
            <a:ext cx="10515600" cy="132715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defRPr lang="pt-BR" sz="3960"/>
            </a:pPr>
            <a:r>
              <a:t/>
            </a:r>
            <a:br/>
            <a:r>
              <a:rPr lang="pt-BR" sz="3600" b="1">
                <a:solidFill>
                  <a:srgbClr val="1F4F7A"/>
                </a:solidFill>
                <a:latin typeface="Calibri" pitchFamily="2" charset="0"/>
                <a:ea typeface="Calibri Light" pitchFamily="2" charset="0"/>
                <a:cs typeface="Calibri Light" pitchFamily="2" charset="0"/>
              </a:rPr>
              <a:t>Entrega das obras de Projetos Integradores</a:t>
            </a:r>
            <a:r>
              <a:t/>
            </a:r>
            <a:br/>
            <a:r>
              <a:rPr lang="pt-BR" sz="3600" b="1">
                <a:solidFill>
                  <a:srgbClr val="1F4F7A"/>
                </a:solidFill>
                <a:latin typeface="Calibri" pitchFamily="2" charset="0"/>
                <a:ea typeface="Calibri Light" pitchFamily="2" charset="0"/>
                <a:cs typeface="Calibri Light" pitchFamily="2" charset="0"/>
              </a:rPr>
              <a:t> e Projetos de Vida</a:t>
            </a:r>
          </a:p>
        </p:txBody>
      </p:sp>
      <p:grpSp>
        <p:nvGrpSpPr>
          <p:cNvPr id="3" name="Diagrama 3"/>
          <p:cNvGrpSpPr>
            <a:extLst>
              <a:ext uri="smNativeData">
                <pr:smNativeData xmlns:pr="smNativeData" xmlns:p14="http://schemas.microsoft.com/office/powerpoint/2010/main" xmlns="" val="SMDATA_7_LL83YBMAAAAlAAAAAQAAAA8BAAAAkAAAAEgAAACQAAAASAAAAAAAAAAAAAAAAAAAABcAAAAUAAAAAAAAAAAAAAD/fwAA/38AAAAAAAAJAAAABAAAADAiLz4MAAAAEAAAAAAAAAAAAAAAAAAAAAAAAAAfAAAAVAAAAAAAAAAAAAAAAAAAAAAAAAAAAAAAAAAAAAAAAAAAAAAAAAAAAAAAAAAAAAAAAAAAAAAAAAAAAAAAAAAAAAAAAAAAAAAAAAAAAAAAAAAAAAAAAAAAACEAAAAYAAAAFAAAAMAGAABbCwAAoEQAABskAAAQAAAAJgAAAAgAAAD/////AAAAAA=="/>
              </a:ext>
            </a:extLst>
          </p:cNvGrpSpPr>
          <p:nvPr/>
        </p:nvGrpSpPr>
        <p:grpSpPr>
          <a:xfrm>
            <a:off x="1097280" y="1845945"/>
            <a:ext cx="10058400" cy="4023360"/>
            <a:chOff x="1097280" y="1845945"/>
            <a:chExt cx="10058400" cy="4023360"/>
          </a:xfrm>
        </p:grpSpPr>
        <p:grpSp>
          <p:nvGrpSpPr>
            <p:cNvPr id="19" name="Grupo5"/>
            <p:cNvGrpSpPr>
              <a:extLst>
                <a:ext uri="smNativeData">
                  <pr:smNativeData xmlns:pr="smNativeData" xmlns:p14="http://schemas.microsoft.com/office/powerpoint/2010/main" xmlns="" val="SMDATA_7_LL83YBMAAAAlAAAAAQAAAA8BAAAAkAAAAEgAAACQAAAASAAAAAAAAAAAAAAAAAAAABcAAAAUAAAAAAAAAAAAAAD/fwAA/38AAAAAAAAJAAAABAAAAND///8MAAAAEAAAAAAAAAAAAAAAAAAAAAAAAAAfAAAAVAAAAAAAAAAAAAAAAAAAAAAAAAAAAAAAAAAAAAAAAAAAAAAAAAAAAAAAAAAAAAAAAAAAAAAAAAAAAAAAAAAAAAAAAAAAAAAAAAAAAAAAAAAAAAAAAAAAACEAAAAYAAAAFAAAADwHAABcCwAARBoAAMcWAAAAAAAAJgAAAAgAAAD/////AAAAAA=="/>
                </a:ext>
              </a:extLst>
            </p:cNvGrpSpPr>
            <p:nvPr/>
          </p:nvGrpSpPr>
          <p:grpSpPr>
            <a:xfrm>
              <a:off x="1176020" y="1846580"/>
              <a:ext cx="3093720" cy="1856105"/>
              <a:chOff x="1176020" y="1846580"/>
              <a:chExt cx="3093720" cy="1856105"/>
            </a:xfrm>
          </p:grpSpPr>
          <p:sp>
            <p:nvSpPr>
              <p:cNvPr id="21" name="Retângulo4"/>
              <p:cNvSpPr>
                <a:extLst>
                  <a:ext uri="smNativeData">
    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EAAAADAAAAscvqAJO55AAAAAAAAAAAAAAAAAAAAAAAAAAAAAAAAAAAAAAAeAAAAAEAAABAAAAAAAAAAGQAAAAOAQAAAAAAAAEAAAAyAAAAo8LlAAAAAAAAAAAAAAAAAAAAAAAAAAAAAAAAAAAAAAAAAAAAAAAAAAAAAAAAAAAAAAAAAAAAAAAAAAAAFAAAADwAAAAAAAAAAAAAAAAAAAkUAAAAAQAAABQAAAAUAAAAFAAAAAEAAAAAAAAAZAAAAGQAAAAAAAAAZAAAAGQAAAAVAAAAYAAAAAEAAAAAAAAAAAAAAAAAAAD4+P//2PX//wEAAABdNwAAAAAAAAAAAAABAAAAscvqAAAAAABCAAAAegAAABQAAAC9HgAAAAAAACYAAAAAAAAAQ+H//wAAAAAmAAAAZAAAABYAAABMAAAAAAAAAAAAAAAEAAAAAAAAAAEAAADn5uYKAAAAACgAAAAoAAAAZAAAAGQAAAAAAAAAzMzMAAAAAABQAAAAUAAAAGQAAABkAAAAAAAAABcAAAAUAAAAAAAAAAAAAAD/fwAA/38AAAAAAAAJAAAABAAAAP8A/wAMAAAAEAAAAAAAAAAAAAAAAAAAAAAAAAAeAAAAaAAAAAAAAAAAAAAAAAAAAAAAAAAAAAAAECcAABAnAAAAAAAAAAAAAAAAAAAAAAAAAAAAAAAAAAAAAAAAAAAAABQAAAAAAAAAwMD/AAAAAAAAAAAAAAAAAAAAAABkAAAAAAAAAH9/fwAKAAAAHwAAAFQAAACxy+oAk7nkAKPC5QAAAAAAAAAAAAAAAAAAAAAAAAAAAAAAAAAAAAAAAAAAArHL6gAAAAADzMzMAMDA/wB/f38AAAAAAAAAAAAAAAAAAAAAAAAAAAAhAAAAGAAAABQAAAA8BwAAXAsAAEQaAADHFgAAAAAAACYAAAAIAAAA//////////8="/>
                  </a:ext>
                </a:extLst>
              </p:cNvSpPr>
              <p:nvPr/>
            </p:nvSpPr>
            <p:spPr>
              <a:xfrm>
                <a:off x="1176020" y="1846580"/>
                <a:ext cx="3093720" cy="1856105"/>
              </a:xfrm>
              <a:prstGeom prst="rect">
                <a:avLst/>
              </a:prstGeom>
              <a:gradFill flip="none" rotWithShape="0">
                <a:gsLst>
                  <a:gs pos="0">
                    <a:srgbClr val="B1CBEA"/>
                  </a:gs>
                  <a:gs pos="50000">
                    <a:srgbClr val="A3C2E5"/>
                  </a:gs>
                  <a:gs pos="100000">
                    <a:srgbClr val="93B9E4"/>
                  </a:gs>
                </a:gsLst>
                <a:lin ang="5400000" scaled="0"/>
                <a:tileRect/>
              </a:gradFill>
              <a:ln>
                <a:noFill/>
              </a:ln>
              <a:effectLst/>
              <a:sp3d prstMaterial="legacyMetal"/>
            </p:spPr>
          </p:sp>
          <p:sp>
            <p:nvSpPr>
              <p:cNvPr id="20" name="CaixaTexto5"/>
              <p:cNvSpPr>
                <a:extLst>
                  <a:ext uri="smNativeData">
                    <pr:smNativeData xmlns:pr="smNativeData" xmlns:p14="http://schemas.microsoft.com/office/powerpoint/2010/main" xmlns="" val="SMDATA_13_LL83YBMAAAAlAAAAZAAAAA0AAAAAhAAAAIQAAACEAAAAh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gA/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8BwAAXAsAAEQaAADHFgAAAAAAACYAAAAIAAAA//////////8="/>
                  </a:ext>
                </a:extLst>
              </p:cNvSpPr>
              <p:nvPr/>
            </p:nvSpPr>
            <p:spPr>
              <a:xfrm>
                <a:off x="1176020" y="1846580"/>
                <a:ext cx="3093720" cy="185610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83820" tIns="83820" rIns="83820" bIns="83820" numCol="1" spcCol="215900" anchor="ctr"/>
              <a:lstStyle/>
              <a:p>
                <a:pPr algn="ctr" defTabSz="977900">
                  <a:lnSpc>
                    <a:spcPct val="90000"/>
                  </a:lnSpc>
                  <a:spcBef>
                    <a:spcPts val="0"/>
                  </a:spcBef>
                  <a:spcAft>
                    <a:spcPts val="920"/>
                  </a:spcAft>
                  <a:tabLst/>
                  <a:defRPr lang="pt-BR">
                    <a:solidFill>
                      <a:srgbClr val="000000"/>
                    </a:solidFill>
                  </a:defRPr>
                </a:pPr>
                <a:r>
                  <a:rPr lang="pt-BR" sz="2200"/>
                  <a:t>Distribuídas para todos os estudantes do ensino médio;</a:t>
                </a:r>
              </a:p>
            </p:txBody>
          </p:sp>
        </p:grpSp>
        <p:grpSp>
          <p:nvGrpSpPr>
            <p:cNvPr id="16" name="Grupo4"/>
            <p:cNvGrpSpPr>
              <a:extLst>
                <a:ext uri="smNativeData">
                  <pr:smNativeData xmlns:pr="smNativeData" xmlns:p14="http://schemas.microsoft.com/office/powerpoint/2010/main" xmlns="" val="SMDATA_7_LL83YBMAAAAlAAAAAQAAAA8BAAAAkAAAAEgAAACQAAAASAAAAAAAAAAAAAAAAAAAABcAAAAUAAAAAAAAAAAAAAD/fwAA/38AAAAAAAAJAAAABAAAACgAAAAMAAAAEAAAAAAAAAAAAAAAAAAAAAAAAAAfAAAAVAAAAAAAAAAAAAAAAAAAAAAAAAAAAAAAAAAAAAAAAAAAAAAAAAAAAAAAAAAAAAAAAAAAAAAAAAAAAAAAAAAAAAAAAAAAAAAAAAAAAAAAAAAAAAAAAAAAACEAAAAYAAAAFAAAACwcAABcCwAANC8AAMcWAAAAAAAAJgAAAAgAAAD/////AAAAAA=="/>
                </a:ext>
              </a:extLst>
            </p:cNvGrpSpPr>
            <p:nvPr/>
          </p:nvGrpSpPr>
          <p:grpSpPr>
            <a:xfrm>
              <a:off x="4579620" y="1846580"/>
              <a:ext cx="3093720" cy="1856105"/>
              <a:chOff x="4579620" y="1846580"/>
              <a:chExt cx="3093720" cy="1856105"/>
            </a:xfrm>
          </p:grpSpPr>
          <p:sp>
            <p:nvSpPr>
              <p:cNvPr id="18" name="Retângulo6"/>
              <p:cNvSpPr>
                <a:extLst>
                  <a:ext uri="smNativeData">
    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EAAAADAAAAscvqAJO55AAAAAAAAAAAAAAAAAAAAAAAAAAAAAAAAAAAAAAAeAAAAAEAAABAAAAAAAAAAGQAAAAOAQAAAAAAAAEAAAAyAAAAo8LlAAAAAAAAAAAAAAAAAAAAAAAAAAAAAAAAAAAAAAAAAAAAAAAAAAAAAAAAAAAAAAAAAAAAAAAAAAAAFAAAADwAAAAAAAAAAAAAAAAAAAkUAAAAAQAAABQAAAAUAAAAFAAAAAEAAAAAAAAAZAAAAGQAAAAAAAAAZAAAAGQAAAAVAAAAYAAAAAEAAAAAAAAAAAAAAAAAAAD4+P//2PX//wEAAABdNwAAAAAAAAAAAAABAAAAscvqAAAAAABCAAAAegAAABQAAAC9HgAAAAAAACYAAAAAAAAAQ+H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AAAAAAAAAAAAAAAABkAAAAAAAAAH9/fwAKAAAAHwAAAFQAAACxy+oAk7nkAKPC5QAAAAAAAAAAAAAAAAAAAAAAAAAAAAAAAAAAAAAAAAAAArHL6gAAAAADzMzMAMDA/wB/f38AAAAAAAAAAAAAAAAAAAAAAAAAAAAhAAAAGAAAABQAAAAsHAAAXAsAADQvAADHFgAAAAAAACYAAAAIAAAA//////////8="/>
                  </a:ext>
                </a:extLst>
              </p:cNvSpPr>
              <p:nvPr/>
            </p:nvSpPr>
            <p:spPr>
              <a:xfrm>
                <a:off x="4579620" y="1846580"/>
                <a:ext cx="3093720" cy="1856105"/>
              </a:xfrm>
              <a:prstGeom prst="rect">
                <a:avLst/>
              </a:prstGeom>
              <a:gradFill flip="none" rotWithShape="0">
                <a:gsLst>
                  <a:gs pos="0">
                    <a:srgbClr val="B1CBEA"/>
                  </a:gs>
                  <a:gs pos="50000">
                    <a:srgbClr val="A3C2E5"/>
                  </a:gs>
                  <a:gs pos="100000">
                    <a:srgbClr val="93B9E4"/>
                  </a:gs>
                </a:gsLst>
                <a:lin ang="5400000" scaled="0"/>
                <a:tileRect/>
              </a:gradFill>
              <a:ln>
                <a:noFill/>
              </a:ln>
              <a:effectLst/>
              <a:sp3d prstMaterial="legacyMetal"/>
            </p:spPr>
          </p:sp>
          <p:sp>
            <p:nvSpPr>
              <p:cNvPr id="17" name="CaixaTexto6"/>
              <p:cNvSpPr>
                <a:extLst>
                  <a:ext uri="smNativeData">
                    <pr:smNativeData xmlns:pr="smNativeData" xmlns:p14="http://schemas.microsoft.com/office/powerpoint/2010/main" xmlns="" val="SMDATA_13_LL83YBMAAAAlAAAAZAAAAA0AAAAAhAAAAIQAAACEAAAAh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sHAAAXAsAADQvAADHFgAAAAAAACYAAAAIAAAA//////////8="/>
                  </a:ext>
                </a:extLst>
              </p:cNvSpPr>
              <p:nvPr/>
            </p:nvSpPr>
            <p:spPr>
              <a:xfrm>
                <a:off x="4579620" y="1846580"/>
                <a:ext cx="3093720" cy="185610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83820" tIns="83820" rIns="83820" bIns="83820" numCol="1" spcCol="215900" anchor="ctr"/>
              <a:lstStyle/>
              <a:p>
                <a:pPr algn="ctr" defTabSz="977900">
                  <a:lnSpc>
                    <a:spcPct val="90000"/>
                  </a:lnSpc>
                  <a:spcBef>
                    <a:spcPts val="0"/>
                  </a:spcBef>
                  <a:spcAft>
                    <a:spcPts val="920"/>
                  </a:spcAft>
                  <a:tabLst/>
                  <a:defRPr lang="pt-BR">
                    <a:solidFill>
                      <a:srgbClr val="000000"/>
                    </a:solidFill>
                  </a:defRPr>
                </a:pPr>
                <a:r>
                  <a:rPr lang="pt-BR" sz="2200"/>
                  <a:t> Quatro obras de Projetos Integradores (referentes às quatro áreas do conhecimento da </a:t>
                </a:r>
                <a:r>
                  <a:rPr lang="pt-BR" sz="2200" b="1"/>
                  <a:t>BNCC</a:t>
                </a:r>
                <a:r>
                  <a:rPr lang="pt-BR" sz="2200"/>
                  <a:t>);</a:t>
                </a:r>
              </a:p>
            </p:txBody>
          </p:sp>
        </p:grpSp>
        <p:grpSp>
          <p:nvGrpSpPr>
            <p:cNvPr id="13" name="Grupo6"/>
            <p:cNvGrpSpPr>
              <a:extLst>
                <a:ext uri="smNativeData">
                  <pr:smNativeData xmlns:pr="smNativeData" xmlns:p14="http://schemas.microsoft.com/office/powerpoint/2010/main" xmlns="" val="SMDATA_7_LL83YBMAAAAlAAAAAQAAAA8BAAAAkAAAAEgAAACQAAAASAAAAAAAAAAAAAAAAAAAABcAAAAUAAAAAAAAAAAAAAD/fwAA/38AAAAAAAAJAAAABAAAAMH///8MAAAAEAAAAAAAAAAAAAAAAAAAAAAAAAAfAAAAVAAAAAAAAAAAAAAAAAAAAAAAAAAAAAAAAAAAAAAAAAAAAAAAAAAAAAAAAAAAAAAAAAAAAAAAAAAAAAAAAAAAAAAAAAAAAAAAAAAAAAAAAAAAAAAAAAAAACEAAAAYAAAAFAAAABwxAABcCwAAJEQAAMcWAAAAAAAAJgAAAAgAAAD/////AAAAAA=="/>
                </a:ext>
              </a:extLst>
            </p:cNvGrpSpPr>
            <p:nvPr/>
          </p:nvGrpSpPr>
          <p:grpSpPr>
            <a:xfrm>
              <a:off x="7983220" y="1846580"/>
              <a:ext cx="3093720" cy="1856105"/>
              <a:chOff x="7983220" y="1846580"/>
              <a:chExt cx="3093720" cy="1856105"/>
            </a:xfrm>
          </p:grpSpPr>
          <p:sp>
            <p:nvSpPr>
              <p:cNvPr id="15" name="Retângulo5"/>
              <p:cNvSpPr>
                <a:extLst>
                  <a:ext uri="smNativeData">
    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EAAAADAAAAscvqAJO55AAAAAAAAAAAAAAAAAAAAAAAAAAAAAAAAAAAAAAAeAAAAAEAAABAAAAAAAAAAGQAAAAOAQAAAAAAAAEAAAAyAAAAo8LlAAAAAAAAAAAAAAAAAAAAAAAAAAAAAAAAAAAAAAAAAAAAAAAAAAAAAAAAAAAAAAAAAAAAAAAAAAAAFAAAADwAAAAAAAAAAAAAAAAAAAkUAAAAAQAAABQAAAAUAAAAFAAAAAEAAAAAAAAAZAAAAGQAAAAAAAAAZAAAAGQAAAAVAAAAYAAAAAEAAAAAAAAAAAAAAAAAAAD4+P//2PX//wEAAABdNwAAAAAAAAAAAAABAAAAscvqAAAAAABCAAAAegAAABQAAAC9HgAAAAAAACYAAAAAAAAAQ+H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AAAAAAAAAAAAAAAABkAAAAAAAAAH9/fwAKAAAAHwAAAFQAAACxy+oAk7nkAKPC5QAAAAAAAAAAAAAAAAAAAAAAAAAAAAAAAAAAAAAAAAAAArHL6gAAAAADzMzMAMDA/wB/f38AAAAAAAAAAAAAAAAAAAAAAAAAAAAhAAAAGAAAABQAAAAcMQAAXAsAACREAADHFgAAAAAAACYAAAAIAAAA//////////8="/>
                  </a:ext>
                </a:extLst>
              </p:cNvSpPr>
              <p:nvPr/>
            </p:nvSpPr>
            <p:spPr>
              <a:xfrm>
                <a:off x="7983220" y="1846580"/>
                <a:ext cx="3093720" cy="1856105"/>
              </a:xfrm>
              <a:prstGeom prst="rect">
                <a:avLst/>
              </a:prstGeom>
              <a:gradFill flip="none" rotWithShape="0">
                <a:gsLst>
                  <a:gs pos="0">
                    <a:srgbClr val="B1CBEA"/>
                  </a:gs>
                  <a:gs pos="50000">
                    <a:srgbClr val="A3C2E5"/>
                  </a:gs>
                  <a:gs pos="100000">
                    <a:srgbClr val="93B9E4"/>
                  </a:gs>
                </a:gsLst>
                <a:lin ang="5400000" scaled="0"/>
                <a:tileRect/>
              </a:gradFill>
              <a:ln>
                <a:noFill/>
              </a:ln>
              <a:effectLst/>
              <a:sp3d prstMaterial="legacyMetal"/>
            </p:spPr>
          </p:sp>
          <p:sp>
            <p:nvSpPr>
              <p:cNvPr id="14" name="CaixaTexto4"/>
              <p:cNvSpPr>
                <a:extLst>
                  <a:ext uri="smNativeData">
                    <pr:smNativeData xmlns:pr="smNativeData" xmlns:p14="http://schemas.microsoft.com/office/powerpoint/2010/main" xmlns="" val="SMDATA_13_LL83YBMAAAAlAAAAZAAAAA0AAAAAhAAAAIQAAACEAAAAh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cMQAAXAsAACREAADHFgAAAAAAACYAAAAIAAAA//////////8="/>
                  </a:ext>
                </a:extLst>
              </p:cNvSpPr>
              <p:nvPr/>
            </p:nvSpPr>
            <p:spPr>
              <a:xfrm>
                <a:off x="7983220" y="1846580"/>
                <a:ext cx="3093720" cy="185610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83820" tIns="83820" rIns="83820" bIns="83820" numCol="1" spcCol="215900" anchor="ctr"/>
              <a:lstStyle/>
              <a:p>
                <a:pPr algn="ctr" defTabSz="977900">
                  <a:lnSpc>
                    <a:spcPct val="90000"/>
                  </a:lnSpc>
                  <a:spcBef>
                    <a:spcPts val="0"/>
                  </a:spcBef>
                  <a:spcAft>
                    <a:spcPts val="920"/>
                  </a:spcAft>
                  <a:tabLst/>
                  <a:defRPr lang="pt-BR">
                    <a:solidFill>
                      <a:srgbClr val="000000"/>
                    </a:solidFill>
                  </a:defRPr>
                </a:pPr>
                <a:r>
                  <a:rPr lang="pt-BR" sz="2200"/>
                  <a:t>Transição para as obras por área do conhecimento;</a:t>
                </a:r>
              </a:p>
            </p:txBody>
          </p:sp>
        </p:grpSp>
        <p:grpSp>
          <p:nvGrpSpPr>
            <p:cNvPr id="10" name="Grupo2"/>
            <p:cNvGrpSpPr>
              <a:extLst>
                <a:ext uri="smNativeData">
                  <pr:smNativeData xmlns:pr="smNativeData" xmlns:p14="http://schemas.microsoft.com/office/powerpoint/2010/main" xmlns="" val="SMDATA_7_LL83YBMAAAAlAAAAAQAAAA8BAAAAkAAAAEgAAACQAAAASAAAAAAAAAAAAAAAAAAAABcAAAAUAAAAAAAAAAAAAAD/fwAA/38AAAAAAAAJAAAABAAAAKb///8MAAAAEAAAAAAAAAAAAAAAAAAAAAAAAAAfAAAAVAAAAAAAAAAAAAAAAAAAAAAAAAAAAAAAAAAAAAAAAAAAAAAAAAAAAAAAAAAAAAAAAAAAAAAAAAAAAAAAAAAAAAAAAAAAAAAAAAAAAAAAAAAAAAAAAAAAACEAAAAYAAAAFAAAADwHAACvGAAARBoAABokAAAAAAAAJgAAAAgAAAD/////AAAAAA=="/>
                </a:ext>
              </a:extLst>
            </p:cNvGrpSpPr>
            <p:nvPr/>
          </p:nvGrpSpPr>
          <p:grpSpPr>
            <a:xfrm>
              <a:off x="1176020" y="4012565"/>
              <a:ext cx="3093720" cy="1856105"/>
              <a:chOff x="1176020" y="4012565"/>
              <a:chExt cx="3093720" cy="1856105"/>
            </a:xfrm>
          </p:grpSpPr>
          <p:sp>
            <p:nvSpPr>
              <p:cNvPr id="12" name="Retângulo1"/>
              <p:cNvSpPr>
                <a:extLst>
                  <a:ext uri="smNativeData">
    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EAAAADAAAAscvqAJO55AAAAAAAAAAAAAAAAAAAAAAAAAAAAAAAAAAAAAAAeAAAAAEAAABAAAAAAAAAAGQAAAAOAQAAAAAAAAEAAAAyAAAAo8LlAAAAAAAAAAAAAAAAAAAAAAAAAAAAAAAAAAAAAAAAAAAAAAAAAAAAAAAAAAAAAAAAAAAAAAAAAAAAFAAAADwAAAAAAAAAAAAAAAAAAAkUAAAAAQAAABQAAAAUAAAAFAAAAAEAAAAAAAAAZAAAAGQAAAAAAAAAZAAAAGQAAAAVAAAAYAAAAAEAAAAAAAAAAAAAAAAAAAD4+P//2PX//wEAAABdNwAAAAAAAAAAAAABAAAAscvqAAAAAABCAAAAegAAABQAAAC9HgAAAAAAACYAAAAAAAAAQ+H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AAAAAAAAAAAAAAAABkAAAAAAAAAH9/fwAKAAAAHwAAAFQAAACxy+oAk7nkAKPC5QAAAAAAAAAAAAAAAAAAAAAAAAAAAAAAAAAAAAAAAAAAArHL6gAAAAADzMzMAMDA/wB/f38AAAAAAAAAAAAAAAAAAAAAAAAAAAAhAAAAGAAAABQAAAA8BwAArxgAAEQaAAAaJAAAAAAAACYAAAAIAAAA//////////8="/>
                  </a:ext>
                </a:extLst>
              </p:cNvSpPr>
              <p:nvPr/>
            </p:nvSpPr>
            <p:spPr>
              <a:xfrm>
                <a:off x="1176020" y="4012565"/>
                <a:ext cx="3093720" cy="1856105"/>
              </a:xfrm>
              <a:prstGeom prst="rect">
                <a:avLst/>
              </a:prstGeom>
              <a:gradFill flip="none" rotWithShape="0">
                <a:gsLst>
                  <a:gs pos="0">
                    <a:srgbClr val="B1CBEA"/>
                  </a:gs>
                  <a:gs pos="50000">
                    <a:srgbClr val="A3C2E5"/>
                  </a:gs>
                  <a:gs pos="100000">
                    <a:srgbClr val="93B9E4"/>
                  </a:gs>
                </a:gsLst>
                <a:lin ang="5400000" scaled="0"/>
                <a:tileRect/>
              </a:gradFill>
              <a:ln>
                <a:noFill/>
              </a:ln>
              <a:effectLst/>
              <a:sp3d prstMaterial="legacyMetal"/>
            </p:spPr>
          </p:sp>
          <p:sp>
            <p:nvSpPr>
              <p:cNvPr id="11" name="CaixaTexto1"/>
              <p:cNvSpPr>
                <a:extLst>
                  <a:ext uri="smNativeData">
                    <pr:smNativeData xmlns:pr="smNativeData" xmlns:p14="http://schemas.microsoft.com/office/powerpoint/2010/main" xmlns="" val="SMDATA_13_LL83YBMAAAAlAAAAZAAAAA0AAAAAhAAAAIQAAACEAAAAh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8BwAArxgAAEQaAAAaJAAAAAAAACYAAAAIAAAA//////////8="/>
                  </a:ext>
                </a:extLst>
              </p:cNvSpPr>
              <p:nvPr/>
            </p:nvSpPr>
            <p:spPr>
              <a:xfrm>
                <a:off x="1176020" y="4012565"/>
                <a:ext cx="3093720" cy="185610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83820" tIns="83820" rIns="83820" bIns="83820" numCol="1" spcCol="215900" anchor="ctr"/>
              <a:lstStyle/>
              <a:p>
                <a:pPr algn="ctr" defTabSz="977900">
                  <a:lnSpc>
                    <a:spcPct val="90000"/>
                  </a:lnSpc>
                  <a:spcBef>
                    <a:spcPts val="0"/>
                  </a:spcBef>
                  <a:spcAft>
                    <a:spcPts val="920"/>
                  </a:spcAft>
                  <a:tabLst/>
                  <a:defRPr lang="pt-BR">
                    <a:solidFill>
                      <a:srgbClr val="000000"/>
                    </a:solidFill>
                  </a:defRPr>
                </a:pPr>
                <a:r>
                  <a:rPr lang="pt-BR" sz="2200"/>
                  <a:t>Projetos de Vida em volume único</a:t>
                </a:r>
              </a:p>
            </p:txBody>
          </p:sp>
        </p:grpSp>
        <p:grpSp>
          <p:nvGrpSpPr>
            <p:cNvPr id="7" name="Grupo1"/>
            <p:cNvGrpSpPr>
              <a:extLst>
                <a:ext uri="smNativeData">
                  <pr:smNativeData xmlns:pr="smNativeData" xmlns:p14="http://schemas.microsoft.com/office/powerpoint/2010/main" xmlns="" val="SMDATA_7_LL83YBMAAAAlAAAAAQAAAA8BAAAAkAAAAEgAAACQAAAASAAAAAAAAAAAAAAAAAAAABcAAAAUAAAAAAAAAAAAAAD/fwAA/38AAAAAAAAJAAAABAAAAGxpZEYMAAAAEAAAAAAAAAAAAAAAAAAAAAAAAAAfAAAAVAAAAAAAAAAAAAAAAAAAAAAAAAAAAAAAAAAAAAAAAAAAAAAAAAAAAAAAAAAAAAAAAAAAAAAAAAAAAAAAAAAAAAAAAAAAAAAAAAAAAAAAAAAAAAAAAAAAACEAAAAYAAAAFAAAACwcAACvGAAANC8AABokAAAAAAAAJgAAAAgAAAD/////AAAAAA=="/>
                </a:ext>
              </a:extLst>
            </p:cNvGrpSpPr>
            <p:nvPr/>
          </p:nvGrpSpPr>
          <p:grpSpPr>
            <a:xfrm>
              <a:off x="4579620" y="4012565"/>
              <a:ext cx="3093720" cy="1856105"/>
              <a:chOff x="4579620" y="4012565"/>
              <a:chExt cx="3093720" cy="1856105"/>
            </a:xfrm>
          </p:grpSpPr>
          <p:sp>
            <p:nvSpPr>
              <p:cNvPr id="9" name="Retângulo2"/>
              <p:cNvSpPr>
                <a:extLst>
                  <a:ext uri="smNativeData">
    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EAAAADAAAAscvqAJO55AAAAAAAAAAAAAAAAAAAAAAAAAAAAAAAAAAAAAAAeAAAAAEAAABAAAAAAAAAAGQAAAAOAQAAAAAAAAEAAAAyAAAAo8LlAAAAAAAAAAAAAAAAAAAAAAAAAAAAAAAAAAAAAAAAAAAAAAAAAAAAAAAAAAAAAAAAAAAAAAAAAAAAFAAAADwAAAAAAAAAAAAAAAAAAAkUAAAAAQAAABQAAAAUAAAAFAAAAAEAAAAAAAAAZAAAAGQAAAAAAAAAZAAAAGQAAAAVAAAAYAAAAAEAAAAAAAAAAAAAAAAAAAD4+P//2PX//wEAAABdNwAAAAAAAAAAAAABAAAAscvqAAAAAABCAAAAegAAABQAAAC9HgAAAAAAACYAAAAAAAAAQ+H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AAAAAAAAAAAAAAAABkAAAAAAAAAH9/fwAKAAAAHwAAAFQAAACxy+oAk7nkAKPC5QAAAAAAAAAAAAAAAAAAAAAAAAAAAAAAAAAAAAAAAAAAArHL6gAAAAADzMzMAMDA/wB/f38AAAAAAAAAAAAAAAAAAAAAAAAAAAAhAAAAGAAAABQAAAAsHAAArxgAADQvAAAaJAAAAAAAACYAAAAIAAAA//////////8="/>
                  </a:ext>
                </a:extLst>
              </p:cNvSpPr>
              <p:nvPr/>
            </p:nvSpPr>
            <p:spPr>
              <a:xfrm>
                <a:off x="4579620" y="4012565"/>
                <a:ext cx="3093720" cy="1856105"/>
              </a:xfrm>
              <a:prstGeom prst="rect">
                <a:avLst/>
              </a:prstGeom>
              <a:gradFill flip="none" rotWithShape="0">
                <a:gsLst>
                  <a:gs pos="0">
                    <a:srgbClr val="B1CBEA"/>
                  </a:gs>
                  <a:gs pos="50000">
                    <a:srgbClr val="A3C2E5"/>
                  </a:gs>
                  <a:gs pos="100000">
                    <a:srgbClr val="93B9E4"/>
                  </a:gs>
                </a:gsLst>
                <a:lin ang="5400000" scaled="0"/>
                <a:tileRect/>
              </a:gradFill>
              <a:ln>
                <a:noFill/>
              </a:ln>
              <a:effectLst/>
              <a:sp3d prstMaterial="legacyMetal"/>
            </p:spPr>
          </p:sp>
          <p:sp>
            <p:nvSpPr>
              <p:cNvPr id="8" name="CaixaTexto3"/>
              <p:cNvSpPr>
                <a:extLst>
                  <a:ext uri="smNativeData">
                    <pr:smNativeData xmlns:pr="smNativeData" xmlns:p14="http://schemas.microsoft.com/office/powerpoint/2010/main" xmlns="" val="SMDATA_13_LL83YBMAAAAlAAAAZAAAAA0AAAAAhAAAAIQAAACEAAAAh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sHAAArxgAADQvAAAaJAAAAAAAACYAAAAIAAAA//////////8="/>
                  </a:ext>
                </a:extLst>
              </p:cNvSpPr>
              <p:nvPr/>
            </p:nvSpPr>
            <p:spPr>
              <a:xfrm>
                <a:off x="4579620" y="4012565"/>
                <a:ext cx="3093720" cy="185610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83820" tIns="83820" rIns="83820" bIns="83820" numCol="1" spcCol="215900" anchor="ctr"/>
              <a:lstStyle/>
              <a:p>
                <a:pPr algn="ctr" defTabSz="977900">
                  <a:lnSpc>
                    <a:spcPct val="90000"/>
                  </a:lnSpc>
                  <a:spcBef>
                    <a:spcPts val="0"/>
                  </a:spcBef>
                  <a:spcAft>
                    <a:spcPts val="920"/>
                  </a:spcAft>
                  <a:tabLst/>
                  <a:defRPr lang="pt-BR">
                    <a:solidFill>
                      <a:srgbClr val="000000"/>
                    </a:solidFill>
                  </a:defRPr>
                </a:pPr>
                <a:r>
                  <a:rPr lang="pt-BR" sz="2200"/>
                  <a:t>Obras reutilizáveis e com ciclo de quatro anos;</a:t>
                </a:r>
              </a:p>
            </p:txBody>
          </p:sp>
        </p:grpSp>
        <p:grpSp>
          <p:nvGrpSpPr>
            <p:cNvPr id="4" name="Grupo3"/>
            <p:cNvGrpSpPr>
              <a:extLst>
                <a:ext uri="smNativeData">
                  <pr:smNativeData xmlns:pr="smNativeData" xmlns:p14="http://schemas.microsoft.com/office/powerpoint/2010/main" xmlns="" val="SMDATA_7_LL83YBMAAAAlAAAAAQAAAA8BAAAAkAAAAEgAAACQAAAASAAAAAAAAAAAAAAAAAAAABcAAAAUAAAAAAAAAAAAAAD/fwAA/38AAAAAAAAJAAAABAAAAOf///8MAAAAEAAAAAAAAAAAAAAAAAAAAAAAAAAfAAAAVAAAAAAAAAAAAAAAAAAAAAAAAAAAAAAAAAAAAAAAAAAAAAAAAAAAAAAAAAAAAAAAAAAAAAAAAAAAAAAAAAAAAAAAAAAAAAAAAAAAAAAAAAAAAAAAAAAAACEAAAAYAAAAFAAAABwxAACvGAAAJEQAABokAAAAAAAAJgAAAAgAAAD/////AAAAAA=="/>
                </a:ext>
              </a:extLst>
            </p:cNvGrpSpPr>
            <p:nvPr/>
          </p:nvGrpSpPr>
          <p:grpSpPr>
            <a:xfrm>
              <a:off x="7983220" y="4012565"/>
              <a:ext cx="3093720" cy="1856105"/>
              <a:chOff x="7983220" y="4012565"/>
              <a:chExt cx="3093720" cy="1856105"/>
            </a:xfrm>
          </p:grpSpPr>
          <p:sp>
            <p:nvSpPr>
              <p:cNvPr id="6" name="Retângulo3"/>
              <p:cNvSpPr>
                <a:extLst>
                  <a:ext uri="smNativeData">
    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EAAAADAAAAscvqAJO55AAAAAAAAAAAAAAAAAAAAAAAAAAAAAAAAAAAAAAAeAAAAAEAAABAAAAAAAAAAGQAAAAOAQAAAAAAAAEAAAAyAAAAo8LlAAAAAAAAAAAAAAAAAAAAAAAAAAAAAAAAAAAAAAAAAAAAAAAAAAAAAAAAAAAAAAAAAAAAAAAAAAAAFAAAADwAAAAAAAAAAAAAAAAAAAkUAAAAAQAAABQAAAAUAAAAFAAAAAEAAAAAAAAAZAAAAGQAAAAAAAAAZAAAAGQAAAAVAAAAYAAAAAEAAAAAAAAAAAAAAAAAAAD4+P//2PX//wEAAABdNwAAAAAAAAAAAAABAAAAscvqAAAAAABCAAAAegAAABQAAAC9HgAAAAAAACYAAAAAAAAAQ+H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AAAAAAAAAAAAAAAABkAAAAAAAAAH9/fwAKAAAAHwAAAFQAAACxy+oAk7nkAKPC5QAAAAAAAAAAAAAAAAAAAAAAAAAAAAAAAAAAAAAAAAAAArHL6gAAAAADzMzMAMDA/wB/f38AAAAAAAAAAAAAAAAAAAAAAAAAAAAhAAAAGAAAABQAAAAcMQAArxgAACREAAAaJAAAAAAAACYAAAAIAAAA//////////8="/>
                  </a:ext>
                </a:extLst>
              </p:cNvSpPr>
              <p:nvPr/>
            </p:nvSpPr>
            <p:spPr>
              <a:xfrm>
                <a:off x="7983220" y="4012565"/>
                <a:ext cx="3093720" cy="1856105"/>
              </a:xfrm>
              <a:prstGeom prst="rect">
                <a:avLst/>
              </a:prstGeom>
              <a:gradFill flip="none" rotWithShape="0">
                <a:gsLst>
                  <a:gs pos="0">
                    <a:srgbClr val="B1CBEA"/>
                  </a:gs>
                  <a:gs pos="50000">
                    <a:srgbClr val="A3C2E5"/>
                  </a:gs>
                  <a:gs pos="100000">
                    <a:srgbClr val="93B9E4"/>
                  </a:gs>
                </a:gsLst>
                <a:lin ang="5400000" scaled="0"/>
                <a:tileRect/>
              </a:gradFill>
              <a:ln>
                <a:noFill/>
              </a:ln>
              <a:effectLst/>
              <a:sp3d prstMaterial="legacyMetal"/>
            </p:spPr>
          </p:sp>
          <p:sp>
            <p:nvSpPr>
              <p:cNvPr id="5" name="CaixaTexto2"/>
              <p:cNvSpPr>
                <a:extLst>
                  <a:ext uri="smNativeData">
                    <pr:smNativeData xmlns:pr="smNativeData" xmlns:p14="http://schemas.microsoft.com/office/powerpoint/2010/main" xmlns="" val="SMDATA_13_LL83YBMAAAAlAAAAZAAAAA0AAAAAhAAAAIQAAACEAAAAh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cMQAArxgAACREAAAaJAAAAAAAACYAAAAIAAAA//////////8="/>
                  </a:ext>
                </a:extLst>
              </p:cNvSpPr>
              <p:nvPr/>
            </p:nvSpPr>
            <p:spPr>
              <a:xfrm>
                <a:off x="7983220" y="4012565"/>
                <a:ext cx="3093720" cy="185610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83820" tIns="83820" rIns="83820" bIns="83820" numCol="1" spcCol="215900" anchor="ctr"/>
              <a:lstStyle/>
              <a:p>
                <a:pPr algn="ctr" defTabSz="977900">
                  <a:lnSpc>
                    <a:spcPct val="90000"/>
                  </a:lnSpc>
                  <a:spcBef>
                    <a:spcPts val="0"/>
                  </a:spcBef>
                  <a:spcAft>
                    <a:spcPts val="920"/>
                  </a:spcAft>
                  <a:tabLst/>
                  <a:defRPr lang="pt-BR">
                    <a:solidFill>
                      <a:srgbClr val="000000"/>
                    </a:solidFill>
                  </a:defRPr>
                </a:pPr>
                <a:r>
                  <a:rPr lang="pt-BR" sz="2200"/>
                  <a:t>Distribuídas a partir de 2021. </a:t>
                </a:r>
              </a:p>
            </p:txBody>
          </p:sp>
        </p:grp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PwIAANhFAABnCgAAEAAAACYAAAAIAAAAPBAAAP//wQE="/>
              </a:ext>
            </a:extLst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defRPr lang="pt-BR" sz="3960"/>
            </a:pPr>
            <a:r>
              <a:t/>
            </a:r>
            <a:br/>
            <a:r>
              <a:rPr lang="pt-BR" sz="2880" b="1">
                <a:solidFill>
                  <a:srgbClr val="1F4F7A"/>
                </a:solidFill>
                <a:latin typeface="Calibri" pitchFamily="2" charset="0"/>
                <a:ea typeface="Calibri Light" pitchFamily="2" charset="0"/>
                <a:cs typeface="Calibri Light" pitchFamily="2" charset="0"/>
              </a:rPr>
              <a:t>Resultado Final da avaliação pedagógica das obras de </a:t>
            </a:r>
            <a:r>
              <a:t/>
            </a:r>
            <a:br/>
            <a:r>
              <a:rPr lang="pt-BR" sz="2880" b="1">
                <a:solidFill>
                  <a:srgbClr val="1F4F7A"/>
                </a:solidFill>
                <a:latin typeface="Calibri" pitchFamily="2" charset="0"/>
                <a:ea typeface="Calibri Light" pitchFamily="2" charset="0"/>
                <a:cs typeface="Calibri Light" pitchFamily="2" charset="0"/>
              </a:rPr>
              <a:t>Projetos Integradores e Projetos de Vida</a:t>
            </a:r>
            <a:r>
              <a:t/>
            </a:r>
            <a:br/>
            <a:r>
              <a:rPr lang="pt-BR" sz="3600" b="1">
                <a:solidFill>
                  <a:srgbClr val="1F4F7A"/>
                </a:solidFill>
                <a:latin typeface="Calibri" pitchFamily="2" charset="0"/>
                <a:ea typeface="Calibri Light" pitchFamily="2" charset="0"/>
                <a:cs typeface="Calibri Light" pitchFamily="2" charset="0"/>
              </a:rPr>
              <a:t> </a:t>
            </a:r>
            <a:r>
              <a:rPr lang="pt-BR" sz="2880">
                <a:solidFill>
                  <a:schemeClr val="bg1"/>
                </a:solidFill>
              </a:rPr>
              <a:t>Vida</a:t>
            </a:r>
            <a:endParaRPr lang="pt-BR" sz="2880" b="1">
              <a:solidFill>
                <a:schemeClr val="bg1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049655" y="1691005"/>
          <a:ext cx="9624695" cy="421068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1897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15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33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90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56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27710">
                <a:tc gridSpan="6">
                  <a:txBody>
                    <a:bodyPr/>
                    <a:lstStyle/>
                    <a:p>
                      <a:pPr marL="0" marR="0" indent="0" algn="ctr">
                        <a:buNone/>
                        <a:defRPr lang="pt-BR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400" b="1"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Obras Didáticas de Projetos Integradores e Projeto</a:t>
                      </a:r>
                      <a:r>
                        <a:t/>
                      </a:r>
                      <a:br/>
                      <a:r>
                        <a:rPr lang="pt-BR" sz="1400" b="1"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de Vida - OBJETO 1 - PNLD 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  <a:ext uri="smNativeData">
                    <pr:rowheight xmlns:pr="smNativeData" xmlns="" xmlns:p14="http://schemas.microsoft.com/office/powerpoint/2010/main" dt="1614266156" type="min" val="727710"/>
                  </a:ext>
                </a:extLst>
              </a:tr>
              <a:tr h="727710"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pt-BR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400" b="1"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Obras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pt-BR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400" b="1"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Avaliadas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pt-BR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400" b="1"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Aprovadas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pt-BR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400" b="1"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Reprovadas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pt-BR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400" b="1"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% aprovadas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pt-BR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400" b="1"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% reprovadas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  <a:ext uri="smNativeData">
                    <pr:rowheight xmlns:pr="smNativeData" xmlns="" xmlns:p14="http://schemas.microsoft.com/office/powerpoint/2010/main" dt="1614266156" type="min" val="727710"/>
                  </a:ext>
                </a:extLst>
              </a:tr>
              <a:tr h="448945"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pt-BR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400" b="1"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Projetos Integradores da área de Linguagens e suas Tecnologias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pt-BR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400"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pt-BR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400"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pt-BR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400"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pt-BR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400"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95%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pt-BR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400"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  <a:ext uri="smNativeData">
                    <pr:rowheight xmlns:pr="smNativeData" xmlns="" xmlns:p14="http://schemas.microsoft.com/office/powerpoint/2010/main" dt="1614266156" type="min" val="448945"/>
                  </a:ext>
                </a:extLst>
              </a:tr>
              <a:tr h="448945"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pt-BR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400" b="1"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Projetos Integradores da área de Matemática e suas Tecnologias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pt-BR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400"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pt-BR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400"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pt-BR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400"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pt-BR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400"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88%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pt-BR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400"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  <a:ext uri="smNativeData">
                    <pr:rowheight xmlns:pr="smNativeData" xmlns="" xmlns:p14="http://schemas.microsoft.com/office/powerpoint/2010/main" dt="1614266156" type="min" val="448945"/>
                  </a:ext>
                </a:extLst>
              </a:tr>
              <a:tr h="448945"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pt-BR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400" b="1"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Projetos Integradores da área de Ciências da Natureza e suas Tecnologias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pt-BR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400"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pt-BR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400"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pt-BR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400"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pt-BR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400"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76%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pt-BR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400"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  <a:ext uri="smNativeData">
                    <pr:rowheight xmlns:pr="smNativeData" xmlns="" xmlns:p14="http://schemas.microsoft.com/office/powerpoint/2010/main" dt="1614266156" type="min" val="448945"/>
                  </a:ext>
                </a:extLst>
              </a:tr>
              <a:tr h="662305"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pt-BR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400" b="1"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Projetos Integradores da área de Ciências Humanas e Sociais</a:t>
                      </a:r>
                      <a:r>
                        <a:t/>
                      </a:r>
                      <a:br/>
                      <a:r>
                        <a:rPr lang="pt-BR" sz="1400" b="1"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Aplicadas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pt-BR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400"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pt-BR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400"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pt-BR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400"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pt-BR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400"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95%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pt-BR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400"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  <a:ext uri="smNativeData">
                    <pr:rowheight xmlns:pr="smNativeData" xmlns="" xmlns:p14="http://schemas.microsoft.com/office/powerpoint/2010/main" dt="1614266156" type="min" val="662305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pt-BR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400" b="1"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Projeto de Vida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pt-BR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400"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pt-BR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400"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pt-BR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400"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pt-BR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400"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pt-BR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400"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  <a:ext uri="smNativeData">
                    <pr:rowheight xmlns:pr="smNativeData" xmlns="" xmlns:p14="http://schemas.microsoft.com/office/powerpoint/2010/main" dt="1614266156" type="min" val="382270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pt-BR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400"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pt-BR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400" b="1"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pt-BR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400" b="1"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pt-BR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400" b="1"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pt-BR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400" b="1"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lang="pt-BR">
                          <a:solidFill>
                            <a:srgbClr val="000000"/>
                          </a:solidFill>
                        </a:defRPr>
                      </a:pPr>
                      <a:r>
                        <a:rPr lang="pt-BR" sz="1400" b="1">
                          <a:latin typeface="Arial" pitchFamily="2" charset="0"/>
                          <a:ea typeface="Calibri" pitchFamily="2" charset="0"/>
                          <a:cs typeface="Calibri" pitchFamily="2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  <a:ext uri="smNativeData">
                    <pr:rowheight xmlns:pr="smNativeData" xmlns="" xmlns:p14="http://schemas.microsoft.com/office/powerpoint/2010/main" dt="1614266156" type="min" val="36385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PwIAANhFAABnCgAAEAAAACYAAAAIAAAAPBAAAAAAAAA="/>
              </a:ext>
            </a:extLst>
          </p:cNvSpPr>
          <p:nvPr>
            <p:ph type="title"/>
          </p:nvPr>
        </p:nvSpPr>
        <p:spPr/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defRPr lang="pt-BR" sz="3960"/>
            </a:pPr>
            <a:r>
              <a:rPr lang="pt-BR" sz="2880" b="1">
                <a:solidFill>
                  <a:srgbClr val="1F4F7A"/>
                </a:solidFill>
                <a:latin typeface="Calibri" pitchFamily="2" charset="0"/>
                <a:ea typeface="Calibri Light" pitchFamily="2" charset="0"/>
                <a:cs typeface="Calibri Light" pitchFamily="2" charset="0"/>
              </a:rPr>
              <a:t>Guia Digital PNLD 2021 - Objeto 1</a:t>
            </a:r>
            <a:r>
              <a:t/>
            </a:r>
            <a:br/>
            <a:r>
              <a:rPr lang="pt-BR" sz="3600" b="1">
                <a:solidFill>
                  <a:srgbClr val="1F4F7A"/>
                </a:solidFill>
                <a:latin typeface="Calibri" pitchFamily="2" charset="0"/>
                <a:ea typeface="Calibri Light" pitchFamily="2" charset="0"/>
                <a:cs typeface="Calibri Light" pitchFamily="2" charset="0"/>
              </a:rPr>
              <a:t> </a:t>
            </a:r>
            <a:r>
              <a:rPr lang="pt-BR" sz="2880">
                <a:solidFill>
                  <a:schemeClr val="bg1"/>
                </a:solidFill>
              </a:rPr>
              <a:t>Vida</a:t>
            </a:r>
            <a:endParaRPr lang="pt-BR" sz="2880" b="1">
              <a:solidFill>
                <a:schemeClr val="bg1"/>
              </a:solidFill>
            </a:endParaRPr>
          </a:p>
        </p:txBody>
      </p:sp>
      <p:pic>
        <p:nvPicPr>
          <p:cNvPr id="3" name="Imagem1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LL83YB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D1////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mgkAAIMGAAA3OwAAIScAABAAAAAmAAAACAAAAP//////////"/>
              </a:ext>
            </a:extLst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0830" y="1058545"/>
            <a:ext cx="8065135" cy="530225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PwIAANhFAABnCgAAEAAAACYAAAAIAAAAPBAAAAAAAAA="/>
              </a:ext>
            </a:extLst>
          </p:cNvSpPr>
          <p:nvPr>
            <p:ph type="title"/>
          </p:nvPr>
        </p:nvSpPr>
        <p:spPr/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defRPr lang="pt-BR" sz="3960"/>
            </a:pPr>
            <a:r>
              <a:rPr lang="pt-BR" sz="2880" b="1">
                <a:solidFill>
                  <a:srgbClr val="1F4F7A"/>
                </a:solidFill>
                <a:latin typeface="Calibri" pitchFamily="2" charset="0"/>
                <a:ea typeface="Calibri Light" pitchFamily="2" charset="0"/>
                <a:cs typeface="Calibri Light" pitchFamily="2" charset="0"/>
              </a:rPr>
              <a:t>Guia Digital PNLD 2021 - Objeto 1</a:t>
            </a:r>
            <a:r>
              <a:t/>
            </a:r>
            <a:br/>
            <a:r>
              <a:rPr lang="pt-BR" sz="3600" b="1">
                <a:solidFill>
                  <a:srgbClr val="1F4F7A"/>
                </a:solidFill>
                <a:latin typeface="Calibri" pitchFamily="2" charset="0"/>
                <a:ea typeface="Calibri Light" pitchFamily="2" charset="0"/>
                <a:cs typeface="Calibri Light" pitchFamily="2" charset="0"/>
              </a:rPr>
              <a:t> </a:t>
            </a:r>
            <a:r>
              <a:rPr lang="pt-BR" sz="2880">
                <a:solidFill>
                  <a:schemeClr val="bg1"/>
                </a:solidFill>
              </a:rPr>
              <a:t>Vida</a:t>
            </a:r>
            <a:endParaRPr lang="pt-BR" sz="2880" b="1">
              <a:solidFill>
                <a:schemeClr val="bg1"/>
              </a:solidFill>
            </a:endParaRPr>
          </a:p>
        </p:txBody>
      </p:sp>
      <p:pic>
        <p:nvPicPr>
          <p:cNvPr id="3" name="Imagem1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LL83YB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D5////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9BIAAEAHAABqOQAAjicAABAAAAAmAAAACAAAAP//////////"/>
              </a:ext>
            </a:extLst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1020" y="1178560"/>
            <a:ext cx="6252210" cy="525145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jBAAAOwsAALBAAAAAJgAAEAAAACYAAAAIAAAAPZAAAAAAAAA="/>
              </a:ext>
            </a:extLst>
          </p:cNvSpPr>
          <p:nvPr>
            <p:ph type="body" idx="1"/>
          </p:nvPr>
        </p:nvSpPr>
        <p:spPr>
          <a:xfrm>
            <a:off x="672465" y="1825625"/>
            <a:ext cx="9843135" cy="435165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marL="0" indent="0" algn="ctr">
              <a:buNone/>
              <a:defRPr lang="pt-BR"/>
            </a:pPr>
            <a:r>
              <a:rPr lang="pt-BR" sz="4800" b="1"/>
              <a:t>MUITO OBRIGADO</a:t>
            </a:r>
          </a:p>
          <a:p>
            <a:pPr algn="ctr">
              <a:defRPr lang="pt-BR"/>
            </a:pPr>
            <a:endParaRPr lang="pt-BR" sz="3900" b="1"/>
          </a:p>
          <a:p>
            <a:pPr marL="0" indent="0" algn="ctr">
              <a:buNone/>
              <a:defRPr lang="pt-BR"/>
            </a:pPr>
            <a:r>
              <a:rPr lang="pt-BR" b="1"/>
              <a:t>COORDENAÇÃO-GERAL DE MATERIAIS DIDÁTICOS/SEB/MEC</a:t>
            </a:r>
          </a:p>
          <a:p>
            <a:pPr marL="0" indent="0" algn="ctr">
              <a:buNone/>
              <a:defRPr lang="pt-BR"/>
            </a:pPr>
            <a:r>
              <a:rPr lang="pt-BR" b="1"/>
              <a:t>E-mail: </a:t>
            </a:r>
            <a:r>
              <a:rPr lang="pt-BR" b="1">
                <a:hlinkClick r:id="rId2"/>
              </a:rPr>
              <a:t>cogeam@mec.gov.br</a:t>
            </a:r>
            <a:endParaRPr lang="pt-BR" b="1"/>
          </a:p>
          <a:p>
            <a:pPr marL="0" indent="0" algn="ctr">
              <a:buNone/>
              <a:defRPr lang="pt-BR"/>
            </a:pPr>
            <a:endParaRPr lang="pt-BR" b="1"/>
          </a:p>
          <a:p>
            <a:pPr marL="0" indent="0">
              <a:buNone/>
              <a:defRPr lang="pt-BR"/>
            </a:pPr>
            <a:endParaRPr lang="pt-BR" sz="4000" b="1"/>
          </a:p>
          <a:p>
            <a:pPr marL="0" indent="0">
              <a:buNone/>
              <a:defRPr lang="pt-BR"/>
            </a:pPr>
            <a:endParaRPr lang="pt-BR" sz="40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LL83YBMAAAAlAAAAEQAAAC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W5vVBf///wEAAAAAAAAAAAAAAAAAAAAAAAAAAAAAAAAAAAAAAAAAAAAAAAJ/f38A5+bmA8zMzADAwP8Af39/AAAAAAAAAAAAAAAAAP///wAAAAAAIQAAABgAAAAUAAAAAAAAAAAAAAAASwAARSsAABAAAAAmAAAACAAAAP//////////"/>
              </a:ext>
            </a:extLst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03389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ítulo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C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n9/fwDn5uYDzMzMAMDA/wB/f38AAAAAAAAAAAAAAAAAAAAAAAAAAAAhAAAAGAAAABQAAAAqFAAA0wIAAHo5AAAZBwAAEAAAACYAAAAIAAAA/fD///////8="/>
              </a:ext>
            </a:extLst>
          </p:cNvSpPr>
          <p:nvPr>
            <p:ph type="title"/>
          </p:nvPr>
        </p:nvSpPr>
        <p:spPr>
          <a:xfrm>
            <a:off x="3277870" y="459105"/>
            <a:ext cx="6065520" cy="69469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6000"/>
            </a:pPr>
            <a:r>
              <a:rPr lang="pt-BR" sz="4800" b="1">
                <a:solidFill>
                  <a:srgbClr val="1F4F7A"/>
                </a:solidFill>
                <a:latin typeface="Calibri" pitchFamily="2" charset="0"/>
                <a:ea typeface="Calibri Light" pitchFamily="2" charset="0"/>
                <a:cs typeface="Calibri Light" pitchFamily="2" charset="0"/>
              </a:rPr>
              <a:t>Objetivos do PNLD</a:t>
            </a:r>
          </a:p>
        </p:txBody>
      </p:sp>
      <p:graphicFrame>
        <p:nvGraphicFramePr>
          <p:cNvPr id="4" name="Diagrama 5"/>
          <p:cNvGraphicFramePr/>
          <p:nvPr/>
        </p:nvGraphicFramePr>
        <p:xfrm>
          <a:off x="998220" y="1345565"/>
          <a:ext cx="10384790" cy="5055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lkIj8MAAAAEAAAAAAAAAAAAAAAAAAAAAAAAAAeAAAAaAAAAAAAAAAAAAAAAAAAAAAAAAAAAAAAECcAABAnAAAAAAAAAAAAAAAAAAAAAAAAAAAAAAAAAAAAAAAAAAAAABQAAAAAAAAAwMD/AAAAAABkAAAAMgAAAAAAAABkAAAAAAAAAH9/fwAKAAAAHwAAAFQAAABbm9UF////AQAAAAAAAAAAAAAAAAAAAAAAAAAAAAAAAAAAAAAAAAAAAAAAAn9/fwDn5uYDzMzMAMDA/wB/f38AAAAAAAAAAAAAAAAAAAAAAAAAAAAhAAAAGAAAABQAAAAoBQAAPwIAANdFAABmCgAAEAAAACYAAAAIAAAA//////////8="/>
              </a:ext>
            </a:extLst>
          </p:cNvSpPr>
          <p:nvPr/>
        </p:nvSpPr>
        <p:spPr>
          <a:xfrm>
            <a:off x="838200" y="365125"/>
            <a:ext cx="10514965" cy="13252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lnSpc>
                <a:spcPct val="90000"/>
              </a:lnSpc>
              <a:defRPr lang="pt-BR"/>
            </a:pPr>
            <a:r>
              <a:rPr lang="pt-BR" sz="4800" b="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</a:rPr>
              <a:t>Marco Legal - O Novo Ensino Médio</a:t>
            </a:r>
            <a:endParaRPr lang="pt-BR" sz="480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" name="CustomShape 2"/>
          <p:cNvSpPr>
            <a:extLst>
              <a:ext uri="smNativeData">
                <pr:smNativeData xmlns:pr="smNativeData" xmlns:p14="http://schemas.microsoft.com/office/powerpoint/2010/main" xmlns="" val="SMDATA_13_LL83YBMAAAAlAAAA2wAAAA0AAAAAHAAAABwAAAAcAAAAHAAAAAAAAAABAAAAAAAAAAEAAABQAAAAOSqDbBIF5T8AAAAAAADgPwAAAAAAAOA/AAAAAAAA4D8AAAAAAADgPwAAAAAAAOA/AAAAAAAA4D8AAAAAAADgPwAAAAAAAOA/AAAAAAAA4D8CAAAAjAAAAAEAAAAAAAAAW5vVAP///wgAAAAAAAAAAAAAAAAAAAAAAAAAAAAAAAAAAAAAeAAAAAEAAABAAAAAAAAAAAAAAABaAAAAAAAAAAAAAAAAAAAAAAAAAAAAAAAAAAAAAAAAAAAAAAAAAAAAAAAAAAAAAAAAAAAAAAAAAAAAAAAAAAAAAAAAAAAAAAAAAAAAFAAAADwAAAABAAAAAAAAAFub1Q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CAgICAMAAAAEAAAAAAAAAAAAAAAAAAAAAAAAAAeAAAAaAAAAAAAAAAAAAAAAAAAAAAAAAAAAAAAECcAABAnAAAAAAAAAAAAAAAAAAAAAAAAAAAAAAAAAAAAAAAAAAAAABQAAAAAAAAAwMD/AAAAAABkAAAAMgAAAAAAAABkAAAAAAAAAH9/fwAKAAAAHwAAAFQAAABbm9UA////AQAAAAAAAAAAAAAAAAAAAAAAAAAAAAAAAAAAAAAAAAAAW5vVAH9/fwDn5uYDzMzMAMDA/wB/f38AAAAAAAAAAAAAAAAAAAAAAAAAAAAhAAAAGAAAABQAAAD0AQAAcwsAABkLAAC5EQAAEAAAACYAAAAIAAAA//////////8="/>
              </a:ext>
            </a:extLst>
          </p:cNvSpPr>
          <p:nvPr/>
        </p:nvSpPr>
        <p:spPr>
          <a:xfrm>
            <a:off x="317500" y="1861185"/>
            <a:ext cx="1486535" cy="1019810"/>
          </a:xfrm>
          <a:prstGeom prst="chevron">
            <a:avLst>
              <a:gd name="adj" fmla="val 50017"/>
            </a:avLst>
          </a:prstGeom>
          <a:solidFill>
            <a:srgbClr val="5B9BD5"/>
          </a:solidFill>
          <a:ln w="12700" cap="flat" cmpd="sng" algn="ctr">
            <a:solidFill>
              <a:srgbClr val="5B9BD5"/>
            </a:solidFill>
            <a:prstDash val="solid"/>
            <a:headEnd type="none"/>
            <a:tailEnd type="none"/>
          </a:ln>
          <a:effectLst/>
        </p:spPr>
        <p:txBody>
          <a:bodyPr vert="horz" wrap="square" lIns="17780" tIns="17780" rIns="17780" bIns="17780" numCol="1" spcCol="215900" anchor="ctr"/>
          <a:lstStyle/>
          <a:p>
            <a:pPr algn="ctr">
              <a:lnSpc>
                <a:spcPct val="90000"/>
              </a:lnSpc>
              <a:spcAft>
                <a:spcPts val="980"/>
              </a:spcAft>
              <a:defRPr lang="pt-BR"/>
            </a:pPr>
            <a:r>
              <a:rPr lang="pt-BR"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1</a:t>
            </a:r>
            <a:endParaRPr lang="pt-BR" sz="280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4" name="CustomShape 3"/>
          <p:cNvSpPr>
            <a:extLst>
              <a:ext uri="smNativeData">
                <pr:smNativeData xmlns:pr="smNativeData" xmlns:p14="http://schemas.microsoft.com/office/powerpoint/2010/main" xmlns="" val="SMDATA_13_LL83YBMAAAAlAAAArwAAAA0AAAAA1QAAABMAAAATAAAAEwAAAAAAAAABAAAAAAAAAAEAAABQAAAAGM3PYWhluT8AAAAAAAAAAAAAAAAAAOA/AAAAAAAA4D8AAAAAAADgPwAAAAAAAOA/AAAAAAAA4D8AAAAAAADgPwAAAAAAAOA/AAAAAAAA4D8CAAAAjAAAAAEAAAAAAAAA////AP///wgLAAAAAAAAAAAAAAAAAAAAAAAAAAAAAAAAAAAAeAAAAAEAAABAAAAAAAAAAAAAAABaAAAAAAAAAAAAAAAAAAAAAAAAAAAAAAAAAAAAAAAAAAAAAAAAAAAAAAAAAAAAAAAAAAAAAAAAAAAAAAAAAAAAAAAAAAAAAAAAAAAAFAAAADwAAAABAAAAAAAAAFub1Q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CAgICAMAAAAEAAAAAAAAAAAAAAAAAAAAAAAAAAeAAAAaAAAAAAAAAAAAAAAAAAAAAAAAAAAAAAAECcAABAnAAAAAAAAAAAAAAAAAAAAAAAAAAAAAAAAAAAAAAAAAAAAABQAAAAAAAAAwMD/AAAAAABkAAAAMgAAAAAAAABkAAAAAAAAAH9/fwAKAAAAHwAAAFQAAAD///8A////AQAAAAAAAAAAAAAAAAAAAAAAAAAAAAAAAAAAAAAAAAAAW5vVAH9/fwDn5uYDzMzMAMDA/wB/f38AAAAAAAAAAAAAAAAAAAAAAAAAAAAhAAAAGAAAABQAAABuCwAAZgoAAIAlAAAoEgAAEAAAACYAAAAIAAAA//////////8="/>
              </a:ext>
            </a:extLst>
          </p:cNvSpPr>
          <p:nvPr/>
        </p:nvSpPr>
        <p:spPr>
          <a:xfrm>
            <a:off x="1858010" y="1690370"/>
            <a:ext cx="4237990" cy="1261110"/>
          </a:xfrm>
          <a:prstGeom prst="round2SameRect">
            <a:avLst>
              <a:gd name="adj1" fmla="val 16669"/>
              <a:gd name="adj2" fmla="val 0"/>
            </a:avLst>
          </a:prstGeom>
          <a:solidFill>
            <a:srgbClr val="FFFFFF">
              <a:alpha val="89000"/>
            </a:srgbClr>
          </a:solidFill>
          <a:ln w="12700" cap="flat" cmpd="sng" algn="ctr">
            <a:solidFill>
              <a:srgbClr val="5B9BD5"/>
            </a:solidFill>
            <a:prstDash val="solid"/>
            <a:headEnd type="none"/>
            <a:tailEnd type="none"/>
          </a:ln>
          <a:effectLst/>
        </p:spPr>
        <p:txBody>
          <a:bodyPr vert="horz" wrap="square" lIns="135255" tIns="12065" rIns="12065" bIns="12065" numCol="1" spcCol="215900" anchor="ctr"/>
          <a:lstStyle/>
          <a:p>
            <a:pPr marL="171450" lvl="1" indent="-170815">
              <a:lnSpc>
                <a:spcPct val="90000"/>
              </a:lnSpc>
              <a:spcAft>
                <a:spcPts val="285"/>
              </a:spcAft>
              <a:buClrTx/>
              <a:buFont typeface="Symbol" pitchFamily="1" charset="2"/>
              <a:buChar char=""/>
              <a:defRPr lang="pt-BR"/>
            </a:pPr>
            <a:r>
              <a:rPr lang="pt-BR" sz="1900" b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Lei nº 13.415/2017</a:t>
            </a:r>
            <a:r>
              <a:rPr lang="pt-BR" sz="19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altera a LDB nº 9394/1996</a:t>
            </a:r>
            <a:endParaRPr lang="pt-BR" sz="190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5" name="CustomShape 4"/>
          <p:cNvSpPr>
            <a:extLst>
              <a:ext uri="smNativeData">
                <pr:smNativeData xmlns:pr="smNativeData" xmlns:p14="http://schemas.microsoft.com/office/powerpoint/2010/main" xmlns="" val="SMDATA_13_LL83YBMAAAAlAAAA2wAAAA0AAAAAHAAAABwAAAAcAAAAHAAAAAAAAAABAAAAAAAAAAEAAABQAAAARqT7X7LM5D8AAAAAAADgPwAAAAAAAOA/AAAAAAAA4D8AAAAAAADgPwAAAAAAAOA/AAAAAAAA4D8AAAAAAADgPwAAAAAAAOA/AAAAAAAA4D8CAAAAjAAAAAEAAAAAAAAAW5vVAP///wgAAAAAAAAAAAAAAAAAAAAAAAAAAAAAAAAAAAAAeAAAAAEAAABAAAAAAAAAAAAAAABaAAAAAAAAAAAAAAAAAAAAAAAAAAAAAAAAAAAAAAAAAAAAAAAAAAAAAAAAAAAAAAAAAAAAAAAAAAAAAAAAAAAAAAAAAAAAAAAAAAAAFAAAADwAAAABAAAAAAAAAFub1Q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BAgQMAAAAEAAAAAAAAAAAAAAAAAAAAAAAAAAeAAAAaAAAAAAAAAAAAAAAAAAAAAAAAAAAAAAAECcAABAnAAAAAAAAAAAAAAAAAAAAAAAAAAAAAAAAAAAAAAAAAAAAABQAAAAAAAAAwMD/AAAAAABkAAAAMgAAAAAAAABkAAAAAAAAAH9/fwAKAAAAHwAAAFQAAABbm9UA////AQAAAAAAAAAAAAAAAAAAAAAAAAAAAAAAAAAAAAAAAAAAW5vVAH9/fwDn5uYDzMzMAMDA/wB/f38AAAAAAAAAAAAAAAAAAAAAAAAAAAAhAAAAGAAAABQAAABGAgAAoxMAADwLAADpGQAAEAAAACYAAAAIAAAA//////////8="/>
              </a:ext>
            </a:extLst>
          </p:cNvSpPr>
          <p:nvPr/>
        </p:nvSpPr>
        <p:spPr>
          <a:xfrm>
            <a:off x="369570" y="3192145"/>
            <a:ext cx="1456690" cy="1019810"/>
          </a:xfrm>
          <a:prstGeom prst="chevron">
            <a:avLst>
              <a:gd name="adj" fmla="val 49995"/>
            </a:avLst>
          </a:prstGeom>
          <a:solidFill>
            <a:srgbClr val="5B9BD5"/>
          </a:solidFill>
          <a:ln w="12700" cap="flat" cmpd="sng" algn="ctr">
            <a:solidFill>
              <a:srgbClr val="5B9BD5"/>
            </a:solidFill>
            <a:prstDash val="solid"/>
            <a:headEnd type="none"/>
            <a:tailEnd type="none"/>
          </a:ln>
          <a:effectLst/>
        </p:spPr>
        <p:txBody>
          <a:bodyPr vert="horz" wrap="square" lIns="17780" tIns="17780" rIns="17780" bIns="17780" numCol="1" spcCol="215900" anchor="ctr"/>
          <a:lstStyle/>
          <a:p>
            <a:pPr algn="ctr">
              <a:lnSpc>
                <a:spcPct val="90000"/>
              </a:lnSpc>
              <a:spcAft>
                <a:spcPts val="980"/>
              </a:spcAft>
              <a:defRPr lang="pt-BR"/>
            </a:pPr>
            <a:r>
              <a:rPr lang="pt-BR"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2</a:t>
            </a:r>
            <a:endParaRPr lang="pt-BR" sz="280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6" name="CustomShape 5"/>
          <p:cNvSpPr>
            <a:extLst>
              <a:ext uri="smNativeData">
                <pr:smNativeData xmlns:pr="smNativeData" xmlns:p14="http://schemas.microsoft.com/office/powerpoint/2010/main" xmlns="" val="SMDATA_13_LL83YBMAAAAlAAAArwAAAA0AAAAA1QAAABMAAAATAAAAEwAAAAAAAAABAAAAAAAAAAEAAABQAAAAS1rP0/n9tT8AAAAAAAAAAAAAAAAAAOA/AAAAAAAA4D8AAAAAAADgPwAAAAAAAOA/AAAAAAAA4D8AAAAAAADgPwAAAAAAAOA/AAAAAAAA4D8CAAAAjAAAAAEAAAAAAAAA////AP///wgLAAAAAAAAAAAAAAAAAAAAAAAAAAAAAAAAAAAAeAAAAAEAAABAAAAAAAAAAAAAAABaAAAAAAAAAAAAAAAAAAAAAAAAAAAAAAAAAAAAAAAAAAAAAAAAAAAAAAAAAAAAAAAAAAAAAAAAAAAAAAAAAAAAAAAAAAAAAAAAAAAAFAAAADwAAAABAAAAAAAAAFub1Q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W5vVAH9/fwDn5uYDzMzMAMDA/wB/f38AAAAAAAAAAAAAAAAAAAAAAAAAAAAhAAAAGAAAABQAAABuCwAAjRIAAJ8lAABNGQAAEAAAACYAAAAIAAAA//////////8="/>
              </a:ext>
            </a:extLst>
          </p:cNvSpPr>
          <p:nvPr/>
        </p:nvSpPr>
        <p:spPr>
          <a:xfrm>
            <a:off x="1858010" y="3015615"/>
            <a:ext cx="4257675" cy="109728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FFFF">
              <a:alpha val="89000"/>
            </a:srgbClr>
          </a:solidFill>
          <a:ln w="12700" cap="flat" cmpd="sng" algn="ctr">
            <a:solidFill>
              <a:srgbClr val="5B9BD5"/>
            </a:solidFill>
            <a:prstDash val="solid"/>
            <a:headEnd type="none"/>
            <a:tailEnd type="none"/>
          </a:ln>
          <a:effectLst/>
        </p:spPr>
        <p:txBody>
          <a:bodyPr vert="horz" wrap="square" lIns="135255" tIns="12065" rIns="12065" bIns="12065" numCol="1" spcCol="215900" anchor="ctr"/>
          <a:lstStyle/>
          <a:p>
            <a:pPr marL="171450" lvl="1" indent="-170815">
              <a:lnSpc>
                <a:spcPct val="90000"/>
              </a:lnSpc>
              <a:spcAft>
                <a:spcPts val="285"/>
              </a:spcAft>
              <a:buClrTx/>
              <a:buFont typeface="Symbol" pitchFamily="1" charset="2"/>
              <a:buChar char=""/>
              <a:defRPr lang="pt-BR"/>
            </a:pPr>
            <a:r>
              <a:rPr lang="pt-BR" sz="19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Atualização das Diretrizes Curriculares Nacionais para o Ensino Médio – Nov/2018</a:t>
            </a:r>
            <a:endParaRPr lang="pt-BR" sz="190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7" name="CustomShape 6"/>
          <p:cNvSpPr>
            <a:extLst>
              <a:ext uri="smNativeData">
                <pr:smNativeData xmlns:pr="smNativeData" xmlns:p14="http://schemas.microsoft.com/office/powerpoint/2010/main" xmlns="" val="SMDATA_13_LL83YBMAAAAlAAAA2wAAAA0AAAAAHAAAABwAAAAcAAAAHAAAAAAAAAABAAAAAAAAAAEAAABQAAAARqT7X7LM5D8AAAAAAADgPwAAAAAAAOA/AAAAAAAA4D8AAAAAAADgPwAAAAAAAOA/AAAAAAAA4D8AAAAAAADgPwAAAAAAAOA/AAAAAAAA4D8CAAAAjAAAAAEAAAAAAAAAW5vVAP///wgAAAAAAAAAAAAAAAAAAAAAAAAAAAAAAAAAAAAAeAAAAAEAAABAAAAAAAAAAAAAAABaAAAAAAAAAAAAAAAAAAAAAAAAAAAAAAAAAAAAAAAAAAAAAAAAAAAAAAAAAAAAAAAAAAAAAAAAAAAAAAAAAAAAAAAAAAAAAAAAAAAAFAAAADwAAAABAAAAAAAAAFub1Q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d7vagMAAAAEAAAAAAAAAAAAAAAAAAAAAAAAAAeAAAAaAAAAAAAAAAAAAAAAAAAAAAAAAAAAAAAECcAABAnAAAAAAAAAAAAAAAAAAAAAAAAAAAAAAAAAAAAAAAAAAAAABQAAAAAAAAAwMD/AAAAAABkAAAAMgAAAAAAAABkAAAAAAAAAH9/fwAKAAAAHwAAAFQAAABbm9UA////AQAAAAAAAAAAAAAAAAAAAAAAAAAAAAAAAAAAAAAAAAAAW5vVAH9/fwDn5uYDzMzMAMDA/wB/f38AAAAAAAAAAAAAAAAAAAAAAAAAAAAhAAAAGAAAABQAAABGAgAAnxsAADwLAADlIQAAEAAAACYAAAAIAAAA//////////8="/>
              </a:ext>
            </a:extLst>
          </p:cNvSpPr>
          <p:nvPr/>
        </p:nvSpPr>
        <p:spPr>
          <a:xfrm>
            <a:off x="369570" y="4490085"/>
            <a:ext cx="1456690" cy="1019810"/>
          </a:xfrm>
          <a:prstGeom prst="chevron">
            <a:avLst>
              <a:gd name="adj" fmla="val 49995"/>
            </a:avLst>
          </a:prstGeom>
          <a:solidFill>
            <a:srgbClr val="5B9BD5"/>
          </a:solidFill>
          <a:ln w="12700" cap="flat" cmpd="sng" algn="ctr">
            <a:solidFill>
              <a:srgbClr val="5B9BD5"/>
            </a:solidFill>
            <a:prstDash val="solid"/>
            <a:headEnd type="none"/>
            <a:tailEnd type="none"/>
          </a:ln>
          <a:effectLst/>
        </p:spPr>
        <p:txBody>
          <a:bodyPr vert="horz" wrap="square" lIns="17780" tIns="17780" rIns="17780" bIns="17780" numCol="1" spcCol="215900" anchor="ctr"/>
          <a:lstStyle/>
          <a:p>
            <a:pPr algn="ctr">
              <a:lnSpc>
                <a:spcPct val="90000"/>
              </a:lnSpc>
              <a:spcAft>
                <a:spcPts val="980"/>
              </a:spcAft>
              <a:defRPr lang="pt-BR"/>
            </a:pPr>
            <a:r>
              <a:rPr lang="pt-BR"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3</a:t>
            </a:r>
            <a:endParaRPr lang="pt-BR" sz="280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8" name="CustomShape 7"/>
          <p:cNvSpPr>
            <a:extLst>
              <a:ext uri="smNativeData">
                <pr:smNativeData xmlns:pr="smNativeData" xmlns:p14="http://schemas.microsoft.com/office/powerpoint/2010/main" xmlns="" val="SMDATA_13_LL83YBMAAAAlAAAArwAAAA0AAAAA1QAAABMAAAATAAAAEwAAAAAAAAABAAAAAAAAAAEAAABQAAAAMGyGqkhIuT8AAAAAAAAAAAAAAAAAAOA/AAAAAAAA4D8AAAAAAADgPwAAAAAAAOA/AAAAAAAA4D8AAAAAAADgPwAAAAAAAOA/AAAAAAAA4D8CAAAAjAAAAAEAAAAAAAAA////AP///wgLAAAAAAAAAAAAAAAAAAAAAAAAAAAAAAAAAAAAeAAAAAEAAABAAAAAAAAAAAAAAABaAAAAAAAAAAAAAAAAAAAAAAAAAAAAAAAAAAAAAAAAAAAAAAAAAAAAAAAAAAAAAAAAAAAAAAAAAAAAAAAAAAAAAAAAAAAAAAAAAAAAFAAAADwAAAABAAAAAAAAAFub1QA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CAgICAMAAAAEAAAAAAAAAAAAAAAAAAAAAAAAAAeAAAAaAAAAAAAAAAAAAAAAAAAAAAAAAAAAAAAECcAABAnAAAAAAAAAAAAAAAAAAAAAAAAAAAAAAAAAAAAAAAAAAAAABQAAAAAAAAAwMD/AAAAAABkAAAAMgAAAAAAAABkAAAAAAAAAH9/fwAKAAAAHwAAAFQAAAD///8A////AQAAAAAAAAAAAAAAAAAAAAAAAAAAAAAAAAAAAAAAAAAAW5vVAH9/fwDn5uYDzMzMAMDA/wB/f38AAAAAAAAAAAAAAAAAAAAAAAAAAAAhAAAAGAAAABQAAABuCwAA6hkAAJ8lAACtIQAAEAAAACYAAAAIAAAA//////////8="/>
              </a:ext>
            </a:extLst>
          </p:cNvSpPr>
          <p:nvPr/>
        </p:nvSpPr>
        <p:spPr>
          <a:xfrm>
            <a:off x="1858010" y="4212590"/>
            <a:ext cx="4257675" cy="1261745"/>
          </a:xfrm>
          <a:prstGeom prst="round2SameRect">
            <a:avLst>
              <a:gd name="adj1" fmla="val 16663"/>
              <a:gd name="adj2" fmla="val 0"/>
            </a:avLst>
          </a:prstGeom>
          <a:solidFill>
            <a:srgbClr val="FFFFFF">
              <a:alpha val="89000"/>
            </a:srgbClr>
          </a:solidFill>
          <a:ln w="12700" cap="flat" cmpd="sng" algn="ctr">
            <a:solidFill>
              <a:srgbClr val="5B9BD5"/>
            </a:solidFill>
            <a:prstDash val="solid"/>
            <a:headEnd type="none"/>
            <a:tailEnd type="none"/>
          </a:ln>
          <a:effectLst/>
        </p:spPr>
        <p:txBody>
          <a:bodyPr vert="horz" wrap="square" lIns="135255" tIns="12065" rIns="12065" bIns="12065" numCol="1" spcCol="215900" anchor="ctr"/>
          <a:lstStyle/>
          <a:p>
            <a:pPr marL="171450" lvl="1" indent="-170815">
              <a:lnSpc>
                <a:spcPct val="90000"/>
              </a:lnSpc>
              <a:spcAft>
                <a:spcPts val="285"/>
              </a:spcAft>
              <a:buClrTx/>
              <a:buFont typeface="Symbol" pitchFamily="1" charset="2"/>
              <a:buChar char=""/>
              <a:defRPr lang="pt-BR"/>
            </a:pPr>
            <a:r>
              <a:rPr lang="pt-BR" sz="19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Homologação da Base Nacional Comum Curricular – Etapa Ensino Médio – Dez/2018</a:t>
            </a:r>
            <a:endParaRPr lang="pt-BR" sz="190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pic>
        <p:nvPicPr>
          <p:cNvPr id="9" name="Imagem 6"/>
          <p:cNvPicPr>
            <a:extLst>
              <a:ext uri="smNativeData">
                <pr:smNativeData xmlns:pr="smNativeData" xmlns:p14="http://schemas.microsoft.com/office/powerpoint/2010/main" xmlns="" val="SMDATA_15_LL83YBMAAAAlAAAAEQ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D/////DAAAABAAAAAAAAAAAAAAAAAAAAAAAAAAHgAAAGgAAAAAAAAAAAAAAAAAAAAAAAAAAAAAABAnAAAQJwAAAAAAAAAAAAAAAAAAAAAAAAAAAAAAAAAAAAAAAAAAAAAUAAAAAAAAAMDA/wAAAAAAZAAAADIAAAAAAAAAZAAAAAAAAAB/f38ACgAAAB8AAABUAAAAW5vVBf///wEAAAAAAAAAAAAAAAAAAAAAAAAAAAAAAAAAAAAAAAAAAAAAAAJ/f38A5+bmA8zMzADAwP8Af39/AAAAAAAAAAAAAAAAAP///wAAAAAAIQAAABgAAAAUAAAAUCoAACcJAAAmQQAAbyQAABAAAAAmAAAACAAAAP//////////"/>
              </a:ext>
            </a:extLst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8320" y="1487805"/>
            <a:ext cx="3712210" cy="443484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qcWSMMAAAAEAAAAAAAAAAAAAAAAAAAAAAAAAAeAAAAaAAAAAAAAAAAAAAAAAAAAAAAAAAAAAAAECcAABAnAAAAAAAAAAAAAAAAAAAAAAAAAAAAAAAAAAAAAAAAAAAAABQAAAAAAAAAwMD/AAAAAABkAAAAMgAAAAAAAABkAAAAAAAAAH9/fwAKAAAAHwAAAFQAAABbm9UF////AQAAAAAAAAAAAAAAAAAAAAAAAAAAAAAAAAAAAAAAAAAAAAAAAn9/fwDn5uYDzMzMAMDA/wB/f38AAAAAAAAAAAAAAAAAAAAAAAAAAAAhAAAAGAAAABQAAAAoBQAAPwIAANdFAABmCgAAEAAAACYAAAAIAAAA//////////8="/>
              </a:ext>
            </a:extLst>
          </p:cNvSpPr>
          <p:nvPr/>
        </p:nvSpPr>
        <p:spPr>
          <a:xfrm>
            <a:off x="838200" y="365125"/>
            <a:ext cx="10514965" cy="13252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lnSpc>
                <a:spcPct val="90000"/>
              </a:lnSpc>
              <a:defRPr lang="pt-BR"/>
            </a:pPr>
            <a:r>
              <a:rPr lang="pt-BR" sz="4800" b="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</a:rPr>
              <a:t>Base Nacional Comum Curricular (BNCC)</a:t>
            </a:r>
            <a:endParaRPr lang="pt-BR" sz="480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" name="TextShape 2"/>
          <p:cNvSpPr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n9/fwDn5uYDzMzMAMDA/wB/f38AAAAAAAAAAAAAAAAAAAAAAAAAAAAhAAAAGAAAABQAAAD4JQAAVAkAANdFAAAYJAAAEAAAACYAAAAIAAAA//////////8="/>
              </a:ext>
            </a:extLst>
          </p:cNvSpPr>
          <p:nvPr/>
        </p:nvSpPr>
        <p:spPr>
          <a:xfrm>
            <a:off x="6172200" y="1516380"/>
            <a:ext cx="5180965" cy="43510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lnSpc>
                <a:spcPct val="90000"/>
              </a:lnSpc>
              <a:spcBef>
                <a:spcPts val="1000"/>
              </a:spcBef>
              <a:defRPr lang="pt-BR"/>
            </a:pPr>
            <a:endParaRPr lang="pt-BR" sz="280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 lang="pt-BR"/>
            </a:pPr>
            <a:endParaRPr lang="pt-BR" sz="280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CustomShape 3"/>
          <p:cNvSpPr>
            <a:extLst>
              <a:ext uri="smNativeData">
                <pr:smNativeData xmlns:pr="smNativeData" xmlns:p14="http://schemas.microsoft.com/office/powerpoint/2010/main" xmlns="" val="SMDATA_13_LL83YBMAAAAlAAAAZAAAAA0AAAAAjgAAAEcAAACOAAAARwAAAAAAAAABAAAAAAAAAAEAAABQAAAAAAAAAAAA4D8AAAAAAADgPwAAAAAAAOA/AAAAAAAA4D8AAAAAAADgPwAAAAAAAOA/AAAAAAAA4D8AAAAAAADgPwAAAAAAAOA/AAAAAAAA4D8CAAAAjAAAAAEAAAAAAAAAnMTnAP///wgAAAAAAAAAAAAAAAAAAAAAAAAAAAAAAAAAAAAAZAAAAAEAAABAAAAAAAAAAAAAAAAAAAAAAAAAAAAAAAAAAAAAAAAAAAAAAAAAAAAAAAAAAAAAAAAAAAAAAAAAAAAAAAAAAAAAAAAAAAAAAAAAAAAAAAAAAAAAAAAAAAAAFAAAADwAAAABAAAAAAAAAERUags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cxOcA////AQAAAAAAAAAAAAAAAAAAAAAAAAAAAAAAAAAAAAAAAAAARFRqBH9/fwDn5uYDzMzMAMDA/wB/f38AAAAAAAAAAAAAAAAAAAAAAAAAAAAhAAAAGAAAABQAAAATBwAA1woAAMEiAADzIAAAEAAAACYAAAAIAAAA//////////8="/>
              </a:ext>
            </a:extLst>
          </p:cNvSpPr>
          <p:nvPr/>
        </p:nvSpPr>
        <p:spPr>
          <a:xfrm>
            <a:off x="1149985" y="1762125"/>
            <a:ext cx="4499610" cy="3594100"/>
          </a:xfrm>
          <a:prstGeom prst="rect">
            <a:avLst/>
          </a:prstGeom>
          <a:solidFill>
            <a:srgbClr val="9CC4E7"/>
          </a:solidFill>
          <a:ln w="12700" cap="flat" cmpd="sng" algn="ctr">
            <a:solidFill>
              <a:schemeClr val="tx2"/>
            </a:solidFill>
            <a:prstDash val="solid"/>
            <a:headEnd type="none"/>
            <a:tailEnd type="none"/>
          </a:ln>
          <a:effectLst/>
        </p:spPr>
        <p:txBody>
          <a:bodyPr vert="horz" wrap="square" lIns="90170" tIns="45085" rIns="90170" bIns="45085" numCol="1" spcCol="215900" anchor="ctr"/>
          <a:lstStyle/>
          <a:p>
            <a:pPr>
              <a:lnSpc>
                <a:spcPct val="100000"/>
              </a:lnSpc>
              <a:defRPr lang="pt-BR"/>
            </a:pPr>
            <a:r>
              <a:rPr lang="pt-BR" sz="28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Documento que estabelece as </a:t>
            </a:r>
            <a:r>
              <a:rPr lang="pt-BR" sz="2800" b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competências </a:t>
            </a:r>
            <a:r>
              <a:rPr lang="pt-BR" sz="28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 </a:t>
            </a:r>
            <a:r>
              <a:rPr lang="pt-BR" sz="2800" b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habilidades</a:t>
            </a:r>
            <a:r>
              <a:rPr lang="pt-BR" sz="28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t-BR" sz="2800" b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essenciais</a:t>
            </a:r>
            <a:r>
              <a:rPr lang="pt-BR" sz="28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que os estudantes de todo o país têm o direito de desenvolver ao longo da Educação Básica.</a:t>
            </a:r>
            <a:endParaRPr lang="pt-BR" sz="280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5" name="CustomShape 4"/>
          <p:cNvSpPr>
            <a:extLst>
              <a:ext uri="smNativeData">
                <pr:smNativeData xmlns:pr="smNativeData" xmlns:p14="http://schemas.microsoft.com/office/powerpoint/2010/main" xmlns="" val="SMDATA_13_LL83YBMAAAAlAAAAZAAAAA0AAAAAjgAAAEcAAACOAAAARwAAAAAAAAABAAAAAAAAAAEAAABQAAAAAAAAAAAA4D8AAAAAAADgPwAAAAAAAOA/AAAAAAAA4D8AAAAAAADgPwAAAAAAAOA/AAAAAAAA4D8AAAAAAADgPwAAAAAAAOA/AAAAAAAA4D8CAAAAjAAAAAEAAAAAAAAAnMTnAP///wgAAAAAAAAAAAAAAAAAAAAAAAAAAAAAAAAAAAAAZAAAAAEAAABAAAAAAAAAAAAAAAAAAAAAAAAAAAAAAAAAAAAAAAAAAAAAAAAAAAAAAAAAAAAAAAAAAAAAAAAAAAAAAAAAAAAAAAAAAAAAAAAAAAAAAAAAAAAAAAAAAAAAFAAAADwAAAABAAAAAAAAAERUags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C9T9EMAAAAEAAAAAAAAAAAAAAAAAAAAAAAAAAeAAAAaAAAAAAAAAAAAAAAAAAAAAAAAAAAAAAAECcAABAnAAAAAAAAAAAAAAAAAAAAAAAAAAAAAAAAAAAAAAAAAAAAABQAAAAAAAAAwMD/AAAAAABkAAAAMgAAAAAAAABkAAAAAAAAAH9/fwAKAAAAHwAAAFQAAACcxOcA////AQAAAAAAAAAAAAAAAAAAAAAAAAAAAAAAAAAAAAAAAAAARFRqBH9/fwDn5uYDzMzMAMDA/wB/f38AAAAAAAAAAAAAAAAAAAAAAAAAAAAhAAAAGAAAABQAAACAJQAA1woAAC5BAADzIAAAEAAAACYAAAAIAAAA//////////8="/>
              </a:ext>
            </a:extLst>
          </p:cNvSpPr>
          <p:nvPr/>
        </p:nvSpPr>
        <p:spPr>
          <a:xfrm>
            <a:off x="6096000" y="1762125"/>
            <a:ext cx="4499610" cy="3594100"/>
          </a:xfrm>
          <a:prstGeom prst="rect">
            <a:avLst/>
          </a:prstGeom>
          <a:solidFill>
            <a:srgbClr val="9CC4E7"/>
          </a:solidFill>
          <a:ln w="12700" cap="flat" cmpd="sng" algn="ctr">
            <a:solidFill>
              <a:schemeClr val="tx2"/>
            </a:solidFill>
            <a:prstDash val="solid"/>
            <a:headEnd type="none"/>
            <a:tailEnd type="none"/>
          </a:ln>
          <a:effectLst/>
        </p:spPr>
        <p:txBody>
          <a:bodyPr vert="horz" wrap="square" lIns="90170" tIns="45085" rIns="90170" bIns="45085" numCol="1" spcCol="215900" anchor="ctr"/>
          <a:lstStyle/>
          <a:p>
            <a:pPr>
              <a:lnSpc>
                <a:spcPct val="100000"/>
              </a:lnSpc>
              <a:defRPr lang="pt-BR"/>
            </a:pPr>
            <a:r>
              <a:rPr lang="pt-BR" sz="28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Promover educação com </a:t>
            </a:r>
            <a:r>
              <a:rPr lang="pt-BR" sz="2800" b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equidade</a:t>
            </a:r>
            <a:r>
              <a:rPr lang="pt-BR" sz="28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e </a:t>
            </a:r>
            <a:r>
              <a:rPr lang="pt-BR" sz="2800" b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qualidade</a:t>
            </a:r>
            <a:r>
              <a:rPr lang="pt-BR" sz="28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garantindo a todos os estudantes brasileiros os mesmos direitos de aprendizagem</a:t>
            </a:r>
            <a:r>
              <a:rPr lang="pt-BR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</a:t>
            </a:r>
            <a:endParaRPr lang="pt-BR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OWbNcMAAAAEAAAAAAAAAAAAAAAAAAAAAAAAAAeAAAAaAAAAAAAAAAAAAAAAAAAAAAAAAAAAAAAECcAABAnAAAAAAAAAAAAAAAAAAAAAAAAAAAAAAAAAAAAAAAAAAAAABQAAAAAAAAAwMD/AAAAAABkAAAAMgAAAAAAAABkAAAAAAAAAH9/fwAKAAAAHwAAAFQAAABbm9UF////AQAAAAAAAAAAAAAAAAAAAAAAAAAAAAAAAAAAAAAAAAAAAAAAAn9/fwDn5uYDzMzMAMDA/wB/f38AAAAAAAAAAAAAAAAAAAAAAAAAAAAhAAAAGAAAABQAAAAoBQAAPwIAANdFAABmCgAAEAAAACYAAAAIAAAA//////////8="/>
              </a:ext>
            </a:extLst>
          </p:cNvSpPr>
          <p:nvPr/>
        </p:nvSpPr>
        <p:spPr>
          <a:xfrm>
            <a:off x="838200" y="365125"/>
            <a:ext cx="10514965" cy="13252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lnSpc>
                <a:spcPct val="90000"/>
              </a:lnSpc>
              <a:defRPr lang="pt-BR"/>
            </a:pPr>
            <a:r>
              <a:rPr lang="pt-BR" sz="4800" b="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</a:rPr>
              <a:t>Base para o Ensino Médio </a:t>
            </a:r>
            <a:r>
              <a:t/>
            </a:r>
            <a:br/>
            <a:r>
              <a:rPr lang="pt-BR" sz="4800" b="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</a:rPr>
              <a:t>Quatro áreas do conhecimento</a:t>
            </a:r>
            <a:endParaRPr lang="pt-BR" sz="480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3" name="Espaço Reservado para Conteúdo 4"/>
          <p:cNvPicPr>
            <a:extLst>
              <a:ext uri="smNativeData">
                <pr:smNativeData xmlns:pr="smNativeData" xmlns:p14="http://schemas.microsoft.com/office/powerpoint/2010/main" xmlns="" val="SMDATA_15_LL83YBMAAAAlAAAAEQ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W5vVBf///wEAAAAAAAAAAAAAAAAAAAAAAAAAAAAAAAAAAAAAAAAAAAAAAAJ/f38A5+bmA8zMzADAwP8Af39/AAAAAAAAAAAAAAAAAP///wAAAAAAIQAAABgAAAAUAAAAKAUAABcMAACjKQAA8CQAABAAAAAmAAAACAAAAP//////////"/>
              </a:ext>
            </a:extLst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965325"/>
            <a:ext cx="5930265" cy="403923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xtShape 2"/>
          <p:cNvSpPr>
            <a:extLst>
              <a:ext uri="smNativeData">
                <pr:smNativeData xmlns:pr="smNativeData" xmlns:p14="http://schemas.microsoft.com/office/powerpoint/2010/main" xmlns="" val="SMDATA_13_LL83YBMAAAAlAAAAZAAAAA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GpnEcMAAAAEAAAAAAAAAAAAAAAAAAAAAAAAAAeAAAAaAAAAAAAAAAAAAAAAAAAAAAAAAAAAAAAECcAABAnAAAAAAAAAAAAAAAAAAAAAAAAAAAAAAAAAAAAAAAAAAAAABQAAAAAAAAAwMD/AAAAAABkAAAAMgAAAAAAAABkAAAAAAAAAH9/fwAKAAAAHwAAAFQAAABbm9UF////AQAAAAAAAAAAAAAAAAAAAAAAAAAAAAAAAAAAAAAAAAAAAAAAAn9/fwDn5uYDzMzMAMDA/wB/f38AAAAAAAAAAAAAAAAAAAAAAAAAAAAhAAAAGAAAABQAAAClKQAAOwsAANhFAAD/JQAAEAAAACYAAAAIAAAA//////////8="/>
              </a:ext>
            </a:extLst>
          </p:cNvSpPr>
          <p:nvPr/>
        </p:nvSpPr>
        <p:spPr>
          <a:xfrm>
            <a:off x="6769735" y="1825625"/>
            <a:ext cx="4584065" cy="43510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228600" indent="-227965">
              <a:lnSpc>
                <a:spcPct val="90000"/>
              </a:lnSpc>
              <a:spcBef>
                <a:spcPts val="1000"/>
              </a:spcBef>
              <a:buClrTx/>
              <a:buFont typeface="Arial" pitchFamily="2" charset="0"/>
              <a:buChar char="•"/>
              <a:defRPr lang="pt-BR"/>
            </a:pPr>
            <a:r>
              <a:rPr lang="pt-BR" sz="2800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</a:rPr>
              <a:t>A proposta da Base para o Ensino Médio está organizada em </a:t>
            </a:r>
            <a:r>
              <a:rPr lang="pt-BR" sz="2800" b="1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</a:rPr>
              <a:t>quatro áreas do conhecimento</a:t>
            </a:r>
            <a:r>
              <a:rPr lang="pt-BR" sz="2800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</a:rPr>
              <a:t>.</a:t>
            </a:r>
            <a:endParaRPr lang="pt-BR" sz="280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 lang="pt-BR"/>
            </a:pPr>
            <a:endParaRPr lang="pt-BR" sz="280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28600" indent="-227965">
              <a:lnSpc>
                <a:spcPct val="90000"/>
              </a:lnSpc>
              <a:spcBef>
                <a:spcPts val="1000"/>
              </a:spcBef>
              <a:buClrTx/>
              <a:buFont typeface="Arial" pitchFamily="2" charset="0"/>
              <a:buChar char="•"/>
              <a:defRPr lang="pt-BR"/>
            </a:pPr>
            <a:r>
              <a:rPr lang="pt-BR" sz="2800">
                <a:solidFill>
                  <a:srgbClr val="1F4E79"/>
                </a:solidFill>
                <a:uFill>
                  <a:solidFill>
                    <a:srgbClr val="FFFFFF"/>
                  </a:solidFill>
                </a:uFill>
              </a:rPr>
              <a:t>O desenvolvimento das competências e habilidades das áreas contempla todos os componentes.</a:t>
            </a:r>
            <a:endParaRPr lang="pt-BR" sz="280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n9/fwDn5uYDzMzMAMDA/wB/f38AAAAAAAAAAAAAAAAAAAAAAAAAAAAhAAAAGAAAABQAAAAoBQAAPwIAANhFAABnCgAAEAAAACYAAAAIAAAAACAAAAAAAAA="/>
              </a:ext>
            </a:extLst>
          </p:cNvSpPr>
          <p:nvPr>
            <p:ph type="title"/>
          </p:nvPr>
        </p:nvSpPr>
        <p:spPr/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pt-BR"/>
            </a:pPr>
            <a:r>
              <a:rPr lang="pt-BR" sz="4800" b="1">
                <a:solidFill>
                  <a:srgbClr val="1F4F7A"/>
                </a:solidFill>
                <a:latin typeface="Calibri" pitchFamily="2" charset="0"/>
                <a:ea typeface="Calibri Light" pitchFamily="2" charset="0"/>
                <a:cs typeface="Calibri Light" pitchFamily="2" charset="0"/>
              </a:rPr>
              <a:t>A construção colaborativa do edital</a:t>
            </a:r>
          </a:p>
        </p:txBody>
      </p:sp>
      <p:sp>
        <p:nvSpPr>
          <p:cNvPr id="3" name="CaixaDeTexto 1"/>
          <p:cNvSpPr>
            <a:extLst>
              <a:ext uri="smNativeData">
                <pr:smNativeData xmlns:pr="smNativeData" xmlns:p14="http://schemas.microsoft.com/office/powerpoint/2010/main" xmlns="" val="SMDATA_13_LL83YB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D0BwAANQwAAAxDAACuHAAAECAAACYAAAAIAAAA//////////8="/>
              </a:ext>
            </a:extLst>
          </p:cNvSpPr>
          <p:nvPr/>
        </p:nvSpPr>
        <p:spPr>
          <a:xfrm>
            <a:off x="1292860" y="1984375"/>
            <a:ext cx="9606280" cy="26777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411480" indent="-411480" algn="just">
              <a:buFont typeface="Wingdings" charset="2"/>
              <a:buChar char="Ø"/>
              <a:defRPr lang="pt-BR"/>
            </a:pPr>
            <a:r>
              <a:rPr lang="pt-BR" sz="2400" b="1">
                <a:solidFill>
                  <a:srgbClr val="1F4F7A"/>
                </a:solidFill>
              </a:rPr>
              <a:t>GRUPO DE TRABALHO SEB – SEMESP – SETEC – FNDE</a:t>
            </a:r>
            <a:endParaRPr lang="pt-BR" sz="2400">
              <a:solidFill>
                <a:srgbClr val="1F4F7A"/>
              </a:solidFill>
            </a:endParaRPr>
          </a:p>
          <a:p>
            <a:pPr marL="411480" indent="-411480" algn="just">
              <a:buFont typeface="Wingdings" charset="2"/>
              <a:buChar char="Ø"/>
              <a:defRPr lang="pt-BR"/>
            </a:pPr>
            <a:endParaRPr lang="pt-BR" sz="2400">
              <a:solidFill>
                <a:srgbClr val="1F4F7A"/>
              </a:solidFill>
            </a:endParaRPr>
          </a:p>
          <a:p>
            <a:pPr marL="411480" indent="-411480" algn="just">
              <a:buFont typeface="Wingdings" charset="2"/>
              <a:buChar char="Ø"/>
              <a:defRPr lang="pt-BR"/>
            </a:pPr>
            <a:r>
              <a:rPr lang="pt-BR" sz="2400" b="1">
                <a:solidFill>
                  <a:srgbClr val="1F4F7A"/>
                </a:solidFill>
              </a:rPr>
              <a:t>DEBATE COM O INEP</a:t>
            </a:r>
            <a:endParaRPr lang="pt-BR" sz="2400">
              <a:solidFill>
                <a:srgbClr val="1F4F7A"/>
              </a:solidFill>
            </a:endParaRPr>
          </a:p>
          <a:p>
            <a:pPr marL="411480" indent="-411480" algn="just">
              <a:buFont typeface="Wingdings" charset="2"/>
              <a:buChar char="Ø"/>
              <a:defRPr lang="pt-BR"/>
            </a:pPr>
            <a:endParaRPr lang="pt-BR" sz="2400" b="1">
              <a:solidFill>
                <a:srgbClr val="1F4F7A"/>
              </a:solidFill>
            </a:endParaRPr>
          </a:p>
          <a:p>
            <a:pPr marL="411480" indent="-411480" algn="just">
              <a:buFont typeface="Wingdings" charset="2"/>
              <a:buChar char="Ø"/>
              <a:defRPr lang="pt-BR"/>
            </a:pPr>
            <a:r>
              <a:rPr lang="pt-BR" sz="2400" b="1">
                <a:solidFill>
                  <a:srgbClr val="1F4F7A"/>
                </a:solidFill>
              </a:rPr>
              <a:t>DIÁLOGO COM A CAPES</a:t>
            </a:r>
          </a:p>
          <a:p>
            <a:pPr marL="411480" indent="-411480" algn="just">
              <a:buFont typeface="Wingdings" charset="2"/>
              <a:buChar char="Ø"/>
              <a:defRPr lang="pt-BR"/>
            </a:pPr>
            <a:endParaRPr lang="pt-BR" sz="2400" b="1">
              <a:solidFill>
                <a:srgbClr val="1F4F7A"/>
              </a:solidFill>
            </a:endParaRPr>
          </a:p>
          <a:p>
            <a:pPr marL="411480" indent="-411480" algn="just">
              <a:buFont typeface="Wingdings" charset="2"/>
              <a:buChar char="Ø"/>
              <a:defRPr lang="pt-BR"/>
            </a:pPr>
            <a:r>
              <a:rPr lang="pt-BR" sz="2400" b="1">
                <a:solidFill>
                  <a:srgbClr val="1F4F7A"/>
                </a:solidFill>
              </a:rPr>
              <a:t>AUXÍLIO DA ASSESSORIA DE RELAÇÕES INTERNACIONAIS</a:t>
            </a:r>
            <a:endParaRPr lang="pt-BR" sz="2400">
              <a:solidFill>
                <a:srgbClr val="1F4F7A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LL83YBMAAAAlAAAAZAAAAA0AAAAAkAAAAEgAAACQAAAASAAAAAAAAAABAAAAAAAAAAEAAABQAAAAAAAAAAAA4D8AAAAAAADgPwAAAAAAAOA/AAAAAAAA4D8AAAAAAADgPwAAAAAAAOA/AAAAAAAA4D8AAAAAAADgPwAAAAAAAOA/AAAAAAAA4D8CAAAAjAAAAAEAAAAAAAAAW5vVD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n9/fwDn5uYDzMzMAMDA/wB/f38AAAAAAAAAAAAAAAAAAAAAAAAAAAAhAAAAGAAAABQAAAAHAwAALgMAAAsYAABiJAAAEAAAACYAAAAIAAAAPSAAAH8AAAA="/>
              </a:ext>
            </a:extLst>
          </p:cNvSpPr>
          <p:nvPr>
            <p:ph type="title"/>
          </p:nvPr>
        </p:nvSpPr>
        <p:spPr>
          <a:xfrm>
            <a:off x="492125" y="516890"/>
            <a:ext cx="3416300" cy="5397500"/>
          </a:xfrm>
          <a:solidFill>
            <a:schemeClr val="accent1"/>
          </a:solidFill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pt-BR"/>
            </a:pPr>
            <a:r>
              <a:rPr lang="en-US" sz="3600" b="1">
                <a:solidFill>
                  <a:srgbClr val="FFFFFF"/>
                </a:solidFill>
              </a:rPr>
              <a:t>Os parceiros e “escutatórias”</a:t>
            </a:r>
          </a:p>
        </p:txBody>
      </p:sp>
      <p:graphicFrame>
        <p:nvGraphicFramePr>
          <p:cNvPr id="3" name="CaixaDeTexto 1"/>
          <p:cNvGraphicFramePr/>
          <p:nvPr/>
        </p:nvGraphicFramePr>
        <p:xfrm>
          <a:off x="4742180" y="640080"/>
          <a:ext cx="6797675" cy="5649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sentation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sentation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sentation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sentation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sentation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2075</Words>
  <Application>Microsoft Office PowerPoint</Application>
  <PresentationFormat>Personalizar</PresentationFormat>
  <Paragraphs>327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slides</vt:lpstr>
      </vt:variant>
      <vt:variant>
        <vt:i4>38</vt:i4>
      </vt:variant>
    </vt:vector>
  </HeadingPairs>
  <TitlesOfParts>
    <vt:vector size="42" baseType="lpstr">
      <vt:lpstr>Presentation</vt:lpstr>
      <vt:lpstr>Presentation</vt:lpstr>
      <vt:lpstr>Presentation</vt:lpstr>
      <vt:lpstr>Presentation</vt:lpstr>
      <vt:lpstr>PNLD CONECTADO 2021 Novo Ensino Médio</vt:lpstr>
      <vt:lpstr>COORDENAÇÃO-GERAL DE MATERIAIS DIDÁTICOS</vt:lpstr>
      <vt:lpstr> Decreto Nº 9.099/2017 O PNLD é um programa destinado a avaliar e a disponibilizar obras didáticas, pedagógicas e literárias, entre outros materiais de apoio à prática educativa, de forma sistemática, regular e gratuita, às escolas públicas de educação básica e às instituições de educação infantil comunitárias, confessionais ou filantrópicas sem fins lucrativos e conveniadas.</vt:lpstr>
      <vt:lpstr>Objetivos do PNLD</vt:lpstr>
      <vt:lpstr>Slide 5</vt:lpstr>
      <vt:lpstr>Slide 6</vt:lpstr>
      <vt:lpstr>Slide 7</vt:lpstr>
      <vt:lpstr>A construção colaborativa do edital</vt:lpstr>
      <vt:lpstr>Os parceiros e “escutatórias”</vt:lpstr>
      <vt:lpstr>Edital 03/2019 - PNLD 2021 – Ensino Médio</vt:lpstr>
      <vt:lpstr>OBJETOS DO EDITAL</vt:lpstr>
      <vt:lpstr>PNLD 2021 - Ciclos de avaliação, escolha e distribuição</vt:lpstr>
      <vt:lpstr> Considerações gerais sobre o edital   </vt:lpstr>
      <vt:lpstr>Slide 14</vt:lpstr>
      <vt:lpstr> Considerações gerais sobre o edital </vt:lpstr>
      <vt:lpstr> Considerações gerais sobre o edital </vt:lpstr>
      <vt:lpstr>Slide 17</vt:lpstr>
      <vt:lpstr>Objeto 1 Obras de Projetos Integradores</vt:lpstr>
      <vt:lpstr>Projetos Integradores</vt:lpstr>
      <vt:lpstr>Panorama das Obras de Projetos Integradores</vt:lpstr>
      <vt:lpstr> Panorama das Obras de Projetos Integradores - TEMAS </vt:lpstr>
      <vt:lpstr>4 Temas integradores relacionados às 9 Competências Gerais</vt:lpstr>
      <vt:lpstr>PNLD 2021 – Ensino Médio</vt:lpstr>
      <vt:lpstr>PNLD 2021 – A questão do interdisciplinar (1)</vt:lpstr>
      <vt:lpstr> Estrutura das obras de Projetos Integradores  Vida</vt:lpstr>
      <vt:lpstr>Objeto 1  Obras de Projetos de Vida</vt:lpstr>
      <vt:lpstr>Projetos de Vida</vt:lpstr>
      <vt:lpstr>PNLD 2021 – Ensino Médio</vt:lpstr>
      <vt:lpstr> Projeto de Vida Competência 6 (Projeto de Vida e Trabalho) 7 (argumentação) </vt:lpstr>
      <vt:lpstr> Estrutura das Obras de Projetos de Vida  Vida</vt:lpstr>
      <vt:lpstr>Questões-chave (alguns exemplos) como subsídios a formação da equipe pedagógica</vt:lpstr>
      <vt:lpstr>Questões-chave (alguns exemplos) como subsídios a formação da equipe pedagógica</vt:lpstr>
      <vt:lpstr>Questões-chave (alguns exemplos) como subsídios a formação da equipe pedagógica</vt:lpstr>
      <vt:lpstr> Entrega das obras de Projetos Integradores  e Projetos de Vida</vt:lpstr>
      <vt:lpstr> Resultado Final da avaliação pedagógica das obras de  Projetos Integradores e Projetos de Vida  Vida</vt:lpstr>
      <vt:lpstr>Guia Digital PNLD 2021 - Objeto 1  Vida</vt:lpstr>
      <vt:lpstr>Guia Digital PNLD 2021 - Objeto 1  Vida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Quaresma</dc:creator>
  <cp:lastModifiedBy>Usuario</cp:lastModifiedBy>
  <cp:revision>1</cp:revision>
  <dcterms:created xsi:type="dcterms:W3CDTF">2020-02-02T17:57:07Z</dcterms:created>
  <dcterms:modified xsi:type="dcterms:W3CDTF">2021-02-26T19:09:33Z</dcterms:modified>
</cp:coreProperties>
</file>