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533387"/>
            <a:ext cx="12192000" cy="325120"/>
          </a:xfrm>
          <a:custGeom>
            <a:avLst/>
            <a:gdLst/>
            <a:ahLst/>
            <a:cxnLst/>
            <a:rect l="l" t="t" r="r" b="b"/>
            <a:pathLst>
              <a:path w="12192000" h="325120">
                <a:moveTo>
                  <a:pt x="12192000" y="0"/>
                </a:moveTo>
                <a:lnTo>
                  <a:pt x="0" y="0"/>
                </a:lnTo>
                <a:lnTo>
                  <a:pt x="0" y="324611"/>
                </a:lnTo>
                <a:lnTo>
                  <a:pt x="12192000" y="324611"/>
                </a:lnTo>
                <a:lnTo>
                  <a:pt x="12192000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439143" y="6621881"/>
            <a:ext cx="25336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Relationship Id="rId11" Type="http://schemas.openxmlformats.org/officeDocument/2006/relationships/image" Target="../media/image61.png"/><Relationship Id="rId12" Type="http://schemas.openxmlformats.org/officeDocument/2006/relationships/image" Target="../media/image62.png"/><Relationship Id="rId13" Type="http://schemas.openxmlformats.org/officeDocument/2006/relationships/image" Target="../media/image6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image" Target="../media/image71.jpg"/><Relationship Id="rId5" Type="http://schemas.openxmlformats.org/officeDocument/2006/relationships/image" Target="../media/image72.png"/><Relationship Id="rId6" Type="http://schemas.openxmlformats.org/officeDocument/2006/relationships/image" Target="../media/image7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9" Type="http://schemas.openxmlformats.org/officeDocument/2006/relationships/image" Target="../media/image85.png"/><Relationship Id="rId10" Type="http://schemas.openxmlformats.org/officeDocument/2006/relationships/image" Target="../media/image86.jpg"/><Relationship Id="rId11" Type="http://schemas.openxmlformats.org/officeDocument/2006/relationships/image" Target="../media/image87.png"/><Relationship Id="rId12" Type="http://schemas.openxmlformats.org/officeDocument/2006/relationships/image" Target="../media/image88.png"/><Relationship Id="rId13" Type="http://schemas.openxmlformats.org/officeDocument/2006/relationships/image" Target="../media/image89.png"/><Relationship Id="rId14" Type="http://schemas.openxmlformats.org/officeDocument/2006/relationships/image" Target="../media/image90.png"/><Relationship Id="rId15" Type="http://schemas.openxmlformats.org/officeDocument/2006/relationships/image" Target="../media/image91.png"/><Relationship Id="rId16" Type="http://schemas.openxmlformats.org/officeDocument/2006/relationships/image" Target="../media/image92.png"/><Relationship Id="rId17" Type="http://schemas.openxmlformats.org/officeDocument/2006/relationships/image" Target="../media/image9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4.png"/><Relationship Id="rId3" Type="http://schemas.openxmlformats.org/officeDocument/2006/relationships/image" Target="../media/image95.png"/><Relationship Id="rId4" Type="http://schemas.openxmlformats.org/officeDocument/2006/relationships/image" Target="../media/image96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7.png"/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10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105.png"/><Relationship Id="rId6" Type="http://schemas.openxmlformats.org/officeDocument/2006/relationships/image" Target="../media/image106.png"/><Relationship Id="rId7" Type="http://schemas.openxmlformats.org/officeDocument/2006/relationships/image" Target="../media/image107.png"/><Relationship Id="rId8" Type="http://schemas.openxmlformats.org/officeDocument/2006/relationships/image" Target="../media/image108.png"/><Relationship Id="rId9" Type="http://schemas.openxmlformats.org/officeDocument/2006/relationships/image" Target="../media/image109.png"/><Relationship Id="rId10" Type="http://schemas.openxmlformats.org/officeDocument/2006/relationships/image" Target="../media/image110.png"/><Relationship Id="rId11" Type="http://schemas.openxmlformats.org/officeDocument/2006/relationships/image" Target="../media/image111.jpg"/><Relationship Id="rId12" Type="http://schemas.openxmlformats.org/officeDocument/2006/relationships/image" Target="../media/image112.jpg"/><Relationship Id="rId13" Type="http://schemas.openxmlformats.org/officeDocument/2006/relationships/image" Target="../media/image113.png"/><Relationship Id="rId14" Type="http://schemas.openxmlformats.org/officeDocument/2006/relationships/image" Target="../media/image114.png"/><Relationship Id="rId15" Type="http://schemas.openxmlformats.org/officeDocument/2006/relationships/image" Target="../media/image115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116.png"/><Relationship Id="rId6" Type="http://schemas.openxmlformats.org/officeDocument/2006/relationships/image" Target="../media/image117.png"/><Relationship Id="rId7" Type="http://schemas.openxmlformats.org/officeDocument/2006/relationships/image" Target="../media/image118.png"/><Relationship Id="rId8" Type="http://schemas.openxmlformats.org/officeDocument/2006/relationships/image" Target="../media/image119.png"/><Relationship Id="rId9" Type="http://schemas.openxmlformats.org/officeDocument/2006/relationships/image" Target="../media/image120.png"/><Relationship Id="rId10" Type="http://schemas.openxmlformats.org/officeDocument/2006/relationships/image" Target="../media/image121.png"/><Relationship Id="rId11" Type="http://schemas.openxmlformats.org/officeDocument/2006/relationships/image" Target="../media/image122.png"/><Relationship Id="rId12" Type="http://schemas.openxmlformats.org/officeDocument/2006/relationships/image" Target="../media/image123.png"/><Relationship Id="rId13" Type="http://schemas.openxmlformats.org/officeDocument/2006/relationships/image" Target="../media/image124.png"/><Relationship Id="rId14" Type="http://schemas.openxmlformats.org/officeDocument/2006/relationships/image" Target="../media/image125.png"/><Relationship Id="rId15" Type="http://schemas.openxmlformats.org/officeDocument/2006/relationships/image" Target="../media/image126.jpg"/><Relationship Id="rId16" Type="http://schemas.openxmlformats.org/officeDocument/2006/relationships/image" Target="../media/image127.jpg"/><Relationship Id="rId17" Type="http://schemas.openxmlformats.org/officeDocument/2006/relationships/image" Target="../media/image128.png"/><Relationship Id="rId18" Type="http://schemas.openxmlformats.org/officeDocument/2006/relationships/image" Target="../media/image129.png"/><Relationship Id="rId19" Type="http://schemas.openxmlformats.org/officeDocument/2006/relationships/image" Target="../media/image110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130.png"/><Relationship Id="rId4" Type="http://schemas.openxmlformats.org/officeDocument/2006/relationships/image" Target="../media/image131.png"/><Relationship Id="rId5" Type="http://schemas.openxmlformats.org/officeDocument/2006/relationships/image" Target="../media/image132.png"/><Relationship Id="rId6" Type="http://schemas.openxmlformats.org/officeDocument/2006/relationships/image" Target="../media/image133.png"/><Relationship Id="rId7" Type="http://schemas.openxmlformats.org/officeDocument/2006/relationships/image" Target="../media/image134.png"/><Relationship Id="rId8" Type="http://schemas.openxmlformats.org/officeDocument/2006/relationships/image" Target="../media/image135.png"/><Relationship Id="rId9" Type="http://schemas.openxmlformats.org/officeDocument/2006/relationships/image" Target="../media/image136.png"/><Relationship Id="rId10" Type="http://schemas.openxmlformats.org/officeDocument/2006/relationships/image" Target="../media/image137.png"/><Relationship Id="rId11" Type="http://schemas.openxmlformats.org/officeDocument/2006/relationships/image" Target="../media/image138.png"/><Relationship Id="rId12" Type="http://schemas.openxmlformats.org/officeDocument/2006/relationships/image" Target="../media/image139.png"/><Relationship Id="rId13" Type="http://schemas.openxmlformats.org/officeDocument/2006/relationships/image" Target="../media/image140.png"/><Relationship Id="rId14" Type="http://schemas.openxmlformats.org/officeDocument/2006/relationships/image" Target="../media/image62.png"/><Relationship Id="rId15" Type="http://schemas.openxmlformats.org/officeDocument/2006/relationships/image" Target="../media/image141.jpg"/><Relationship Id="rId16" Type="http://schemas.openxmlformats.org/officeDocument/2006/relationships/image" Target="../media/image142.jpg"/><Relationship Id="rId17" Type="http://schemas.openxmlformats.org/officeDocument/2006/relationships/image" Target="../media/image11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130.png"/><Relationship Id="rId4" Type="http://schemas.openxmlformats.org/officeDocument/2006/relationships/image" Target="../media/image143.png"/><Relationship Id="rId5" Type="http://schemas.openxmlformats.org/officeDocument/2006/relationships/image" Target="../media/image144.png"/><Relationship Id="rId6" Type="http://schemas.openxmlformats.org/officeDocument/2006/relationships/image" Target="../media/image145.png"/><Relationship Id="rId7" Type="http://schemas.openxmlformats.org/officeDocument/2006/relationships/image" Target="../media/image146.png"/><Relationship Id="rId8" Type="http://schemas.openxmlformats.org/officeDocument/2006/relationships/image" Target="../media/image147.png"/><Relationship Id="rId9" Type="http://schemas.openxmlformats.org/officeDocument/2006/relationships/image" Target="../media/image148.png"/><Relationship Id="rId10" Type="http://schemas.openxmlformats.org/officeDocument/2006/relationships/image" Target="../media/image149.png"/><Relationship Id="rId11" Type="http://schemas.openxmlformats.org/officeDocument/2006/relationships/image" Target="../media/image150.png"/><Relationship Id="rId12" Type="http://schemas.openxmlformats.org/officeDocument/2006/relationships/image" Target="../media/image151.png"/><Relationship Id="rId13" Type="http://schemas.openxmlformats.org/officeDocument/2006/relationships/image" Target="../media/image152.png"/><Relationship Id="rId14" Type="http://schemas.openxmlformats.org/officeDocument/2006/relationships/image" Target="../media/image153.jpg"/><Relationship Id="rId15" Type="http://schemas.openxmlformats.org/officeDocument/2006/relationships/image" Target="../media/image154.png"/><Relationship Id="rId16" Type="http://schemas.openxmlformats.org/officeDocument/2006/relationships/image" Target="../media/image155.png"/><Relationship Id="rId17" Type="http://schemas.openxmlformats.org/officeDocument/2006/relationships/image" Target="../media/image110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130.png"/><Relationship Id="rId4" Type="http://schemas.openxmlformats.org/officeDocument/2006/relationships/image" Target="../media/image156.png"/><Relationship Id="rId5" Type="http://schemas.openxmlformats.org/officeDocument/2006/relationships/image" Target="../media/image157.png"/><Relationship Id="rId6" Type="http://schemas.openxmlformats.org/officeDocument/2006/relationships/image" Target="../media/image158.png"/><Relationship Id="rId7" Type="http://schemas.openxmlformats.org/officeDocument/2006/relationships/image" Target="../media/image159.png"/><Relationship Id="rId8" Type="http://schemas.openxmlformats.org/officeDocument/2006/relationships/image" Target="../media/image160.png"/><Relationship Id="rId9" Type="http://schemas.openxmlformats.org/officeDocument/2006/relationships/image" Target="../media/image161.jpg"/><Relationship Id="rId10" Type="http://schemas.openxmlformats.org/officeDocument/2006/relationships/image" Target="../media/image162.png"/><Relationship Id="rId11" Type="http://schemas.openxmlformats.org/officeDocument/2006/relationships/image" Target="../media/image110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130.png"/><Relationship Id="rId4" Type="http://schemas.openxmlformats.org/officeDocument/2006/relationships/image" Target="../media/image163.png"/><Relationship Id="rId5" Type="http://schemas.openxmlformats.org/officeDocument/2006/relationships/image" Target="../media/image164.png"/><Relationship Id="rId6" Type="http://schemas.openxmlformats.org/officeDocument/2006/relationships/image" Target="../media/image165.png"/><Relationship Id="rId7" Type="http://schemas.openxmlformats.org/officeDocument/2006/relationships/image" Target="../media/image166.png"/><Relationship Id="rId8" Type="http://schemas.openxmlformats.org/officeDocument/2006/relationships/image" Target="../media/image167.png"/><Relationship Id="rId9" Type="http://schemas.openxmlformats.org/officeDocument/2006/relationships/image" Target="../media/image168.png"/><Relationship Id="rId10" Type="http://schemas.openxmlformats.org/officeDocument/2006/relationships/image" Target="../media/image169.jpg"/><Relationship Id="rId11" Type="http://schemas.openxmlformats.org/officeDocument/2006/relationships/image" Target="../media/image110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170.png"/><Relationship Id="rId6" Type="http://schemas.openxmlformats.org/officeDocument/2006/relationships/image" Target="../media/image171.png"/><Relationship Id="rId7" Type="http://schemas.openxmlformats.org/officeDocument/2006/relationships/image" Target="../media/image172.png"/><Relationship Id="rId8" Type="http://schemas.openxmlformats.org/officeDocument/2006/relationships/image" Target="../media/image173.png"/><Relationship Id="rId9" Type="http://schemas.openxmlformats.org/officeDocument/2006/relationships/image" Target="../media/image174.png"/><Relationship Id="rId10" Type="http://schemas.openxmlformats.org/officeDocument/2006/relationships/image" Target="../media/image175.png"/><Relationship Id="rId11" Type="http://schemas.openxmlformats.org/officeDocument/2006/relationships/image" Target="../media/image176.png"/><Relationship Id="rId12" Type="http://schemas.openxmlformats.org/officeDocument/2006/relationships/image" Target="../media/image177.png"/><Relationship Id="rId13" Type="http://schemas.openxmlformats.org/officeDocument/2006/relationships/image" Target="../media/image178.png"/><Relationship Id="rId14" Type="http://schemas.openxmlformats.org/officeDocument/2006/relationships/image" Target="../media/image179.png"/><Relationship Id="rId15" Type="http://schemas.openxmlformats.org/officeDocument/2006/relationships/image" Target="../media/image180.jpg"/><Relationship Id="rId16" Type="http://schemas.openxmlformats.org/officeDocument/2006/relationships/image" Target="../media/image181.jpg"/><Relationship Id="rId17" Type="http://schemas.openxmlformats.org/officeDocument/2006/relationships/image" Target="../media/image182.png"/><Relationship Id="rId18" Type="http://schemas.openxmlformats.org/officeDocument/2006/relationships/image" Target="../media/image183.png"/><Relationship Id="rId19" Type="http://schemas.openxmlformats.org/officeDocument/2006/relationships/image" Target="../media/image110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130.png"/><Relationship Id="rId4" Type="http://schemas.openxmlformats.org/officeDocument/2006/relationships/image" Target="../media/image184.png"/><Relationship Id="rId5" Type="http://schemas.openxmlformats.org/officeDocument/2006/relationships/image" Target="../media/image185.png"/><Relationship Id="rId6" Type="http://schemas.openxmlformats.org/officeDocument/2006/relationships/image" Target="../media/image186.png"/><Relationship Id="rId7" Type="http://schemas.openxmlformats.org/officeDocument/2006/relationships/image" Target="../media/image187.png"/><Relationship Id="rId8" Type="http://schemas.openxmlformats.org/officeDocument/2006/relationships/image" Target="../media/image188.png"/><Relationship Id="rId9" Type="http://schemas.openxmlformats.org/officeDocument/2006/relationships/image" Target="../media/image189.png"/><Relationship Id="rId10" Type="http://schemas.openxmlformats.org/officeDocument/2006/relationships/image" Target="../media/image190.png"/><Relationship Id="rId11" Type="http://schemas.openxmlformats.org/officeDocument/2006/relationships/image" Target="../media/image191.png"/><Relationship Id="rId12" Type="http://schemas.openxmlformats.org/officeDocument/2006/relationships/image" Target="../media/image192.png"/><Relationship Id="rId13" Type="http://schemas.openxmlformats.org/officeDocument/2006/relationships/image" Target="../media/image193.png"/><Relationship Id="rId14" Type="http://schemas.openxmlformats.org/officeDocument/2006/relationships/image" Target="../media/image194.jpg"/><Relationship Id="rId15" Type="http://schemas.openxmlformats.org/officeDocument/2006/relationships/image" Target="../media/image195.png"/><Relationship Id="rId16" Type="http://schemas.openxmlformats.org/officeDocument/2006/relationships/image" Target="../media/image110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130.png"/><Relationship Id="rId4" Type="http://schemas.openxmlformats.org/officeDocument/2006/relationships/image" Target="../media/image196.png"/><Relationship Id="rId5" Type="http://schemas.openxmlformats.org/officeDocument/2006/relationships/image" Target="../media/image197.png"/><Relationship Id="rId6" Type="http://schemas.openxmlformats.org/officeDocument/2006/relationships/image" Target="../media/image198.png"/><Relationship Id="rId7" Type="http://schemas.openxmlformats.org/officeDocument/2006/relationships/image" Target="../media/image199.png"/><Relationship Id="rId8" Type="http://schemas.openxmlformats.org/officeDocument/2006/relationships/image" Target="../media/image200.png"/><Relationship Id="rId9" Type="http://schemas.openxmlformats.org/officeDocument/2006/relationships/image" Target="../media/image201.png"/><Relationship Id="rId10" Type="http://schemas.openxmlformats.org/officeDocument/2006/relationships/image" Target="../media/image202.png"/><Relationship Id="rId11" Type="http://schemas.openxmlformats.org/officeDocument/2006/relationships/image" Target="../media/image203.jpg"/><Relationship Id="rId12" Type="http://schemas.openxmlformats.org/officeDocument/2006/relationships/image" Target="../media/image110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4.png"/><Relationship Id="rId3" Type="http://schemas.openxmlformats.org/officeDocument/2006/relationships/image" Target="../media/image205.png"/><Relationship Id="rId4" Type="http://schemas.openxmlformats.org/officeDocument/2006/relationships/image" Target="../media/image206.png"/><Relationship Id="rId5" Type="http://schemas.openxmlformats.org/officeDocument/2006/relationships/image" Target="../media/image207.png"/><Relationship Id="rId6" Type="http://schemas.openxmlformats.org/officeDocument/2006/relationships/image" Target="../media/image208.png"/><Relationship Id="rId7" Type="http://schemas.openxmlformats.org/officeDocument/2006/relationships/image" Target="../media/image209.png"/><Relationship Id="rId8" Type="http://schemas.openxmlformats.org/officeDocument/2006/relationships/image" Target="../media/image210.png"/><Relationship Id="rId9" Type="http://schemas.openxmlformats.org/officeDocument/2006/relationships/image" Target="../media/image211.png"/><Relationship Id="rId10" Type="http://schemas.openxmlformats.org/officeDocument/2006/relationships/image" Target="../media/image212.png"/><Relationship Id="rId11" Type="http://schemas.openxmlformats.org/officeDocument/2006/relationships/image" Target="../media/image213.png"/><Relationship Id="rId12" Type="http://schemas.openxmlformats.org/officeDocument/2006/relationships/image" Target="../media/image110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4.png"/><Relationship Id="rId3" Type="http://schemas.openxmlformats.org/officeDocument/2006/relationships/image" Target="../media/image205.png"/><Relationship Id="rId4" Type="http://schemas.openxmlformats.org/officeDocument/2006/relationships/image" Target="../media/image214.png"/><Relationship Id="rId5" Type="http://schemas.openxmlformats.org/officeDocument/2006/relationships/image" Target="../media/image215.png"/><Relationship Id="rId6" Type="http://schemas.openxmlformats.org/officeDocument/2006/relationships/image" Target="../media/image216.png"/><Relationship Id="rId7" Type="http://schemas.openxmlformats.org/officeDocument/2006/relationships/image" Target="../media/image217.png"/><Relationship Id="rId8" Type="http://schemas.openxmlformats.org/officeDocument/2006/relationships/image" Target="../media/image218.png"/><Relationship Id="rId9" Type="http://schemas.openxmlformats.org/officeDocument/2006/relationships/image" Target="../media/image219.jpg"/><Relationship Id="rId10" Type="http://schemas.openxmlformats.org/officeDocument/2006/relationships/image" Target="../media/image220.jpg"/><Relationship Id="rId11" Type="http://schemas.openxmlformats.org/officeDocument/2006/relationships/image" Target="../media/image221.png"/><Relationship Id="rId12" Type="http://schemas.openxmlformats.org/officeDocument/2006/relationships/image" Target="../media/image110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4.png"/><Relationship Id="rId3" Type="http://schemas.openxmlformats.org/officeDocument/2006/relationships/image" Target="../media/image205.png"/><Relationship Id="rId4" Type="http://schemas.openxmlformats.org/officeDocument/2006/relationships/image" Target="../media/image131.png"/><Relationship Id="rId5" Type="http://schemas.openxmlformats.org/officeDocument/2006/relationships/image" Target="../media/image132.png"/><Relationship Id="rId6" Type="http://schemas.openxmlformats.org/officeDocument/2006/relationships/image" Target="../media/image222.png"/><Relationship Id="rId7" Type="http://schemas.openxmlformats.org/officeDocument/2006/relationships/image" Target="../media/image223.png"/><Relationship Id="rId8" Type="http://schemas.openxmlformats.org/officeDocument/2006/relationships/image" Target="../media/image224.png"/><Relationship Id="rId9" Type="http://schemas.openxmlformats.org/officeDocument/2006/relationships/image" Target="../media/image225.jpg"/><Relationship Id="rId10" Type="http://schemas.openxmlformats.org/officeDocument/2006/relationships/image" Target="../media/image226.png"/><Relationship Id="rId11" Type="http://schemas.openxmlformats.org/officeDocument/2006/relationships/image" Target="../media/image110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7.jpg"/><Relationship Id="rId3" Type="http://schemas.openxmlformats.org/officeDocument/2006/relationships/image" Target="../media/image228.png"/><Relationship Id="rId4" Type="http://schemas.openxmlformats.org/officeDocument/2006/relationships/image" Target="../media/image229.png"/><Relationship Id="rId5" Type="http://schemas.openxmlformats.org/officeDocument/2006/relationships/image" Target="../media/image230.png"/><Relationship Id="rId6" Type="http://schemas.openxmlformats.org/officeDocument/2006/relationships/image" Target="../media/image231.png"/><Relationship Id="rId7" Type="http://schemas.openxmlformats.org/officeDocument/2006/relationships/image" Target="../media/image232.png"/><Relationship Id="rId8" Type="http://schemas.openxmlformats.org/officeDocument/2006/relationships/image" Target="../media/image110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8.png"/><Relationship Id="rId3" Type="http://schemas.openxmlformats.org/officeDocument/2006/relationships/image" Target="../media/image229.png"/><Relationship Id="rId4" Type="http://schemas.openxmlformats.org/officeDocument/2006/relationships/image" Target="../media/image233.jpg"/><Relationship Id="rId5" Type="http://schemas.openxmlformats.org/officeDocument/2006/relationships/image" Target="../media/image234.png"/><Relationship Id="rId6" Type="http://schemas.openxmlformats.org/officeDocument/2006/relationships/image" Target="../media/image110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4.png"/><Relationship Id="rId3" Type="http://schemas.openxmlformats.org/officeDocument/2006/relationships/image" Target="../media/image229.png"/><Relationship Id="rId4" Type="http://schemas.openxmlformats.org/officeDocument/2006/relationships/image" Target="../media/image235.png"/><Relationship Id="rId5" Type="http://schemas.openxmlformats.org/officeDocument/2006/relationships/image" Target="../media/image236.png"/><Relationship Id="rId6" Type="http://schemas.openxmlformats.org/officeDocument/2006/relationships/image" Target="../media/image90.png"/><Relationship Id="rId7" Type="http://schemas.openxmlformats.org/officeDocument/2006/relationships/image" Target="../media/image237.png"/><Relationship Id="rId8" Type="http://schemas.openxmlformats.org/officeDocument/2006/relationships/image" Target="../media/image212.png"/><Relationship Id="rId9" Type="http://schemas.openxmlformats.org/officeDocument/2006/relationships/image" Target="../media/image213.png"/><Relationship Id="rId10" Type="http://schemas.openxmlformats.org/officeDocument/2006/relationships/image" Target="../media/image110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4.png"/><Relationship Id="rId3" Type="http://schemas.openxmlformats.org/officeDocument/2006/relationships/image" Target="../media/image229.png"/><Relationship Id="rId4" Type="http://schemas.openxmlformats.org/officeDocument/2006/relationships/image" Target="../media/image131.png"/><Relationship Id="rId5" Type="http://schemas.openxmlformats.org/officeDocument/2006/relationships/image" Target="../media/image132.png"/><Relationship Id="rId6" Type="http://schemas.openxmlformats.org/officeDocument/2006/relationships/image" Target="../media/image238.png"/><Relationship Id="rId7" Type="http://schemas.openxmlformats.org/officeDocument/2006/relationships/image" Target="../media/image239.png"/><Relationship Id="rId8" Type="http://schemas.openxmlformats.org/officeDocument/2006/relationships/image" Target="../media/image223.png"/><Relationship Id="rId9" Type="http://schemas.openxmlformats.org/officeDocument/2006/relationships/image" Target="../media/image224.png"/><Relationship Id="rId10" Type="http://schemas.openxmlformats.org/officeDocument/2006/relationships/image" Target="../media/image225.jpg"/><Relationship Id="rId11" Type="http://schemas.openxmlformats.org/officeDocument/2006/relationships/image" Target="../media/image226.png"/><Relationship Id="rId12" Type="http://schemas.openxmlformats.org/officeDocument/2006/relationships/image" Target="../media/image110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4.png"/><Relationship Id="rId3" Type="http://schemas.openxmlformats.org/officeDocument/2006/relationships/image" Target="../media/image240.png"/><Relationship Id="rId4" Type="http://schemas.openxmlformats.org/officeDocument/2006/relationships/image" Target="../media/image241.png"/><Relationship Id="rId5" Type="http://schemas.openxmlformats.org/officeDocument/2006/relationships/image" Target="../media/image242.png"/><Relationship Id="rId6" Type="http://schemas.openxmlformats.org/officeDocument/2006/relationships/image" Target="../media/image243.png"/><Relationship Id="rId7" Type="http://schemas.openxmlformats.org/officeDocument/2006/relationships/image" Target="../media/image244.png"/><Relationship Id="rId8" Type="http://schemas.openxmlformats.org/officeDocument/2006/relationships/image" Target="../media/image245.png"/><Relationship Id="rId9" Type="http://schemas.openxmlformats.org/officeDocument/2006/relationships/image" Target="../media/image246.png"/><Relationship Id="rId10" Type="http://schemas.openxmlformats.org/officeDocument/2006/relationships/image" Target="../media/image247.png"/><Relationship Id="rId11" Type="http://schemas.openxmlformats.org/officeDocument/2006/relationships/image" Target="../media/image160.png"/><Relationship Id="rId12" Type="http://schemas.openxmlformats.org/officeDocument/2006/relationships/image" Target="../media/image248.jpg"/><Relationship Id="rId13" Type="http://schemas.openxmlformats.org/officeDocument/2006/relationships/image" Target="../media/image249.png"/><Relationship Id="rId14" Type="http://schemas.openxmlformats.org/officeDocument/2006/relationships/image" Target="../media/image110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4.png"/><Relationship Id="rId3" Type="http://schemas.openxmlformats.org/officeDocument/2006/relationships/image" Target="../media/image240.png"/><Relationship Id="rId4" Type="http://schemas.openxmlformats.org/officeDocument/2006/relationships/image" Target="../media/image250.png"/><Relationship Id="rId5" Type="http://schemas.openxmlformats.org/officeDocument/2006/relationships/image" Target="../media/image251.png"/><Relationship Id="rId6" Type="http://schemas.openxmlformats.org/officeDocument/2006/relationships/image" Target="../media/image252.png"/><Relationship Id="rId7" Type="http://schemas.openxmlformats.org/officeDocument/2006/relationships/image" Target="../media/image62.png"/><Relationship Id="rId8" Type="http://schemas.openxmlformats.org/officeDocument/2006/relationships/image" Target="../media/image253.jpg"/><Relationship Id="rId9" Type="http://schemas.openxmlformats.org/officeDocument/2006/relationships/image" Target="../media/image254.png"/><Relationship Id="rId10" Type="http://schemas.openxmlformats.org/officeDocument/2006/relationships/image" Target="../media/image110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4.png"/><Relationship Id="rId3" Type="http://schemas.openxmlformats.org/officeDocument/2006/relationships/image" Target="../media/image240.png"/><Relationship Id="rId4" Type="http://schemas.openxmlformats.org/officeDocument/2006/relationships/image" Target="../media/image255.png"/><Relationship Id="rId5" Type="http://schemas.openxmlformats.org/officeDocument/2006/relationships/image" Target="../media/image256.png"/><Relationship Id="rId6" Type="http://schemas.openxmlformats.org/officeDocument/2006/relationships/image" Target="../media/image257.png"/><Relationship Id="rId7" Type="http://schemas.openxmlformats.org/officeDocument/2006/relationships/image" Target="../media/image62.png"/><Relationship Id="rId8" Type="http://schemas.openxmlformats.org/officeDocument/2006/relationships/image" Target="../media/image258.jpg"/><Relationship Id="rId9" Type="http://schemas.openxmlformats.org/officeDocument/2006/relationships/image" Target="../media/image259.png"/><Relationship Id="rId10" Type="http://schemas.openxmlformats.org/officeDocument/2006/relationships/image" Target="../media/image110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0.png"/><Relationship Id="rId3" Type="http://schemas.openxmlformats.org/officeDocument/2006/relationships/image" Target="../media/image261.png"/><Relationship Id="rId4" Type="http://schemas.openxmlformats.org/officeDocument/2006/relationships/image" Target="../media/image262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3.png"/><Relationship Id="rId3" Type="http://schemas.openxmlformats.org/officeDocument/2006/relationships/image" Target="../media/image264.png"/><Relationship Id="rId4" Type="http://schemas.openxmlformats.org/officeDocument/2006/relationships/image" Target="../media/image265.png"/><Relationship Id="rId5" Type="http://schemas.openxmlformats.org/officeDocument/2006/relationships/image" Target="../media/image266.png"/><Relationship Id="rId6" Type="http://schemas.openxmlformats.org/officeDocument/2006/relationships/image" Target="../media/image267.png"/><Relationship Id="rId7" Type="http://schemas.openxmlformats.org/officeDocument/2006/relationships/image" Target="../media/image268.png"/><Relationship Id="rId8" Type="http://schemas.openxmlformats.org/officeDocument/2006/relationships/image" Target="../media/image269.png"/><Relationship Id="rId9" Type="http://schemas.openxmlformats.org/officeDocument/2006/relationships/image" Target="../media/image270.png"/><Relationship Id="rId10" Type="http://schemas.openxmlformats.org/officeDocument/2006/relationships/image" Target="../media/image271.png"/><Relationship Id="rId11" Type="http://schemas.openxmlformats.org/officeDocument/2006/relationships/image" Target="../media/image272.png"/><Relationship Id="rId12" Type="http://schemas.openxmlformats.org/officeDocument/2006/relationships/image" Target="../media/image273.png"/><Relationship Id="rId13" Type="http://schemas.openxmlformats.org/officeDocument/2006/relationships/image" Target="../media/image274.png"/><Relationship Id="rId14" Type="http://schemas.openxmlformats.org/officeDocument/2006/relationships/image" Target="../media/image275.png"/><Relationship Id="rId15" Type="http://schemas.openxmlformats.org/officeDocument/2006/relationships/image" Target="../media/image276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7.png"/><Relationship Id="rId3" Type="http://schemas.openxmlformats.org/officeDocument/2006/relationships/image" Target="../media/image278.png"/><Relationship Id="rId4" Type="http://schemas.openxmlformats.org/officeDocument/2006/relationships/image" Target="../media/image279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0.png"/><Relationship Id="rId3" Type="http://schemas.openxmlformats.org/officeDocument/2006/relationships/image" Target="../media/image70.png"/><Relationship Id="rId4" Type="http://schemas.openxmlformats.org/officeDocument/2006/relationships/image" Target="../media/image281.png"/><Relationship Id="rId5" Type="http://schemas.openxmlformats.org/officeDocument/2006/relationships/image" Target="../media/image282.png"/><Relationship Id="rId6" Type="http://schemas.openxmlformats.org/officeDocument/2006/relationships/image" Target="../media/image28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4.png"/><Relationship Id="rId3" Type="http://schemas.openxmlformats.org/officeDocument/2006/relationships/image" Target="../media/image285.png"/><Relationship Id="rId4" Type="http://schemas.openxmlformats.org/officeDocument/2006/relationships/image" Target="../media/image286.png"/><Relationship Id="rId5" Type="http://schemas.openxmlformats.org/officeDocument/2006/relationships/image" Target="../media/image287.png"/><Relationship Id="rId6" Type="http://schemas.openxmlformats.org/officeDocument/2006/relationships/image" Target="../media/image288.png"/><Relationship Id="rId7" Type="http://schemas.openxmlformats.org/officeDocument/2006/relationships/image" Target="../media/image289.png"/><Relationship Id="rId8" Type="http://schemas.openxmlformats.org/officeDocument/2006/relationships/image" Target="../media/image290.png"/><Relationship Id="rId9" Type="http://schemas.openxmlformats.org/officeDocument/2006/relationships/image" Target="../media/image291.png"/><Relationship Id="rId10" Type="http://schemas.openxmlformats.org/officeDocument/2006/relationships/image" Target="../media/image292.png"/><Relationship Id="rId11" Type="http://schemas.openxmlformats.org/officeDocument/2006/relationships/image" Target="../media/image293.png"/><Relationship Id="rId12" Type="http://schemas.openxmlformats.org/officeDocument/2006/relationships/image" Target="../media/image294.png"/><Relationship Id="rId13" Type="http://schemas.openxmlformats.org/officeDocument/2006/relationships/image" Target="../media/image295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3.png"/><Relationship Id="rId3" Type="http://schemas.openxmlformats.org/officeDocument/2006/relationships/image" Target="../media/image296.png"/><Relationship Id="rId4" Type="http://schemas.openxmlformats.org/officeDocument/2006/relationships/image" Target="../media/image83.png"/><Relationship Id="rId5" Type="http://schemas.openxmlformats.org/officeDocument/2006/relationships/image" Target="../media/image297.png"/><Relationship Id="rId6" Type="http://schemas.openxmlformats.org/officeDocument/2006/relationships/image" Target="../media/image298.png"/><Relationship Id="rId7" Type="http://schemas.openxmlformats.org/officeDocument/2006/relationships/image" Target="../media/image299.png"/><Relationship Id="rId8" Type="http://schemas.openxmlformats.org/officeDocument/2006/relationships/image" Target="../media/image300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1.jpg"/><Relationship Id="rId3" Type="http://schemas.openxmlformats.org/officeDocument/2006/relationships/image" Target="../media/image302.png"/><Relationship Id="rId4" Type="http://schemas.openxmlformats.org/officeDocument/2006/relationships/image" Target="../media/image303.png"/><Relationship Id="rId5" Type="http://schemas.openxmlformats.org/officeDocument/2006/relationships/image" Target="../media/image304.png"/><Relationship Id="rId6" Type="http://schemas.openxmlformats.org/officeDocument/2006/relationships/image" Target="../media/image305.png"/><Relationship Id="rId7" Type="http://schemas.openxmlformats.org/officeDocument/2006/relationships/image" Target="../media/image306.png"/><Relationship Id="rId8" Type="http://schemas.openxmlformats.org/officeDocument/2006/relationships/image" Target="../media/image307.png"/><Relationship Id="rId9" Type="http://schemas.openxmlformats.org/officeDocument/2006/relationships/image" Target="../media/image308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9.jpg"/><Relationship Id="rId3" Type="http://schemas.openxmlformats.org/officeDocument/2006/relationships/image" Target="../media/image310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1.jpg"/><Relationship Id="rId3" Type="http://schemas.openxmlformats.org/officeDocument/2006/relationships/image" Target="../media/image263.png"/><Relationship Id="rId4" Type="http://schemas.openxmlformats.org/officeDocument/2006/relationships/image" Target="../media/image228.png"/><Relationship Id="rId5" Type="http://schemas.openxmlformats.org/officeDocument/2006/relationships/image" Target="../media/image310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4.png"/><Relationship Id="rId3" Type="http://schemas.openxmlformats.org/officeDocument/2006/relationships/image" Target="../media/image312.png"/><Relationship Id="rId4" Type="http://schemas.openxmlformats.org/officeDocument/2006/relationships/image" Target="../media/image313.png"/><Relationship Id="rId5" Type="http://schemas.openxmlformats.org/officeDocument/2006/relationships/image" Target="../media/image287.png"/><Relationship Id="rId6" Type="http://schemas.openxmlformats.org/officeDocument/2006/relationships/image" Target="../media/image314.png"/><Relationship Id="rId7" Type="http://schemas.openxmlformats.org/officeDocument/2006/relationships/image" Target="../media/image315.png"/><Relationship Id="rId8" Type="http://schemas.openxmlformats.org/officeDocument/2006/relationships/image" Target="../media/image316.png"/><Relationship Id="rId9" Type="http://schemas.openxmlformats.org/officeDocument/2006/relationships/image" Target="../media/image317.png"/><Relationship Id="rId10" Type="http://schemas.openxmlformats.org/officeDocument/2006/relationships/image" Target="../media/image318.png"/><Relationship Id="rId11" Type="http://schemas.openxmlformats.org/officeDocument/2006/relationships/image" Target="../media/image110.png"/><Relationship Id="rId12" Type="http://schemas.openxmlformats.org/officeDocument/2006/relationships/image" Target="../media/image319.jpg"/><Relationship Id="rId13" Type="http://schemas.openxmlformats.org/officeDocument/2006/relationships/image" Target="../media/image320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1.png"/><Relationship Id="rId3" Type="http://schemas.openxmlformats.org/officeDocument/2006/relationships/image" Target="../media/image310.jpg"/><Relationship Id="rId4" Type="http://schemas.openxmlformats.org/officeDocument/2006/relationships/image" Target="../media/image322.png"/><Relationship Id="rId5" Type="http://schemas.openxmlformats.org/officeDocument/2006/relationships/image" Target="../media/image323.png"/><Relationship Id="rId6" Type="http://schemas.openxmlformats.org/officeDocument/2006/relationships/image" Target="../media/image228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4.png"/><Relationship Id="rId3" Type="http://schemas.openxmlformats.org/officeDocument/2006/relationships/image" Target="../media/image312.png"/><Relationship Id="rId4" Type="http://schemas.openxmlformats.org/officeDocument/2006/relationships/image" Target="../media/image324.png"/><Relationship Id="rId5" Type="http://schemas.openxmlformats.org/officeDocument/2006/relationships/image" Target="../media/image110.png"/><Relationship Id="rId6" Type="http://schemas.openxmlformats.org/officeDocument/2006/relationships/image" Target="../media/image325.jpg"/><Relationship Id="rId7" Type="http://schemas.openxmlformats.org/officeDocument/2006/relationships/image" Target="../media/image310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4.png"/><Relationship Id="rId3" Type="http://schemas.openxmlformats.org/officeDocument/2006/relationships/image" Target="../media/image312.png"/><Relationship Id="rId4" Type="http://schemas.openxmlformats.org/officeDocument/2006/relationships/image" Target="../media/image326.png"/><Relationship Id="rId5" Type="http://schemas.openxmlformats.org/officeDocument/2006/relationships/image" Target="../media/image327.png"/><Relationship Id="rId6" Type="http://schemas.openxmlformats.org/officeDocument/2006/relationships/image" Target="../media/image328.png"/><Relationship Id="rId7" Type="http://schemas.openxmlformats.org/officeDocument/2006/relationships/image" Target="../media/image110.png"/><Relationship Id="rId8" Type="http://schemas.openxmlformats.org/officeDocument/2006/relationships/image" Target="../media/image329.png"/><Relationship Id="rId9" Type="http://schemas.openxmlformats.org/officeDocument/2006/relationships/image" Target="../media/image310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4.png"/><Relationship Id="rId3" Type="http://schemas.openxmlformats.org/officeDocument/2006/relationships/image" Target="../media/image312.png"/><Relationship Id="rId4" Type="http://schemas.openxmlformats.org/officeDocument/2006/relationships/image" Target="../media/image330.png"/><Relationship Id="rId5" Type="http://schemas.openxmlformats.org/officeDocument/2006/relationships/image" Target="../media/image331.png"/><Relationship Id="rId6" Type="http://schemas.openxmlformats.org/officeDocument/2006/relationships/image" Target="../media/image332.png"/><Relationship Id="rId7" Type="http://schemas.openxmlformats.org/officeDocument/2006/relationships/image" Target="../media/image333.png"/><Relationship Id="rId8" Type="http://schemas.openxmlformats.org/officeDocument/2006/relationships/image" Target="../media/image334.png"/><Relationship Id="rId9" Type="http://schemas.openxmlformats.org/officeDocument/2006/relationships/image" Target="../media/image335.png"/><Relationship Id="rId10" Type="http://schemas.openxmlformats.org/officeDocument/2006/relationships/image" Target="../media/image110.png"/><Relationship Id="rId11" Type="http://schemas.openxmlformats.org/officeDocument/2006/relationships/image" Target="../media/image33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7.png"/><Relationship Id="rId3" Type="http://schemas.openxmlformats.org/officeDocument/2006/relationships/image" Target="../media/image338.png"/><Relationship Id="rId4" Type="http://schemas.openxmlformats.org/officeDocument/2006/relationships/image" Target="../media/image339.png"/><Relationship Id="rId5" Type="http://schemas.openxmlformats.org/officeDocument/2006/relationships/image" Target="../media/image340.png"/><Relationship Id="rId6" Type="http://schemas.openxmlformats.org/officeDocument/2006/relationships/image" Target="../media/image140.png"/><Relationship Id="rId7" Type="http://schemas.openxmlformats.org/officeDocument/2006/relationships/image" Target="../media/image341.png"/><Relationship Id="rId8" Type="http://schemas.openxmlformats.org/officeDocument/2006/relationships/image" Target="../media/image342.png"/><Relationship Id="rId9" Type="http://schemas.openxmlformats.org/officeDocument/2006/relationships/image" Target="../media/image343.png"/><Relationship Id="rId10" Type="http://schemas.openxmlformats.org/officeDocument/2006/relationships/image" Target="../media/image344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5.png"/><Relationship Id="rId3" Type="http://schemas.openxmlformats.org/officeDocument/2006/relationships/image" Target="../media/image346.png"/><Relationship Id="rId4" Type="http://schemas.openxmlformats.org/officeDocument/2006/relationships/image" Target="../media/image347.png"/><Relationship Id="rId5" Type="http://schemas.openxmlformats.org/officeDocument/2006/relationships/image" Target="../media/image348.png"/><Relationship Id="rId6" Type="http://schemas.openxmlformats.org/officeDocument/2006/relationships/image" Target="../media/image349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0.png"/><Relationship Id="rId3" Type="http://schemas.openxmlformats.org/officeDocument/2006/relationships/image" Target="../media/image24.png"/><Relationship Id="rId4" Type="http://schemas.openxmlformats.org/officeDocument/2006/relationships/image" Target="../media/image20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1.png"/><Relationship Id="rId3" Type="http://schemas.openxmlformats.org/officeDocument/2006/relationships/image" Target="../media/image352.png"/><Relationship Id="rId4" Type="http://schemas.openxmlformats.org/officeDocument/2006/relationships/image" Target="../media/image35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50.jpg"/><Relationship Id="rId4" Type="http://schemas.openxmlformats.org/officeDocument/2006/relationships/image" Target="../media/image5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43865"/>
            <a:ext cx="12192000" cy="6384290"/>
            <a:chOff x="0" y="343865"/>
            <a:chExt cx="12192000" cy="6384290"/>
          </a:xfrm>
        </p:grpSpPr>
        <p:sp>
          <p:nvSpPr>
            <p:cNvPr id="3" name="object 3"/>
            <p:cNvSpPr/>
            <p:nvPr/>
          </p:nvSpPr>
          <p:spPr>
            <a:xfrm>
              <a:off x="0" y="492250"/>
              <a:ext cx="12191999" cy="62358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07822" y="343865"/>
              <a:ext cx="7465568" cy="5260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07822" y="810768"/>
              <a:ext cx="3684524" cy="5257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99618" y="1764792"/>
              <a:ext cx="3971163" cy="2788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99618" y="2043683"/>
              <a:ext cx="3663569" cy="2788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1171935" y="6426809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rlito"/>
                <a:cs typeface="Carlito"/>
              </a:rPr>
              <a:t>1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4586" y="385318"/>
            <a:ext cx="7825485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7486" y="1756917"/>
            <a:ext cx="8517509" cy="371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7486" y="2547569"/>
            <a:ext cx="8753856" cy="372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767486" y="3340608"/>
            <a:ext cx="7470140" cy="372110"/>
            <a:chOff x="767486" y="3340608"/>
            <a:chExt cx="7470140" cy="372110"/>
          </a:xfrm>
        </p:grpSpPr>
        <p:sp>
          <p:nvSpPr>
            <p:cNvPr id="7" name="object 7"/>
            <p:cNvSpPr/>
            <p:nvPr/>
          </p:nvSpPr>
          <p:spPr>
            <a:xfrm>
              <a:off x="767486" y="3340608"/>
              <a:ext cx="1543430" cy="371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218689" y="3340608"/>
              <a:ext cx="6018529" cy="3718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767486" y="4131817"/>
            <a:ext cx="5823458" cy="371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11886" y="1719834"/>
            <a:ext cx="622300" cy="4069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Wingdings"/>
              <a:cs typeface="Wingdings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D0CECE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 marL="469900">
              <a:lnSpc>
                <a:spcPct val="100000"/>
              </a:lnSpc>
              <a:spcBef>
                <a:spcPts val="1645"/>
              </a:spcBef>
            </a:pPr>
            <a:r>
              <a:rPr dirty="0" sz="2400">
                <a:solidFill>
                  <a:srgbClr val="D0CECE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24686" y="4860366"/>
            <a:ext cx="6516370" cy="372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1224686" y="5435193"/>
            <a:ext cx="7646034" cy="372110"/>
            <a:chOff x="1224686" y="5435193"/>
            <a:chExt cx="7646034" cy="372110"/>
          </a:xfrm>
        </p:grpSpPr>
        <p:sp>
          <p:nvSpPr>
            <p:cNvPr id="13" name="object 13"/>
            <p:cNvSpPr/>
            <p:nvPr/>
          </p:nvSpPr>
          <p:spPr>
            <a:xfrm>
              <a:off x="1224686" y="5435193"/>
              <a:ext cx="7101840" cy="3718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187562" y="5435193"/>
              <a:ext cx="502920" cy="37185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522843" y="5435193"/>
              <a:ext cx="347472" cy="37185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696579" y="5435193"/>
              <a:ext cx="140207" cy="37185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/>
          <p:nvPr/>
        </p:nvSpPr>
        <p:spPr>
          <a:xfrm>
            <a:off x="9564623" y="2971800"/>
            <a:ext cx="1769364" cy="29885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439143" y="6621881"/>
            <a:ext cx="2317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z="1200">
                <a:latin typeface="Carlito"/>
                <a:cs typeface="Carlito"/>
              </a:rPr>
              <a:t>10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4586" y="385318"/>
            <a:ext cx="7825485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7486" y="2462783"/>
            <a:ext cx="8757793" cy="371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11886" y="2425700"/>
            <a:ext cx="622300" cy="2380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D0CECE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  <a:spcBef>
                <a:spcPts val="1930"/>
              </a:spcBef>
            </a:pPr>
            <a:r>
              <a:rPr dirty="0" sz="2400">
                <a:solidFill>
                  <a:srgbClr val="D0CECE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  <a:spcBef>
                <a:spcPts val="1945"/>
              </a:spcBef>
            </a:pPr>
            <a:r>
              <a:rPr dirty="0" sz="2400">
                <a:solidFill>
                  <a:srgbClr val="D0CECE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24686" y="3228085"/>
            <a:ext cx="2058670" cy="372110"/>
            <a:chOff x="1224686" y="3228085"/>
            <a:chExt cx="2058670" cy="372110"/>
          </a:xfrm>
        </p:grpSpPr>
        <p:sp>
          <p:nvSpPr>
            <p:cNvPr id="7" name="object 7"/>
            <p:cNvSpPr/>
            <p:nvPr/>
          </p:nvSpPr>
          <p:spPr>
            <a:xfrm>
              <a:off x="1224686" y="3228085"/>
              <a:ext cx="1122273" cy="3718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264409" y="3228085"/>
              <a:ext cx="1018413" cy="371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1224686" y="3839286"/>
            <a:ext cx="3405759" cy="372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24686" y="4452239"/>
            <a:ext cx="3021329" cy="371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1439143" y="6621881"/>
            <a:ext cx="2317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z="1200">
                <a:latin typeface="Carlito"/>
                <a:cs typeface="Carlito"/>
              </a:rPr>
              <a:t>10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2534920"/>
            <a:chOff x="0" y="0"/>
            <a:chExt cx="12192000" cy="253492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2133600"/>
            </a:xfrm>
            <a:custGeom>
              <a:avLst/>
              <a:gdLst/>
              <a:ahLst/>
              <a:cxnLst/>
              <a:rect l="l" t="t" r="r" b="b"/>
              <a:pathLst>
                <a:path w="12192000" h="2133600">
                  <a:moveTo>
                    <a:pt x="12192000" y="0"/>
                  </a:moveTo>
                  <a:lnTo>
                    <a:pt x="0" y="0"/>
                  </a:lnTo>
                  <a:lnTo>
                    <a:pt x="0" y="1685544"/>
                  </a:lnTo>
                  <a:lnTo>
                    <a:pt x="0" y="2133600"/>
                  </a:lnTo>
                  <a:lnTo>
                    <a:pt x="12192000" y="2133600"/>
                  </a:lnTo>
                  <a:lnTo>
                    <a:pt x="12192000" y="168554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14400" y="1685544"/>
              <a:ext cx="3248025" cy="848994"/>
            </a:xfrm>
            <a:custGeom>
              <a:avLst/>
              <a:gdLst/>
              <a:ahLst/>
              <a:cxnLst/>
              <a:rect l="l" t="t" r="r" b="b"/>
              <a:pathLst>
                <a:path w="3248025" h="848994">
                  <a:moveTo>
                    <a:pt x="3247644" y="0"/>
                  </a:moveTo>
                  <a:lnTo>
                    <a:pt x="0" y="0"/>
                  </a:lnTo>
                  <a:lnTo>
                    <a:pt x="0" y="848867"/>
                  </a:lnTo>
                  <a:lnTo>
                    <a:pt x="3247644" y="848867"/>
                  </a:lnTo>
                  <a:lnTo>
                    <a:pt x="3247644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47546" y="1752549"/>
              <a:ext cx="746759" cy="7577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620900" y="1752549"/>
              <a:ext cx="2472690" cy="7577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rlito"/>
                <a:cs typeface="Carlito"/>
              </a:rPr>
              <a:t>12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85988" y="4622291"/>
            <a:ext cx="3251200" cy="2235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1005839" y="4461002"/>
            <a:ext cx="5358130" cy="1684655"/>
            <a:chOff x="1005839" y="4461002"/>
            <a:chExt cx="5358130" cy="1684655"/>
          </a:xfrm>
        </p:grpSpPr>
        <p:sp>
          <p:nvSpPr>
            <p:cNvPr id="10" name="object 10"/>
            <p:cNvSpPr/>
            <p:nvPr/>
          </p:nvSpPr>
          <p:spPr>
            <a:xfrm>
              <a:off x="1005839" y="4461002"/>
              <a:ext cx="5357876" cy="8199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05839" y="5324856"/>
              <a:ext cx="3346704" cy="8202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4586" y="385318"/>
            <a:ext cx="5999861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7486" y="2921507"/>
            <a:ext cx="7032752" cy="371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11886" y="2884423"/>
            <a:ext cx="622300" cy="1767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>
              <a:latin typeface="Wingdings"/>
              <a:cs typeface="Wingdings"/>
            </a:endParaRPr>
          </a:p>
          <a:p>
            <a:pPr marL="469900">
              <a:lnSpc>
                <a:spcPct val="100000"/>
              </a:lnSpc>
            </a:pPr>
            <a:r>
              <a:rPr dirty="0" sz="2400">
                <a:solidFill>
                  <a:srgbClr val="D0CECE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 marL="469900">
              <a:lnSpc>
                <a:spcPct val="100000"/>
              </a:lnSpc>
              <a:spcBef>
                <a:spcPts val="1935"/>
              </a:spcBef>
            </a:pPr>
            <a:r>
              <a:rPr dirty="0" sz="2400">
                <a:solidFill>
                  <a:srgbClr val="D0CECE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24686" y="3686251"/>
            <a:ext cx="2506599" cy="372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24686" y="4297934"/>
            <a:ext cx="2625090" cy="371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439143" y="6621881"/>
            <a:ext cx="2317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z="1200">
                <a:latin typeface="Carlito"/>
                <a:cs typeface="Carlito"/>
              </a:rPr>
              <a:t>13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420356" y="0"/>
            <a:ext cx="4772025" cy="6858000"/>
          </a:xfrm>
          <a:custGeom>
            <a:avLst/>
            <a:gdLst/>
            <a:ahLst/>
            <a:cxnLst/>
            <a:rect l="l" t="t" r="r" b="b"/>
            <a:pathLst>
              <a:path w="4772025" h="6858000">
                <a:moveTo>
                  <a:pt x="4771644" y="0"/>
                </a:moveTo>
                <a:lnTo>
                  <a:pt x="0" y="0"/>
                </a:lnTo>
                <a:lnTo>
                  <a:pt x="0" y="6858000"/>
                </a:lnTo>
                <a:lnTo>
                  <a:pt x="4771644" y="6858000"/>
                </a:lnTo>
                <a:lnTo>
                  <a:pt x="4771644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4586" y="385318"/>
            <a:ext cx="305650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4586" y="1349324"/>
            <a:ext cx="6664198" cy="372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03096" y="4419346"/>
            <a:ext cx="1227455" cy="3093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84015" y="4463541"/>
            <a:ext cx="1362964" cy="309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2769107" y="5465064"/>
            <a:ext cx="1762125" cy="408940"/>
            <a:chOff x="2769107" y="5465064"/>
            <a:chExt cx="1762125" cy="408940"/>
          </a:xfrm>
        </p:grpSpPr>
        <p:sp>
          <p:nvSpPr>
            <p:cNvPr id="9" name="object 9"/>
            <p:cNvSpPr/>
            <p:nvPr/>
          </p:nvSpPr>
          <p:spPr>
            <a:xfrm>
              <a:off x="2769107" y="5465064"/>
              <a:ext cx="1762125" cy="408940"/>
            </a:xfrm>
            <a:custGeom>
              <a:avLst/>
              <a:gdLst/>
              <a:ahLst/>
              <a:cxnLst/>
              <a:rect l="l" t="t" r="r" b="b"/>
              <a:pathLst>
                <a:path w="1762125" h="408939">
                  <a:moveTo>
                    <a:pt x="1761744" y="0"/>
                  </a:moveTo>
                  <a:lnTo>
                    <a:pt x="0" y="0"/>
                  </a:lnTo>
                  <a:lnTo>
                    <a:pt x="0" y="408432"/>
                  </a:lnTo>
                  <a:lnTo>
                    <a:pt x="1761744" y="408432"/>
                  </a:lnTo>
                  <a:lnTo>
                    <a:pt x="176174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205606" y="5509564"/>
              <a:ext cx="495807" cy="3093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639946" y="5509564"/>
              <a:ext cx="568071" cy="3093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5023103" y="5465064"/>
            <a:ext cx="1760220" cy="408940"/>
            <a:chOff x="5023103" y="5465064"/>
            <a:chExt cx="1760220" cy="408940"/>
          </a:xfrm>
        </p:grpSpPr>
        <p:sp>
          <p:nvSpPr>
            <p:cNvPr id="13" name="object 13"/>
            <p:cNvSpPr/>
            <p:nvPr/>
          </p:nvSpPr>
          <p:spPr>
            <a:xfrm>
              <a:off x="5023103" y="5465064"/>
              <a:ext cx="1760220" cy="408940"/>
            </a:xfrm>
            <a:custGeom>
              <a:avLst/>
              <a:gdLst/>
              <a:ahLst/>
              <a:cxnLst/>
              <a:rect l="l" t="t" r="r" b="b"/>
              <a:pathLst>
                <a:path w="1760220" h="408939">
                  <a:moveTo>
                    <a:pt x="1760220" y="0"/>
                  </a:moveTo>
                  <a:lnTo>
                    <a:pt x="0" y="0"/>
                  </a:lnTo>
                  <a:lnTo>
                    <a:pt x="0" y="408432"/>
                  </a:lnTo>
                  <a:lnTo>
                    <a:pt x="1760220" y="408432"/>
                  </a:lnTo>
                  <a:lnTo>
                    <a:pt x="176022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221477" y="5509564"/>
              <a:ext cx="495808" cy="3093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655817" y="5509564"/>
              <a:ext cx="548639" cy="3093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113017" y="5509564"/>
              <a:ext cx="629919" cy="3093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/>
          <p:nvPr/>
        </p:nvSpPr>
        <p:spPr>
          <a:xfrm>
            <a:off x="1027298" y="2086355"/>
            <a:ext cx="1234317" cy="22326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517391" y="2572511"/>
            <a:ext cx="2464308" cy="16813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775575" y="2718053"/>
            <a:ext cx="1651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45475" y="2755138"/>
            <a:ext cx="3051429" cy="3718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21" name="object 21"/>
          <p:cNvGrpSpPr/>
          <p:nvPr/>
        </p:nvGrpSpPr>
        <p:grpSpPr>
          <a:xfrm>
            <a:off x="8245475" y="3303778"/>
            <a:ext cx="3630295" cy="372110"/>
            <a:chOff x="8245475" y="3303778"/>
            <a:chExt cx="3630295" cy="372110"/>
          </a:xfrm>
        </p:grpSpPr>
        <p:sp>
          <p:nvSpPr>
            <p:cNvPr id="22" name="object 22"/>
            <p:cNvSpPr/>
            <p:nvPr/>
          </p:nvSpPr>
          <p:spPr>
            <a:xfrm>
              <a:off x="8245475" y="3303778"/>
              <a:ext cx="2376297" cy="37185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0496676" y="3303778"/>
              <a:ext cx="801014" cy="37185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1244960" y="3303778"/>
              <a:ext cx="630554" cy="37185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8245475" y="3852671"/>
            <a:ext cx="2117725" cy="372110"/>
            <a:chOff x="8245475" y="3852671"/>
            <a:chExt cx="2117725" cy="372110"/>
          </a:xfrm>
        </p:grpSpPr>
        <p:sp>
          <p:nvSpPr>
            <p:cNvPr id="26" name="object 26"/>
            <p:cNvSpPr/>
            <p:nvPr/>
          </p:nvSpPr>
          <p:spPr>
            <a:xfrm>
              <a:off x="8245475" y="3852671"/>
              <a:ext cx="1479930" cy="37185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9577450" y="3852671"/>
              <a:ext cx="785241" cy="37185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/>
          <p:nvPr/>
        </p:nvSpPr>
        <p:spPr>
          <a:xfrm>
            <a:off x="3642359" y="4904232"/>
            <a:ext cx="2198370" cy="557530"/>
          </a:xfrm>
          <a:custGeom>
            <a:avLst/>
            <a:gdLst/>
            <a:ahLst/>
            <a:cxnLst/>
            <a:rect l="l" t="t" r="r" b="b"/>
            <a:pathLst>
              <a:path w="2198370" h="557529">
                <a:moveTo>
                  <a:pt x="1098803" y="0"/>
                </a:moveTo>
                <a:lnTo>
                  <a:pt x="1098803" y="278638"/>
                </a:lnTo>
                <a:lnTo>
                  <a:pt x="2198369" y="278638"/>
                </a:lnTo>
                <a:lnTo>
                  <a:pt x="2198369" y="557276"/>
                </a:lnTo>
              </a:path>
              <a:path w="2198370" h="557529">
                <a:moveTo>
                  <a:pt x="1099565" y="0"/>
                </a:moveTo>
                <a:lnTo>
                  <a:pt x="1099565" y="278638"/>
                </a:lnTo>
                <a:lnTo>
                  <a:pt x="0" y="278638"/>
                </a:lnTo>
                <a:lnTo>
                  <a:pt x="0" y="557276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1439143" y="6621881"/>
            <a:ext cx="2317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z="1200">
                <a:latin typeface="Carlito"/>
                <a:cs typeface="Carlito"/>
              </a:rPr>
              <a:t>13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2534920"/>
            <a:chOff x="0" y="0"/>
            <a:chExt cx="12192000" cy="253492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2133600"/>
            </a:xfrm>
            <a:custGeom>
              <a:avLst/>
              <a:gdLst/>
              <a:ahLst/>
              <a:cxnLst/>
              <a:rect l="l" t="t" r="r" b="b"/>
              <a:pathLst>
                <a:path w="12192000" h="2133600">
                  <a:moveTo>
                    <a:pt x="12192000" y="0"/>
                  </a:moveTo>
                  <a:lnTo>
                    <a:pt x="0" y="0"/>
                  </a:lnTo>
                  <a:lnTo>
                    <a:pt x="0" y="1685544"/>
                  </a:lnTo>
                  <a:lnTo>
                    <a:pt x="0" y="2133600"/>
                  </a:lnTo>
                  <a:lnTo>
                    <a:pt x="12192000" y="2133600"/>
                  </a:lnTo>
                  <a:lnTo>
                    <a:pt x="12192000" y="168554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14400" y="1685544"/>
              <a:ext cx="3248025" cy="848994"/>
            </a:xfrm>
            <a:custGeom>
              <a:avLst/>
              <a:gdLst/>
              <a:ahLst/>
              <a:cxnLst/>
              <a:rect l="l" t="t" r="r" b="b"/>
              <a:pathLst>
                <a:path w="3248025" h="848994">
                  <a:moveTo>
                    <a:pt x="3247644" y="0"/>
                  </a:moveTo>
                  <a:lnTo>
                    <a:pt x="0" y="0"/>
                  </a:lnTo>
                  <a:lnTo>
                    <a:pt x="0" y="848867"/>
                  </a:lnTo>
                  <a:lnTo>
                    <a:pt x="3247644" y="848867"/>
                  </a:lnTo>
                  <a:lnTo>
                    <a:pt x="3247644" y="0"/>
                  </a:lnTo>
                  <a:close/>
                </a:path>
              </a:pathLst>
            </a:custGeom>
            <a:solidFill>
              <a:srgbClr val="FF970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52118" y="1752549"/>
              <a:ext cx="2848483" cy="7577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rlito"/>
                <a:cs typeface="Carlito"/>
              </a:rPr>
              <a:t>15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5839" y="5325465"/>
            <a:ext cx="3321304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40752" y="4236719"/>
            <a:ext cx="3813048" cy="26212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4586" y="385318"/>
            <a:ext cx="7420864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7486" y="3227577"/>
            <a:ext cx="5911977" cy="371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11886" y="3190494"/>
            <a:ext cx="622300" cy="11569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D0CECE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24686" y="3992879"/>
            <a:ext cx="9716135" cy="372110"/>
            <a:chOff x="1224686" y="3992879"/>
            <a:chExt cx="9716135" cy="372110"/>
          </a:xfrm>
        </p:grpSpPr>
        <p:sp>
          <p:nvSpPr>
            <p:cNvPr id="7" name="object 7"/>
            <p:cNvSpPr/>
            <p:nvPr/>
          </p:nvSpPr>
          <p:spPr>
            <a:xfrm>
              <a:off x="1224686" y="3992879"/>
              <a:ext cx="3918330" cy="3718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007863" y="3992879"/>
              <a:ext cx="813435" cy="371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737860" y="3992879"/>
              <a:ext cx="5202682" cy="3718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30696" y="1495044"/>
            <a:ext cx="5532120" cy="4730750"/>
            <a:chOff x="6330696" y="1495044"/>
            <a:chExt cx="5532120" cy="4730750"/>
          </a:xfrm>
        </p:grpSpPr>
        <p:sp>
          <p:nvSpPr>
            <p:cNvPr id="3" name="object 3"/>
            <p:cNvSpPr/>
            <p:nvPr/>
          </p:nvSpPr>
          <p:spPr>
            <a:xfrm>
              <a:off x="9292665" y="1495044"/>
              <a:ext cx="2570150" cy="47304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330696" y="1495044"/>
              <a:ext cx="2968752" cy="47304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6330696" y="1495044"/>
            <a:ext cx="5532120" cy="4730750"/>
            <a:chOff x="6330696" y="1495044"/>
            <a:chExt cx="5532120" cy="4730750"/>
          </a:xfrm>
        </p:grpSpPr>
        <p:sp>
          <p:nvSpPr>
            <p:cNvPr id="7" name="object 7"/>
            <p:cNvSpPr/>
            <p:nvPr/>
          </p:nvSpPr>
          <p:spPr>
            <a:xfrm>
              <a:off x="8894064" y="1495044"/>
              <a:ext cx="2968752" cy="47304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30696" y="1495044"/>
              <a:ext cx="2968752" cy="47304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445617" y="975944"/>
            <a:ext cx="4263898" cy="460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516026" y="3307969"/>
            <a:ext cx="5477510" cy="372110"/>
            <a:chOff x="516026" y="3307969"/>
            <a:chExt cx="5477510" cy="372110"/>
          </a:xfrm>
        </p:grpSpPr>
        <p:sp>
          <p:nvSpPr>
            <p:cNvPr id="11" name="object 11"/>
            <p:cNvSpPr/>
            <p:nvPr/>
          </p:nvSpPr>
          <p:spPr>
            <a:xfrm>
              <a:off x="516026" y="3307969"/>
              <a:ext cx="1613027" cy="3718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994662" y="3307969"/>
              <a:ext cx="1755139" cy="3718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590289" y="3307969"/>
              <a:ext cx="2403093" cy="3718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/>
          <p:nvPr/>
        </p:nvSpPr>
        <p:spPr>
          <a:xfrm>
            <a:off x="516026" y="3856304"/>
            <a:ext cx="2666238" cy="372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16026" y="4684521"/>
            <a:ext cx="5040884" cy="3718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9428543" y="2058542"/>
            <a:ext cx="1925955" cy="3615690"/>
            <a:chOff x="9428543" y="2058542"/>
            <a:chExt cx="1925955" cy="3615690"/>
          </a:xfrm>
        </p:grpSpPr>
        <p:sp>
          <p:nvSpPr>
            <p:cNvPr id="18" name="object 18"/>
            <p:cNvSpPr/>
            <p:nvPr/>
          </p:nvSpPr>
          <p:spPr>
            <a:xfrm>
              <a:off x="9438132" y="2068067"/>
              <a:ext cx="1906523" cy="359664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433306" y="2063305"/>
              <a:ext cx="1916430" cy="3606165"/>
            </a:xfrm>
            <a:custGeom>
              <a:avLst/>
              <a:gdLst/>
              <a:ahLst/>
              <a:cxnLst/>
              <a:rect l="l" t="t" r="r" b="b"/>
              <a:pathLst>
                <a:path w="1916429" h="3606165">
                  <a:moveTo>
                    <a:pt x="0" y="3606165"/>
                  </a:moveTo>
                  <a:lnTo>
                    <a:pt x="1916049" y="3606165"/>
                  </a:lnTo>
                  <a:lnTo>
                    <a:pt x="1916049" y="0"/>
                  </a:lnTo>
                  <a:lnTo>
                    <a:pt x="0" y="0"/>
                  </a:lnTo>
                  <a:lnTo>
                    <a:pt x="0" y="3606165"/>
                  </a:lnTo>
                  <a:close/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6863651" y="2058542"/>
            <a:ext cx="1916430" cy="3615690"/>
            <a:chOff x="6863651" y="2058542"/>
            <a:chExt cx="1916430" cy="3615690"/>
          </a:xfrm>
        </p:grpSpPr>
        <p:sp>
          <p:nvSpPr>
            <p:cNvPr id="21" name="object 21"/>
            <p:cNvSpPr/>
            <p:nvPr/>
          </p:nvSpPr>
          <p:spPr>
            <a:xfrm>
              <a:off x="6873240" y="2068067"/>
              <a:ext cx="1897379" cy="359664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868414" y="2063305"/>
              <a:ext cx="1906905" cy="3606165"/>
            </a:xfrm>
            <a:custGeom>
              <a:avLst/>
              <a:gdLst/>
              <a:ahLst/>
              <a:cxnLst/>
              <a:rect l="l" t="t" r="r" b="b"/>
              <a:pathLst>
                <a:path w="1906904" h="3606165">
                  <a:moveTo>
                    <a:pt x="0" y="3606165"/>
                  </a:moveTo>
                  <a:lnTo>
                    <a:pt x="1906904" y="3606165"/>
                  </a:lnTo>
                  <a:lnTo>
                    <a:pt x="1906904" y="0"/>
                  </a:lnTo>
                  <a:lnTo>
                    <a:pt x="0" y="0"/>
                  </a:lnTo>
                  <a:lnTo>
                    <a:pt x="0" y="3606165"/>
                  </a:lnTo>
                  <a:close/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423811" y="1947545"/>
            <a:ext cx="4896485" cy="374015"/>
            <a:chOff x="423811" y="1947545"/>
            <a:chExt cx="4896485" cy="374015"/>
          </a:xfrm>
        </p:grpSpPr>
        <p:sp>
          <p:nvSpPr>
            <p:cNvPr id="24" name="object 24"/>
            <p:cNvSpPr/>
            <p:nvPr/>
          </p:nvSpPr>
          <p:spPr>
            <a:xfrm>
              <a:off x="423811" y="1947544"/>
              <a:ext cx="4761230" cy="372110"/>
            </a:xfrm>
            <a:custGeom>
              <a:avLst/>
              <a:gdLst/>
              <a:ahLst/>
              <a:cxnLst/>
              <a:rect l="l" t="t" r="r" b="b"/>
              <a:pathLst>
                <a:path w="4761230" h="372110">
                  <a:moveTo>
                    <a:pt x="4760963" y="0"/>
                  </a:moveTo>
                  <a:lnTo>
                    <a:pt x="4760963" y="0"/>
                  </a:lnTo>
                  <a:lnTo>
                    <a:pt x="0" y="0"/>
                  </a:lnTo>
                  <a:lnTo>
                    <a:pt x="0" y="371856"/>
                  </a:lnTo>
                  <a:lnTo>
                    <a:pt x="4760963" y="371856"/>
                  </a:lnTo>
                  <a:lnTo>
                    <a:pt x="476096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23976" y="1949145"/>
              <a:ext cx="2142870" cy="3721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432939" y="1949145"/>
              <a:ext cx="1213980" cy="3721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572890" y="1949145"/>
              <a:ext cx="1747139" cy="3721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30696" y="1495044"/>
            <a:ext cx="5532120" cy="4730750"/>
            <a:chOff x="6330696" y="1495044"/>
            <a:chExt cx="5532120" cy="4730750"/>
          </a:xfrm>
        </p:grpSpPr>
        <p:sp>
          <p:nvSpPr>
            <p:cNvPr id="3" name="object 3"/>
            <p:cNvSpPr/>
            <p:nvPr/>
          </p:nvSpPr>
          <p:spPr>
            <a:xfrm>
              <a:off x="9292665" y="1495044"/>
              <a:ext cx="2570150" cy="47304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330696" y="1495044"/>
              <a:ext cx="2968752" cy="47304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5617" y="975944"/>
            <a:ext cx="4263898" cy="460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6026" y="2471039"/>
            <a:ext cx="2830956" cy="3398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516026" y="3253104"/>
            <a:ext cx="4690745" cy="340360"/>
            <a:chOff x="516026" y="3253104"/>
            <a:chExt cx="4690745" cy="340360"/>
          </a:xfrm>
        </p:grpSpPr>
        <p:sp>
          <p:nvSpPr>
            <p:cNvPr id="9" name="object 9"/>
            <p:cNvSpPr/>
            <p:nvPr/>
          </p:nvSpPr>
          <p:spPr>
            <a:xfrm>
              <a:off x="516026" y="3253104"/>
              <a:ext cx="3324352" cy="33985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712464" y="3253104"/>
              <a:ext cx="1313307" cy="3398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861559" y="3253104"/>
              <a:ext cx="345186" cy="3398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516026" y="3756101"/>
            <a:ext cx="5266690" cy="340360"/>
            <a:chOff x="516026" y="3756101"/>
            <a:chExt cx="5266690" cy="340360"/>
          </a:xfrm>
        </p:grpSpPr>
        <p:sp>
          <p:nvSpPr>
            <p:cNvPr id="13" name="object 13"/>
            <p:cNvSpPr/>
            <p:nvPr/>
          </p:nvSpPr>
          <p:spPr>
            <a:xfrm>
              <a:off x="516026" y="3756101"/>
              <a:ext cx="3067430" cy="3401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450081" y="3756101"/>
              <a:ext cx="733717" cy="34015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136136" y="3756101"/>
              <a:ext cx="1646047" cy="34015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516026" y="4259326"/>
            <a:ext cx="1667764" cy="3398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16026" y="5041087"/>
            <a:ext cx="4924425" cy="3401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16026" y="5544311"/>
            <a:ext cx="1376933" cy="3398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9" name="object 19"/>
          <p:cNvGrpSpPr/>
          <p:nvPr/>
        </p:nvGrpSpPr>
        <p:grpSpPr>
          <a:xfrm>
            <a:off x="6839267" y="2058542"/>
            <a:ext cx="1965325" cy="3615690"/>
            <a:chOff x="6839267" y="2058542"/>
            <a:chExt cx="1965325" cy="3615690"/>
          </a:xfrm>
        </p:grpSpPr>
        <p:sp>
          <p:nvSpPr>
            <p:cNvPr id="20" name="object 20"/>
            <p:cNvSpPr/>
            <p:nvPr/>
          </p:nvSpPr>
          <p:spPr>
            <a:xfrm>
              <a:off x="6848856" y="2068067"/>
              <a:ext cx="1946148" cy="359664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844030" y="2063305"/>
              <a:ext cx="1955800" cy="3606165"/>
            </a:xfrm>
            <a:custGeom>
              <a:avLst/>
              <a:gdLst/>
              <a:ahLst/>
              <a:cxnLst/>
              <a:rect l="l" t="t" r="r" b="b"/>
              <a:pathLst>
                <a:path w="1955800" h="3606165">
                  <a:moveTo>
                    <a:pt x="0" y="3606165"/>
                  </a:moveTo>
                  <a:lnTo>
                    <a:pt x="1955673" y="3606165"/>
                  </a:lnTo>
                  <a:lnTo>
                    <a:pt x="1955673" y="0"/>
                  </a:lnTo>
                  <a:lnTo>
                    <a:pt x="0" y="0"/>
                  </a:lnTo>
                  <a:lnTo>
                    <a:pt x="0" y="3606165"/>
                  </a:lnTo>
                  <a:close/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9388919" y="2058542"/>
            <a:ext cx="1965325" cy="3615690"/>
            <a:chOff x="9388919" y="2058542"/>
            <a:chExt cx="1965325" cy="3615690"/>
          </a:xfrm>
        </p:grpSpPr>
        <p:sp>
          <p:nvSpPr>
            <p:cNvPr id="23" name="object 23"/>
            <p:cNvSpPr/>
            <p:nvPr/>
          </p:nvSpPr>
          <p:spPr>
            <a:xfrm>
              <a:off x="9398507" y="2068067"/>
              <a:ext cx="1946148" cy="359664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393681" y="2063305"/>
              <a:ext cx="1955800" cy="3606165"/>
            </a:xfrm>
            <a:custGeom>
              <a:avLst/>
              <a:gdLst/>
              <a:ahLst/>
              <a:cxnLst/>
              <a:rect l="l" t="t" r="r" b="b"/>
              <a:pathLst>
                <a:path w="1955800" h="3606165">
                  <a:moveTo>
                    <a:pt x="0" y="3606165"/>
                  </a:moveTo>
                  <a:lnTo>
                    <a:pt x="1955673" y="3606165"/>
                  </a:lnTo>
                  <a:lnTo>
                    <a:pt x="1955673" y="0"/>
                  </a:lnTo>
                  <a:lnTo>
                    <a:pt x="0" y="0"/>
                  </a:lnTo>
                  <a:lnTo>
                    <a:pt x="0" y="3606165"/>
                  </a:lnTo>
                  <a:close/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/>
          <p:nvPr/>
        </p:nvSpPr>
        <p:spPr>
          <a:xfrm>
            <a:off x="7526972" y="4774628"/>
            <a:ext cx="183007" cy="18300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992804" y="4837112"/>
            <a:ext cx="183006" cy="18300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78037" y="1495044"/>
            <a:ext cx="2570150" cy="4730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617" y="973200"/>
            <a:ext cx="4263898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516026" y="2484754"/>
            <a:ext cx="4922520" cy="372110"/>
            <a:chOff x="516026" y="2484754"/>
            <a:chExt cx="4922520" cy="372110"/>
          </a:xfrm>
        </p:grpSpPr>
        <p:sp>
          <p:nvSpPr>
            <p:cNvPr id="6" name="object 6"/>
            <p:cNvSpPr/>
            <p:nvPr/>
          </p:nvSpPr>
          <p:spPr>
            <a:xfrm>
              <a:off x="516026" y="2484754"/>
              <a:ext cx="1290701" cy="3718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77670" y="2484754"/>
              <a:ext cx="2495042" cy="371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034027" y="2484754"/>
              <a:ext cx="523494" cy="3718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462271" y="2484754"/>
              <a:ext cx="976122" cy="3718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516026" y="3312540"/>
            <a:ext cx="5132197" cy="3718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6026" y="3860876"/>
            <a:ext cx="5630926" cy="372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6026" y="4410202"/>
            <a:ext cx="5335397" cy="3718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6026" y="4958841"/>
            <a:ext cx="5508498" cy="3718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/>
          <p:cNvGrpSpPr/>
          <p:nvPr/>
        </p:nvGrpSpPr>
        <p:grpSpPr>
          <a:xfrm>
            <a:off x="516026" y="5507735"/>
            <a:ext cx="3262629" cy="372110"/>
            <a:chOff x="516026" y="5507735"/>
            <a:chExt cx="3262629" cy="372110"/>
          </a:xfrm>
        </p:grpSpPr>
        <p:sp>
          <p:nvSpPr>
            <p:cNvPr id="15" name="object 15"/>
            <p:cNvSpPr/>
            <p:nvPr/>
          </p:nvSpPr>
          <p:spPr>
            <a:xfrm>
              <a:off x="516026" y="5507735"/>
              <a:ext cx="2719451" cy="37185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099561" y="5507735"/>
              <a:ext cx="679094" cy="37185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608577" y="5507735"/>
              <a:ext cx="140208" cy="37185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8198675" y="2077211"/>
            <a:ext cx="1927225" cy="3587750"/>
            <a:chOff x="8198675" y="2077211"/>
            <a:chExt cx="1927225" cy="3587750"/>
          </a:xfrm>
        </p:grpSpPr>
        <p:sp>
          <p:nvSpPr>
            <p:cNvPr id="19" name="object 19"/>
            <p:cNvSpPr/>
            <p:nvPr/>
          </p:nvSpPr>
          <p:spPr>
            <a:xfrm>
              <a:off x="8208264" y="2447543"/>
              <a:ext cx="1908048" cy="285292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203438" y="2442717"/>
              <a:ext cx="1917700" cy="2862580"/>
            </a:xfrm>
            <a:custGeom>
              <a:avLst/>
              <a:gdLst/>
              <a:ahLst/>
              <a:cxnLst/>
              <a:rect l="l" t="t" r="r" b="b"/>
              <a:pathLst>
                <a:path w="1917700" h="2862579">
                  <a:moveTo>
                    <a:pt x="0" y="2862453"/>
                  </a:moveTo>
                  <a:lnTo>
                    <a:pt x="1917573" y="2862453"/>
                  </a:lnTo>
                  <a:lnTo>
                    <a:pt x="1917573" y="0"/>
                  </a:lnTo>
                  <a:lnTo>
                    <a:pt x="0" y="0"/>
                  </a:lnTo>
                  <a:lnTo>
                    <a:pt x="0" y="2862453"/>
                  </a:lnTo>
                  <a:close/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208264" y="2077211"/>
              <a:ext cx="1908175" cy="469900"/>
            </a:xfrm>
            <a:custGeom>
              <a:avLst/>
              <a:gdLst/>
              <a:ahLst/>
              <a:cxnLst/>
              <a:rect l="l" t="t" r="r" b="b"/>
              <a:pathLst>
                <a:path w="1908175" h="469900">
                  <a:moveTo>
                    <a:pt x="1908048" y="0"/>
                  </a:moveTo>
                  <a:lnTo>
                    <a:pt x="0" y="0"/>
                  </a:lnTo>
                  <a:lnTo>
                    <a:pt x="0" y="469391"/>
                  </a:lnTo>
                  <a:lnTo>
                    <a:pt x="1908048" y="469391"/>
                  </a:lnTo>
                  <a:lnTo>
                    <a:pt x="1908048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208264" y="5053583"/>
              <a:ext cx="1908048" cy="61112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4586" y="365506"/>
            <a:ext cx="4100576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4586" y="2786760"/>
            <a:ext cx="11170158" cy="371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4586" y="3335096"/>
            <a:ext cx="11011916" cy="372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4586" y="3884421"/>
            <a:ext cx="10574655" cy="371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4586" y="4433011"/>
            <a:ext cx="1118527" cy="372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516868" y="6621881"/>
            <a:ext cx="1536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z="1200">
                <a:latin typeface="Carlito"/>
                <a:cs typeface="Carlito"/>
              </a:rPr>
              <a:t>2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78037" y="1495044"/>
            <a:ext cx="2570150" cy="4730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617" y="973200"/>
            <a:ext cx="4263898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6026" y="2658440"/>
            <a:ext cx="5564251" cy="309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6026" y="3085845"/>
            <a:ext cx="3982339" cy="309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516026" y="3791153"/>
            <a:ext cx="5311775" cy="309880"/>
            <a:chOff x="516026" y="3791153"/>
            <a:chExt cx="5311775" cy="309880"/>
          </a:xfrm>
        </p:grpSpPr>
        <p:sp>
          <p:nvSpPr>
            <p:cNvPr id="8" name="object 8"/>
            <p:cNvSpPr/>
            <p:nvPr/>
          </p:nvSpPr>
          <p:spPr>
            <a:xfrm>
              <a:off x="516026" y="3791153"/>
              <a:ext cx="552704" cy="3096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30554" y="3791153"/>
              <a:ext cx="1511046" cy="30967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386330" y="3791153"/>
              <a:ext cx="3441319" cy="3096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/>
          <p:nvPr/>
        </p:nvSpPr>
        <p:spPr>
          <a:xfrm>
            <a:off x="516026" y="4218432"/>
            <a:ext cx="3855466" cy="3093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516026" y="4925567"/>
            <a:ext cx="4627880" cy="309880"/>
            <a:chOff x="516026" y="4925567"/>
            <a:chExt cx="4627880" cy="309880"/>
          </a:xfrm>
        </p:grpSpPr>
        <p:sp>
          <p:nvSpPr>
            <p:cNvPr id="13" name="object 13"/>
            <p:cNvSpPr/>
            <p:nvPr/>
          </p:nvSpPr>
          <p:spPr>
            <a:xfrm>
              <a:off x="516026" y="4925567"/>
              <a:ext cx="3613785" cy="3093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020312" y="4925567"/>
              <a:ext cx="1123403" cy="3093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516026" y="5352592"/>
            <a:ext cx="1398905" cy="309880"/>
            <a:chOff x="516026" y="5352592"/>
            <a:chExt cx="1398905" cy="309880"/>
          </a:xfrm>
        </p:grpSpPr>
        <p:sp>
          <p:nvSpPr>
            <p:cNvPr id="16" name="object 16"/>
            <p:cNvSpPr/>
            <p:nvPr/>
          </p:nvSpPr>
          <p:spPr>
            <a:xfrm>
              <a:off x="516026" y="5352592"/>
              <a:ext cx="1398905" cy="30937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740154" y="5352592"/>
              <a:ext cx="118871" cy="30937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8195627" y="1796821"/>
            <a:ext cx="1944370" cy="3879215"/>
            <a:chOff x="8195627" y="1796821"/>
            <a:chExt cx="1944370" cy="3879215"/>
          </a:xfrm>
        </p:grpSpPr>
        <p:sp>
          <p:nvSpPr>
            <p:cNvPr id="19" name="object 19"/>
            <p:cNvSpPr/>
            <p:nvPr/>
          </p:nvSpPr>
          <p:spPr>
            <a:xfrm>
              <a:off x="8205216" y="2055875"/>
              <a:ext cx="1924812" cy="361035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200390" y="2051113"/>
              <a:ext cx="1934845" cy="3620135"/>
            </a:xfrm>
            <a:custGeom>
              <a:avLst/>
              <a:gdLst/>
              <a:ahLst/>
              <a:cxnLst/>
              <a:rect l="l" t="t" r="r" b="b"/>
              <a:pathLst>
                <a:path w="1934845" h="3620135">
                  <a:moveTo>
                    <a:pt x="0" y="3619880"/>
                  </a:moveTo>
                  <a:lnTo>
                    <a:pt x="1934336" y="3619880"/>
                  </a:lnTo>
                  <a:lnTo>
                    <a:pt x="1934336" y="0"/>
                  </a:lnTo>
                  <a:lnTo>
                    <a:pt x="0" y="0"/>
                  </a:lnTo>
                  <a:lnTo>
                    <a:pt x="0" y="3619880"/>
                  </a:lnTo>
                  <a:close/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627173" y="3605593"/>
              <a:ext cx="225933" cy="22440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374380" y="1796821"/>
              <a:ext cx="309321" cy="49222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441436" y="1865375"/>
              <a:ext cx="180340" cy="360045"/>
            </a:xfrm>
            <a:custGeom>
              <a:avLst/>
              <a:gdLst/>
              <a:ahLst/>
              <a:cxnLst/>
              <a:rect l="l" t="t" r="r" b="b"/>
              <a:pathLst>
                <a:path w="180340" h="360044">
                  <a:moveTo>
                    <a:pt x="134874" y="0"/>
                  </a:moveTo>
                  <a:lnTo>
                    <a:pt x="44958" y="0"/>
                  </a:lnTo>
                  <a:lnTo>
                    <a:pt x="44958" y="269748"/>
                  </a:lnTo>
                  <a:lnTo>
                    <a:pt x="0" y="269748"/>
                  </a:lnTo>
                  <a:lnTo>
                    <a:pt x="89916" y="359663"/>
                  </a:lnTo>
                  <a:lnTo>
                    <a:pt x="179832" y="269748"/>
                  </a:lnTo>
                  <a:lnTo>
                    <a:pt x="134874" y="269748"/>
                  </a:lnTo>
                  <a:lnTo>
                    <a:pt x="13487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78037" y="1495044"/>
            <a:ext cx="2570150" cy="4730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617" y="973200"/>
            <a:ext cx="4263898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6026" y="2758770"/>
            <a:ext cx="5513197" cy="372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6026" y="3307969"/>
            <a:ext cx="1994027" cy="3718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6026" y="4135196"/>
            <a:ext cx="4395978" cy="372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6026" y="4684521"/>
            <a:ext cx="5612003" cy="371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6026" y="5232806"/>
            <a:ext cx="1114767" cy="372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8235695" y="2089404"/>
            <a:ext cx="1849120" cy="3569335"/>
            <a:chOff x="8235695" y="2089404"/>
            <a:chExt cx="1849120" cy="3569335"/>
          </a:xfrm>
        </p:grpSpPr>
        <p:sp>
          <p:nvSpPr>
            <p:cNvPr id="11" name="object 11"/>
            <p:cNvSpPr/>
            <p:nvPr/>
          </p:nvSpPr>
          <p:spPr>
            <a:xfrm>
              <a:off x="8235695" y="2089404"/>
              <a:ext cx="1848611" cy="35692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990075" y="3549396"/>
              <a:ext cx="340360" cy="340360"/>
            </a:xfrm>
            <a:custGeom>
              <a:avLst/>
              <a:gdLst/>
              <a:ahLst/>
              <a:cxnLst/>
              <a:rect l="l" t="t" r="r" b="b"/>
              <a:pathLst>
                <a:path w="340359" h="340360">
                  <a:moveTo>
                    <a:pt x="0" y="169925"/>
                  </a:moveTo>
                  <a:lnTo>
                    <a:pt x="6069" y="124751"/>
                  </a:lnTo>
                  <a:lnTo>
                    <a:pt x="23198" y="84158"/>
                  </a:lnTo>
                  <a:lnTo>
                    <a:pt x="49768" y="49768"/>
                  </a:lnTo>
                  <a:lnTo>
                    <a:pt x="84158" y="23198"/>
                  </a:lnTo>
                  <a:lnTo>
                    <a:pt x="124751" y="6069"/>
                  </a:lnTo>
                  <a:lnTo>
                    <a:pt x="169925" y="0"/>
                  </a:lnTo>
                  <a:lnTo>
                    <a:pt x="215100" y="6069"/>
                  </a:lnTo>
                  <a:lnTo>
                    <a:pt x="255693" y="23198"/>
                  </a:lnTo>
                  <a:lnTo>
                    <a:pt x="290083" y="49768"/>
                  </a:lnTo>
                  <a:lnTo>
                    <a:pt x="316653" y="84158"/>
                  </a:lnTo>
                  <a:lnTo>
                    <a:pt x="333782" y="124751"/>
                  </a:lnTo>
                  <a:lnTo>
                    <a:pt x="339851" y="169925"/>
                  </a:lnTo>
                  <a:lnTo>
                    <a:pt x="333782" y="215100"/>
                  </a:lnTo>
                  <a:lnTo>
                    <a:pt x="316653" y="255693"/>
                  </a:lnTo>
                  <a:lnTo>
                    <a:pt x="290083" y="290083"/>
                  </a:lnTo>
                  <a:lnTo>
                    <a:pt x="255693" y="316653"/>
                  </a:lnTo>
                  <a:lnTo>
                    <a:pt x="215100" y="333782"/>
                  </a:lnTo>
                  <a:lnTo>
                    <a:pt x="169925" y="339851"/>
                  </a:lnTo>
                  <a:lnTo>
                    <a:pt x="124751" y="333782"/>
                  </a:lnTo>
                  <a:lnTo>
                    <a:pt x="84158" y="316653"/>
                  </a:lnTo>
                  <a:lnTo>
                    <a:pt x="49768" y="290083"/>
                  </a:lnTo>
                  <a:lnTo>
                    <a:pt x="23198" y="255693"/>
                  </a:lnTo>
                  <a:lnTo>
                    <a:pt x="6069" y="215100"/>
                  </a:lnTo>
                  <a:lnTo>
                    <a:pt x="0" y="169925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044749" y="3604069"/>
              <a:ext cx="230505" cy="23050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78037" y="1495044"/>
            <a:ext cx="2570150" cy="4730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617" y="973200"/>
            <a:ext cx="4263898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6026" y="2484754"/>
            <a:ext cx="4813046" cy="371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6026" y="3033648"/>
            <a:ext cx="5306060" cy="3718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6026" y="3582289"/>
            <a:ext cx="2572639" cy="3718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6026" y="4410202"/>
            <a:ext cx="5543296" cy="371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6026" y="4958841"/>
            <a:ext cx="4892294" cy="371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6026" y="5507735"/>
            <a:ext cx="1280540" cy="3718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8197151" y="2067686"/>
            <a:ext cx="1944370" cy="3596004"/>
            <a:chOff x="8197151" y="2067686"/>
            <a:chExt cx="1944370" cy="3596004"/>
          </a:xfrm>
        </p:grpSpPr>
        <p:sp>
          <p:nvSpPr>
            <p:cNvPr id="12" name="object 12"/>
            <p:cNvSpPr/>
            <p:nvPr/>
          </p:nvSpPr>
          <p:spPr>
            <a:xfrm>
              <a:off x="8206740" y="2077211"/>
              <a:ext cx="1924811" cy="35768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201914" y="2072449"/>
              <a:ext cx="1934845" cy="3586479"/>
            </a:xfrm>
            <a:custGeom>
              <a:avLst/>
              <a:gdLst/>
              <a:ahLst/>
              <a:cxnLst/>
              <a:rect l="l" t="t" r="r" b="b"/>
              <a:pathLst>
                <a:path w="1934845" h="3586479">
                  <a:moveTo>
                    <a:pt x="0" y="3586353"/>
                  </a:moveTo>
                  <a:lnTo>
                    <a:pt x="1934337" y="3586353"/>
                  </a:lnTo>
                  <a:lnTo>
                    <a:pt x="1934337" y="0"/>
                  </a:lnTo>
                  <a:lnTo>
                    <a:pt x="0" y="0"/>
                  </a:lnTo>
                  <a:lnTo>
                    <a:pt x="0" y="3586353"/>
                  </a:lnTo>
                  <a:close/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30696" y="1495044"/>
            <a:ext cx="5532120" cy="4730750"/>
            <a:chOff x="6330696" y="1495044"/>
            <a:chExt cx="5532120" cy="4730750"/>
          </a:xfrm>
        </p:grpSpPr>
        <p:sp>
          <p:nvSpPr>
            <p:cNvPr id="3" name="object 3"/>
            <p:cNvSpPr/>
            <p:nvPr/>
          </p:nvSpPr>
          <p:spPr>
            <a:xfrm>
              <a:off x="9292665" y="1495044"/>
              <a:ext cx="2570150" cy="47304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330696" y="1495044"/>
              <a:ext cx="2968752" cy="47304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5617" y="975944"/>
            <a:ext cx="4263898" cy="460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6026" y="2403094"/>
            <a:ext cx="5430139" cy="292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6026" y="2779522"/>
            <a:ext cx="1698879" cy="292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6026" y="3436620"/>
            <a:ext cx="5321300" cy="292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516026" y="3813047"/>
            <a:ext cx="4803775" cy="292735"/>
            <a:chOff x="516026" y="3813047"/>
            <a:chExt cx="4803775" cy="292735"/>
          </a:xfrm>
        </p:grpSpPr>
        <p:sp>
          <p:nvSpPr>
            <p:cNvPr id="11" name="object 11"/>
            <p:cNvSpPr/>
            <p:nvPr/>
          </p:nvSpPr>
          <p:spPr>
            <a:xfrm>
              <a:off x="516026" y="3813047"/>
              <a:ext cx="2347849" cy="29260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752089" y="3813047"/>
              <a:ext cx="1312926" cy="29260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945636" y="3813047"/>
              <a:ext cx="1373632" cy="29260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/>
          <p:nvPr/>
        </p:nvSpPr>
        <p:spPr>
          <a:xfrm>
            <a:off x="516026" y="4189476"/>
            <a:ext cx="2353691" cy="2926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16026" y="4845050"/>
            <a:ext cx="5545836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16026" y="5221478"/>
            <a:ext cx="5525897" cy="2926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16026" y="5597956"/>
            <a:ext cx="2230120" cy="2929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8" name="object 18"/>
          <p:cNvGrpSpPr/>
          <p:nvPr/>
        </p:nvGrpSpPr>
        <p:grpSpPr>
          <a:xfrm>
            <a:off x="6842315" y="2053970"/>
            <a:ext cx="1946910" cy="3614420"/>
            <a:chOff x="6842315" y="2053970"/>
            <a:chExt cx="1946910" cy="3614420"/>
          </a:xfrm>
        </p:grpSpPr>
        <p:sp>
          <p:nvSpPr>
            <p:cNvPr id="19" name="object 19"/>
            <p:cNvSpPr/>
            <p:nvPr/>
          </p:nvSpPr>
          <p:spPr>
            <a:xfrm>
              <a:off x="6851904" y="2063495"/>
              <a:ext cx="1927859" cy="359511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847078" y="2058733"/>
              <a:ext cx="1937385" cy="3604895"/>
            </a:xfrm>
            <a:custGeom>
              <a:avLst/>
              <a:gdLst/>
              <a:ahLst/>
              <a:cxnLst/>
              <a:rect l="l" t="t" r="r" b="b"/>
              <a:pathLst>
                <a:path w="1937384" h="3604895">
                  <a:moveTo>
                    <a:pt x="0" y="3604641"/>
                  </a:moveTo>
                  <a:lnTo>
                    <a:pt x="1937385" y="3604641"/>
                  </a:lnTo>
                  <a:lnTo>
                    <a:pt x="1937385" y="0"/>
                  </a:lnTo>
                  <a:lnTo>
                    <a:pt x="0" y="0"/>
                  </a:lnTo>
                  <a:lnTo>
                    <a:pt x="0" y="3604641"/>
                  </a:lnTo>
                  <a:close/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9399587" y="2053970"/>
            <a:ext cx="1946910" cy="3614420"/>
            <a:chOff x="9399587" y="2053970"/>
            <a:chExt cx="1946910" cy="3614420"/>
          </a:xfrm>
        </p:grpSpPr>
        <p:sp>
          <p:nvSpPr>
            <p:cNvPr id="22" name="object 22"/>
            <p:cNvSpPr/>
            <p:nvPr/>
          </p:nvSpPr>
          <p:spPr>
            <a:xfrm>
              <a:off x="9409175" y="2063495"/>
              <a:ext cx="1927860" cy="359511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404350" y="2058733"/>
              <a:ext cx="1937385" cy="3604895"/>
            </a:xfrm>
            <a:custGeom>
              <a:avLst/>
              <a:gdLst/>
              <a:ahLst/>
              <a:cxnLst/>
              <a:rect l="l" t="t" r="r" b="b"/>
              <a:pathLst>
                <a:path w="1937384" h="3604895">
                  <a:moveTo>
                    <a:pt x="0" y="3604641"/>
                  </a:moveTo>
                  <a:lnTo>
                    <a:pt x="1937384" y="3604641"/>
                  </a:lnTo>
                  <a:lnTo>
                    <a:pt x="1937384" y="0"/>
                  </a:lnTo>
                  <a:lnTo>
                    <a:pt x="0" y="0"/>
                  </a:lnTo>
                  <a:lnTo>
                    <a:pt x="0" y="3604641"/>
                  </a:lnTo>
                  <a:close/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6477000" y="2584754"/>
            <a:ext cx="492759" cy="309880"/>
            <a:chOff x="6477000" y="2584754"/>
            <a:chExt cx="492759" cy="309880"/>
          </a:xfrm>
        </p:grpSpPr>
        <p:sp>
          <p:nvSpPr>
            <p:cNvPr id="25" name="object 25"/>
            <p:cNvSpPr/>
            <p:nvPr/>
          </p:nvSpPr>
          <p:spPr>
            <a:xfrm>
              <a:off x="6477000" y="2584754"/>
              <a:ext cx="492226" cy="30932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545580" y="2651760"/>
              <a:ext cx="360045" cy="180340"/>
            </a:xfrm>
            <a:custGeom>
              <a:avLst/>
              <a:gdLst/>
              <a:ahLst/>
              <a:cxnLst/>
              <a:rect l="l" t="t" r="r" b="b"/>
              <a:pathLst>
                <a:path w="360045" h="180339">
                  <a:moveTo>
                    <a:pt x="269748" y="0"/>
                  </a:moveTo>
                  <a:lnTo>
                    <a:pt x="269748" y="44957"/>
                  </a:lnTo>
                  <a:lnTo>
                    <a:pt x="0" y="44957"/>
                  </a:lnTo>
                  <a:lnTo>
                    <a:pt x="0" y="134874"/>
                  </a:lnTo>
                  <a:lnTo>
                    <a:pt x="269748" y="134874"/>
                  </a:lnTo>
                  <a:lnTo>
                    <a:pt x="269748" y="179831"/>
                  </a:lnTo>
                  <a:lnTo>
                    <a:pt x="359664" y="89915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/>
          <p:cNvGrpSpPr/>
          <p:nvPr/>
        </p:nvGrpSpPr>
        <p:grpSpPr>
          <a:xfrm>
            <a:off x="9564623" y="5539740"/>
            <a:ext cx="309880" cy="421005"/>
            <a:chOff x="9564623" y="5539740"/>
            <a:chExt cx="309880" cy="421005"/>
          </a:xfrm>
        </p:grpSpPr>
        <p:sp>
          <p:nvSpPr>
            <p:cNvPr id="28" name="object 28"/>
            <p:cNvSpPr/>
            <p:nvPr/>
          </p:nvSpPr>
          <p:spPr>
            <a:xfrm>
              <a:off x="9564623" y="5539740"/>
              <a:ext cx="309321" cy="42067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631679" y="5608320"/>
              <a:ext cx="180340" cy="288290"/>
            </a:xfrm>
            <a:custGeom>
              <a:avLst/>
              <a:gdLst/>
              <a:ahLst/>
              <a:cxnLst/>
              <a:rect l="l" t="t" r="r" b="b"/>
              <a:pathLst>
                <a:path w="180340" h="288289">
                  <a:moveTo>
                    <a:pt x="89916" y="0"/>
                  </a:moveTo>
                  <a:lnTo>
                    <a:pt x="0" y="89915"/>
                  </a:lnTo>
                  <a:lnTo>
                    <a:pt x="44958" y="89915"/>
                  </a:lnTo>
                  <a:lnTo>
                    <a:pt x="44958" y="288035"/>
                  </a:lnTo>
                  <a:lnTo>
                    <a:pt x="134874" y="288035"/>
                  </a:lnTo>
                  <a:lnTo>
                    <a:pt x="134874" y="89915"/>
                  </a:lnTo>
                  <a:lnTo>
                    <a:pt x="179831" y="89915"/>
                  </a:lnTo>
                  <a:lnTo>
                    <a:pt x="8991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78037" y="1495044"/>
            <a:ext cx="2570150" cy="4730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617" y="973200"/>
            <a:ext cx="4263898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6026" y="2722194"/>
            <a:ext cx="5531993" cy="340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516026" y="3225673"/>
            <a:ext cx="5292090" cy="340360"/>
            <a:chOff x="516026" y="3225673"/>
            <a:chExt cx="5292090" cy="340360"/>
          </a:xfrm>
        </p:grpSpPr>
        <p:sp>
          <p:nvSpPr>
            <p:cNvPr id="7" name="object 7"/>
            <p:cNvSpPr/>
            <p:nvPr/>
          </p:nvSpPr>
          <p:spPr>
            <a:xfrm>
              <a:off x="516026" y="3225673"/>
              <a:ext cx="3766820" cy="3398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148327" y="3225673"/>
              <a:ext cx="1659254" cy="33985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516026" y="4007180"/>
            <a:ext cx="5589905" cy="340360"/>
            <a:chOff x="516026" y="4007180"/>
            <a:chExt cx="5589905" cy="340360"/>
          </a:xfrm>
        </p:grpSpPr>
        <p:sp>
          <p:nvSpPr>
            <p:cNvPr id="10" name="object 10"/>
            <p:cNvSpPr/>
            <p:nvPr/>
          </p:nvSpPr>
          <p:spPr>
            <a:xfrm>
              <a:off x="516026" y="4007180"/>
              <a:ext cx="2171700" cy="3401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560065" y="4007180"/>
              <a:ext cx="1434592" cy="3401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851148" y="4007180"/>
              <a:ext cx="2254250" cy="3401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/>
          <p:nvPr/>
        </p:nvSpPr>
        <p:spPr>
          <a:xfrm>
            <a:off x="516026" y="4789678"/>
            <a:ext cx="5712460" cy="3398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/>
          <p:cNvGrpSpPr/>
          <p:nvPr/>
        </p:nvGrpSpPr>
        <p:grpSpPr>
          <a:xfrm>
            <a:off x="516026" y="5292852"/>
            <a:ext cx="2508885" cy="340360"/>
            <a:chOff x="516026" y="5292852"/>
            <a:chExt cx="2508885" cy="340360"/>
          </a:xfrm>
        </p:grpSpPr>
        <p:sp>
          <p:nvSpPr>
            <p:cNvPr id="15" name="object 15"/>
            <p:cNvSpPr/>
            <p:nvPr/>
          </p:nvSpPr>
          <p:spPr>
            <a:xfrm>
              <a:off x="516026" y="5292852"/>
              <a:ext cx="607568" cy="33985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71702" y="5292852"/>
              <a:ext cx="2052827" cy="33985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887726" y="5292852"/>
              <a:ext cx="128016" cy="33985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8206295" y="2055495"/>
            <a:ext cx="1925955" cy="3580765"/>
            <a:chOff x="8206295" y="2055495"/>
            <a:chExt cx="1925955" cy="3580765"/>
          </a:xfrm>
        </p:grpSpPr>
        <p:sp>
          <p:nvSpPr>
            <p:cNvPr id="19" name="object 19"/>
            <p:cNvSpPr/>
            <p:nvPr/>
          </p:nvSpPr>
          <p:spPr>
            <a:xfrm>
              <a:off x="8215883" y="2065020"/>
              <a:ext cx="1906523" cy="356158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211057" y="2060257"/>
              <a:ext cx="1916430" cy="3571240"/>
            </a:xfrm>
            <a:custGeom>
              <a:avLst/>
              <a:gdLst/>
              <a:ahLst/>
              <a:cxnLst/>
              <a:rect l="l" t="t" r="r" b="b"/>
              <a:pathLst>
                <a:path w="1916429" h="3571240">
                  <a:moveTo>
                    <a:pt x="0" y="3571113"/>
                  </a:moveTo>
                  <a:lnTo>
                    <a:pt x="1916049" y="3571113"/>
                  </a:lnTo>
                  <a:lnTo>
                    <a:pt x="1916049" y="0"/>
                  </a:lnTo>
                  <a:lnTo>
                    <a:pt x="0" y="0"/>
                  </a:lnTo>
                  <a:lnTo>
                    <a:pt x="0" y="3571113"/>
                  </a:lnTo>
                  <a:close/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678989" y="4882705"/>
              <a:ext cx="224408" cy="22593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78037" y="1495044"/>
            <a:ext cx="2570150" cy="4730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617" y="700786"/>
            <a:ext cx="4263898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6026" y="2758770"/>
            <a:ext cx="5615559" cy="372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516026" y="3307969"/>
            <a:ext cx="5609590" cy="372110"/>
            <a:chOff x="516026" y="3307969"/>
            <a:chExt cx="5609590" cy="372110"/>
          </a:xfrm>
        </p:grpSpPr>
        <p:sp>
          <p:nvSpPr>
            <p:cNvPr id="7" name="object 7"/>
            <p:cNvSpPr/>
            <p:nvPr/>
          </p:nvSpPr>
          <p:spPr>
            <a:xfrm>
              <a:off x="516026" y="3307969"/>
              <a:ext cx="3755771" cy="3718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137659" y="3307969"/>
              <a:ext cx="1219200" cy="3718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204459" y="3307969"/>
              <a:ext cx="921029" cy="3718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516026" y="3856304"/>
            <a:ext cx="3478784" cy="372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6026" y="4684521"/>
            <a:ext cx="5260340" cy="3718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6026" y="5232806"/>
            <a:ext cx="4529074" cy="3721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8192579" y="2047875"/>
            <a:ext cx="1951989" cy="3620770"/>
            <a:chOff x="8192579" y="2047875"/>
            <a:chExt cx="1951989" cy="3620770"/>
          </a:xfrm>
        </p:grpSpPr>
        <p:sp>
          <p:nvSpPr>
            <p:cNvPr id="14" name="object 14"/>
            <p:cNvSpPr/>
            <p:nvPr/>
          </p:nvSpPr>
          <p:spPr>
            <a:xfrm>
              <a:off x="8202168" y="2057400"/>
              <a:ext cx="1932431" cy="36012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197342" y="2052637"/>
              <a:ext cx="1942464" cy="3611245"/>
            </a:xfrm>
            <a:custGeom>
              <a:avLst/>
              <a:gdLst/>
              <a:ahLst/>
              <a:cxnLst/>
              <a:rect l="l" t="t" r="r" b="b"/>
              <a:pathLst>
                <a:path w="1942465" h="3611245">
                  <a:moveTo>
                    <a:pt x="0" y="3610737"/>
                  </a:moveTo>
                  <a:lnTo>
                    <a:pt x="1941956" y="3610737"/>
                  </a:lnTo>
                  <a:lnTo>
                    <a:pt x="1941956" y="0"/>
                  </a:lnTo>
                  <a:lnTo>
                    <a:pt x="0" y="0"/>
                  </a:lnTo>
                  <a:lnTo>
                    <a:pt x="0" y="3610737"/>
                  </a:lnTo>
                  <a:close/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7091" y="1577339"/>
            <a:ext cx="6902195" cy="4709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617" y="915924"/>
            <a:ext cx="5496687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6026" y="2695701"/>
            <a:ext cx="3730625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6026" y="3152597"/>
            <a:ext cx="3199129" cy="3096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6026" y="3610355"/>
            <a:ext cx="3422269" cy="309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516026" y="4067555"/>
            <a:ext cx="1699260" cy="309880"/>
            <a:chOff x="516026" y="4067555"/>
            <a:chExt cx="1699260" cy="309880"/>
          </a:xfrm>
        </p:grpSpPr>
        <p:sp>
          <p:nvSpPr>
            <p:cNvPr id="9" name="object 9"/>
            <p:cNvSpPr/>
            <p:nvPr/>
          </p:nvSpPr>
          <p:spPr>
            <a:xfrm>
              <a:off x="516026" y="4067555"/>
              <a:ext cx="671169" cy="3093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37818" y="4067555"/>
              <a:ext cx="1077048" cy="3093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515988" y="4803902"/>
            <a:ext cx="3603625" cy="309880"/>
            <a:chOff x="515988" y="4803902"/>
            <a:chExt cx="3603625" cy="309880"/>
          </a:xfrm>
        </p:grpSpPr>
        <p:sp>
          <p:nvSpPr>
            <p:cNvPr id="12" name="object 12"/>
            <p:cNvSpPr/>
            <p:nvPr/>
          </p:nvSpPr>
          <p:spPr>
            <a:xfrm>
              <a:off x="516026" y="4803902"/>
              <a:ext cx="3603116" cy="3093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15988" y="5067808"/>
              <a:ext cx="3490595" cy="5080"/>
            </a:xfrm>
            <a:custGeom>
              <a:avLst/>
              <a:gdLst/>
              <a:ahLst/>
              <a:cxnLst/>
              <a:rect l="l" t="t" r="r" b="b"/>
              <a:pathLst>
                <a:path w="3490595" h="5079">
                  <a:moveTo>
                    <a:pt x="34899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3489972" y="4572"/>
                  </a:lnTo>
                  <a:lnTo>
                    <a:pt x="3489972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6143244" y="1976627"/>
            <a:ext cx="4630420" cy="3340735"/>
            <a:chOff x="6143244" y="1976627"/>
            <a:chExt cx="4630420" cy="3340735"/>
          </a:xfrm>
        </p:grpSpPr>
        <p:sp>
          <p:nvSpPr>
            <p:cNvPr id="15" name="object 15"/>
            <p:cNvSpPr/>
            <p:nvPr/>
          </p:nvSpPr>
          <p:spPr>
            <a:xfrm>
              <a:off x="6143244" y="1976627"/>
              <a:ext cx="4629911" cy="334060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062152" y="3913568"/>
              <a:ext cx="183006" cy="18300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460480" y="6621881"/>
            <a:ext cx="2317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z="1200">
                <a:latin typeface="Carlito"/>
                <a:cs typeface="Carlito"/>
              </a:rPr>
              <a:t>26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7091" y="1577339"/>
            <a:ext cx="6902195" cy="4709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617" y="915924"/>
            <a:ext cx="5496687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6026" y="2906522"/>
            <a:ext cx="3642360" cy="371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6026" y="3455161"/>
            <a:ext cx="2806065" cy="371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516026" y="4003497"/>
            <a:ext cx="3098800" cy="372745"/>
            <a:chOff x="516026" y="4003497"/>
            <a:chExt cx="3098800" cy="372745"/>
          </a:xfrm>
        </p:grpSpPr>
        <p:sp>
          <p:nvSpPr>
            <p:cNvPr id="8" name="object 8"/>
            <p:cNvSpPr/>
            <p:nvPr/>
          </p:nvSpPr>
          <p:spPr>
            <a:xfrm>
              <a:off x="516026" y="4003497"/>
              <a:ext cx="1814195" cy="3721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243074" y="4003497"/>
              <a:ext cx="1371600" cy="372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516026" y="4552822"/>
            <a:ext cx="2652649" cy="371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5481764" y="1850135"/>
            <a:ext cx="5872480" cy="3473450"/>
            <a:chOff x="5481764" y="1850135"/>
            <a:chExt cx="5872480" cy="3473450"/>
          </a:xfrm>
        </p:grpSpPr>
        <p:sp>
          <p:nvSpPr>
            <p:cNvPr id="12" name="object 12"/>
            <p:cNvSpPr/>
            <p:nvPr/>
          </p:nvSpPr>
          <p:spPr>
            <a:xfrm>
              <a:off x="6778752" y="2138171"/>
              <a:ext cx="3392424" cy="29199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515356" y="1850135"/>
              <a:ext cx="5679947" cy="347319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052304" y="1946147"/>
              <a:ext cx="1301750" cy="490855"/>
            </a:xfrm>
            <a:custGeom>
              <a:avLst/>
              <a:gdLst/>
              <a:ahLst/>
              <a:cxnLst/>
              <a:rect l="l" t="t" r="r" b="b"/>
              <a:pathLst>
                <a:path w="1301750" h="490855">
                  <a:moveTo>
                    <a:pt x="1301496" y="0"/>
                  </a:moveTo>
                  <a:lnTo>
                    <a:pt x="0" y="0"/>
                  </a:lnTo>
                  <a:lnTo>
                    <a:pt x="0" y="490727"/>
                  </a:lnTo>
                  <a:lnTo>
                    <a:pt x="1301496" y="490727"/>
                  </a:lnTo>
                  <a:lnTo>
                    <a:pt x="13014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481764" y="3796220"/>
              <a:ext cx="183007" cy="18300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460480" y="6621881"/>
            <a:ext cx="2317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z="1200">
                <a:latin typeface="Carlito"/>
                <a:cs typeface="Carlito"/>
              </a:rPr>
              <a:t>26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7091" y="1577339"/>
            <a:ext cx="6902195" cy="4709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617" y="915924"/>
            <a:ext cx="5496687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516026" y="2766695"/>
            <a:ext cx="3656965" cy="372110"/>
            <a:chOff x="516026" y="2766695"/>
            <a:chExt cx="3656965" cy="372110"/>
          </a:xfrm>
        </p:grpSpPr>
        <p:sp>
          <p:nvSpPr>
            <p:cNvPr id="6" name="object 6"/>
            <p:cNvSpPr/>
            <p:nvPr/>
          </p:nvSpPr>
          <p:spPr>
            <a:xfrm>
              <a:off x="516026" y="2766695"/>
              <a:ext cx="1290701" cy="3718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77670" y="2766695"/>
              <a:ext cx="2495042" cy="3718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516026" y="3315589"/>
            <a:ext cx="1405763" cy="3718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6026" y="4143197"/>
            <a:ext cx="3596894" cy="372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6026" y="4692141"/>
            <a:ext cx="858774" cy="371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5156898" y="1781111"/>
            <a:ext cx="6445885" cy="3615690"/>
            <a:chOff x="5156898" y="1781111"/>
            <a:chExt cx="6445885" cy="3615690"/>
          </a:xfrm>
        </p:grpSpPr>
        <p:sp>
          <p:nvSpPr>
            <p:cNvPr id="12" name="object 12"/>
            <p:cNvSpPr/>
            <p:nvPr/>
          </p:nvSpPr>
          <p:spPr>
            <a:xfrm>
              <a:off x="5166359" y="1790699"/>
              <a:ext cx="6426708" cy="35966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161660" y="1785873"/>
              <a:ext cx="6436360" cy="3606165"/>
            </a:xfrm>
            <a:custGeom>
              <a:avLst/>
              <a:gdLst/>
              <a:ahLst/>
              <a:cxnLst/>
              <a:rect l="l" t="t" r="r" b="b"/>
              <a:pathLst>
                <a:path w="6436359" h="3606165">
                  <a:moveTo>
                    <a:pt x="0" y="3606165"/>
                  </a:moveTo>
                  <a:lnTo>
                    <a:pt x="6436233" y="3606165"/>
                  </a:lnTo>
                  <a:lnTo>
                    <a:pt x="6436233" y="0"/>
                  </a:lnTo>
                  <a:lnTo>
                    <a:pt x="0" y="0"/>
                  </a:lnTo>
                  <a:lnTo>
                    <a:pt x="0" y="3606165"/>
                  </a:lnTo>
                  <a:close/>
                </a:path>
              </a:pathLst>
            </a:custGeom>
            <a:ln w="9524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285168" y="4379912"/>
              <a:ext cx="181483" cy="18300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460480" y="6621881"/>
            <a:ext cx="2317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z="1200">
                <a:latin typeface="Carlito"/>
                <a:cs typeface="Carlito"/>
              </a:rPr>
              <a:t>26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778251" y="2104644"/>
            <a:ext cx="6635750" cy="4538980"/>
            <a:chOff x="2778251" y="2104644"/>
            <a:chExt cx="6635750" cy="4538980"/>
          </a:xfrm>
        </p:grpSpPr>
        <p:sp>
          <p:nvSpPr>
            <p:cNvPr id="4" name="object 4"/>
            <p:cNvSpPr/>
            <p:nvPr/>
          </p:nvSpPr>
          <p:spPr>
            <a:xfrm>
              <a:off x="3037331" y="2641092"/>
              <a:ext cx="6135624" cy="27813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778251" y="2104644"/>
              <a:ext cx="6635496" cy="45384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445617" y="915924"/>
            <a:ext cx="5753481" cy="460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709596" y="2639504"/>
            <a:ext cx="176911" cy="1753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516026" y="1499616"/>
            <a:ext cx="11452860" cy="372110"/>
            <a:chOff x="516026" y="1499616"/>
            <a:chExt cx="11452860" cy="372110"/>
          </a:xfrm>
        </p:grpSpPr>
        <p:sp>
          <p:nvSpPr>
            <p:cNvPr id="9" name="object 9"/>
            <p:cNvSpPr/>
            <p:nvPr/>
          </p:nvSpPr>
          <p:spPr>
            <a:xfrm>
              <a:off x="516026" y="1499616"/>
              <a:ext cx="4291965" cy="3718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669536" y="1499616"/>
              <a:ext cx="7299071" cy="3718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460480" y="6621881"/>
            <a:ext cx="2317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z="1200">
                <a:latin typeface="Carlito"/>
                <a:cs typeface="Carlito"/>
              </a:rPr>
              <a:t>26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2640" y="444703"/>
            <a:ext cx="4001135" cy="460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4937759" y="2947416"/>
            <a:ext cx="6765290" cy="1440180"/>
            <a:chOff x="4937759" y="2947416"/>
            <a:chExt cx="6765290" cy="1440180"/>
          </a:xfrm>
        </p:grpSpPr>
        <p:sp>
          <p:nvSpPr>
            <p:cNvPr id="5" name="object 5"/>
            <p:cNvSpPr/>
            <p:nvPr/>
          </p:nvSpPr>
          <p:spPr>
            <a:xfrm>
              <a:off x="4937759" y="2947416"/>
              <a:ext cx="6765290" cy="1440180"/>
            </a:xfrm>
            <a:custGeom>
              <a:avLst/>
              <a:gdLst/>
              <a:ahLst/>
              <a:cxnLst/>
              <a:rect l="l" t="t" r="r" b="b"/>
              <a:pathLst>
                <a:path w="6765290" h="1440179">
                  <a:moveTo>
                    <a:pt x="6765036" y="0"/>
                  </a:moveTo>
                  <a:lnTo>
                    <a:pt x="0" y="0"/>
                  </a:lnTo>
                  <a:lnTo>
                    <a:pt x="0" y="1440180"/>
                  </a:lnTo>
                  <a:lnTo>
                    <a:pt x="6765036" y="1440180"/>
                  </a:lnTo>
                  <a:lnTo>
                    <a:pt x="67650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225795" y="2952623"/>
              <a:ext cx="5524373" cy="3093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225795" y="3226892"/>
              <a:ext cx="2767203" cy="3096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682995" y="3775837"/>
              <a:ext cx="1577086" cy="3093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138669" y="3775837"/>
              <a:ext cx="301751" cy="30937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55077" y="3775837"/>
              <a:ext cx="2251075" cy="30937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682995" y="4050157"/>
              <a:ext cx="1578736" cy="30937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140193" y="4050157"/>
              <a:ext cx="301751" cy="30937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356601" y="4050157"/>
              <a:ext cx="1837308" cy="3093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/>
          <p:nvPr/>
        </p:nvSpPr>
        <p:spPr>
          <a:xfrm>
            <a:off x="4934711" y="1165860"/>
            <a:ext cx="6789420" cy="1438910"/>
          </a:xfrm>
          <a:custGeom>
            <a:avLst/>
            <a:gdLst/>
            <a:ahLst/>
            <a:cxnLst/>
            <a:rect l="l" t="t" r="r" b="b"/>
            <a:pathLst>
              <a:path w="6789420" h="1438910">
                <a:moveTo>
                  <a:pt x="6789420" y="0"/>
                </a:moveTo>
                <a:lnTo>
                  <a:pt x="0" y="0"/>
                </a:lnTo>
                <a:lnTo>
                  <a:pt x="0" y="1438656"/>
                </a:lnTo>
                <a:lnTo>
                  <a:pt x="6789420" y="1438656"/>
                </a:lnTo>
                <a:lnTo>
                  <a:pt x="678942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224271" y="1684147"/>
            <a:ext cx="129539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77595" y="1563624"/>
            <a:ext cx="9822180" cy="691515"/>
            <a:chOff x="577595" y="1563624"/>
            <a:chExt cx="9822180" cy="691515"/>
          </a:xfrm>
        </p:grpSpPr>
        <p:sp>
          <p:nvSpPr>
            <p:cNvPr id="17" name="object 17"/>
            <p:cNvSpPr/>
            <p:nvPr/>
          </p:nvSpPr>
          <p:spPr>
            <a:xfrm>
              <a:off x="5681472" y="1718183"/>
              <a:ext cx="4718177" cy="3093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697479" y="1885188"/>
              <a:ext cx="2237740" cy="0"/>
            </a:xfrm>
            <a:custGeom>
              <a:avLst/>
              <a:gdLst/>
              <a:ahLst/>
              <a:cxnLst/>
              <a:rect l="l" t="t" r="r" b="b"/>
              <a:pathLst>
                <a:path w="2237740" h="0">
                  <a:moveTo>
                    <a:pt x="0" y="0"/>
                  </a:moveTo>
                  <a:lnTo>
                    <a:pt x="2237485" y="0"/>
                  </a:lnTo>
                </a:path>
              </a:pathLst>
            </a:custGeom>
            <a:ln w="635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77595" y="1563624"/>
              <a:ext cx="2161794" cy="69113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241755" y="1755394"/>
              <a:ext cx="954811" cy="30937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/>
          <p:nvPr/>
        </p:nvSpPr>
        <p:spPr>
          <a:xfrm>
            <a:off x="4934711" y="4805171"/>
            <a:ext cx="6789420" cy="1440180"/>
          </a:xfrm>
          <a:custGeom>
            <a:avLst/>
            <a:gdLst/>
            <a:ahLst/>
            <a:cxnLst/>
            <a:rect l="l" t="t" r="r" b="b"/>
            <a:pathLst>
              <a:path w="6789420" h="1440179">
                <a:moveTo>
                  <a:pt x="6789420" y="0"/>
                </a:moveTo>
                <a:lnTo>
                  <a:pt x="0" y="0"/>
                </a:lnTo>
                <a:lnTo>
                  <a:pt x="0" y="1440179"/>
                </a:lnTo>
                <a:lnTo>
                  <a:pt x="6789420" y="1440179"/>
                </a:lnTo>
                <a:lnTo>
                  <a:pt x="678942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5224017" y="3741801"/>
            <a:ext cx="6069330" cy="2346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">
              <a:lnSpc>
                <a:spcPts val="2280"/>
              </a:lnSpc>
              <a:spcBef>
                <a:spcPts val="100"/>
              </a:spcBef>
            </a:pPr>
            <a:r>
              <a:rPr dirty="0" sz="2000"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 marL="1270">
              <a:lnSpc>
                <a:spcPts val="2280"/>
              </a:lnSpc>
            </a:pPr>
            <a:r>
              <a:rPr dirty="0" sz="2000"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endParaRPr sz="22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50">
              <a:latin typeface="Wingdings"/>
              <a:cs typeface="Wingdings"/>
            </a:endParaRPr>
          </a:p>
          <a:p>
            <a:pPr marL="457200" marR="5080" indent="-457834">
              <a:lnSpc>
                <a:spcPts val="2160"/>
              </a:lnSpc>
              <a:buFont typeface="Wingdings"/>
              <a:buChar char=""/>
              <a:tabLst>
                <a:tab pos="457200" algn="l"/>
                <a:tab pos="457834" algn="l"/>
              </a:tabLst>
            </a:pPr>
            <a:r>
              <a:rPr dirty="0" sz="2000">
                <a:latin typeface="Tahoma"/>
                <a:cs typeface="Tahoma"/>
              </a:rPr>
              <a:t>Cada </a:t>
            </a:r>
            <a:r>
              <a:rPr dirty="0" sz="2000" spc="-5">
                <a:latin typeface="Tahoma"/>
                <a:cs typeface="Tahoma"/>
              </a:rPr>
              <a:t>Diretoria </a:t>
            </a:r>
            <a:r>
              <a:rPr dirty="0" sz="2000">
                <a:latin typeface="Tahoma"/>
                <a:cs typeface="Tahoma"/>
              </a:rPr>
              <a:t>de </a:t>
            </a:r>
            <a:r>
              <a:rPr dirty="0" sz="2000" spc="-5">
                <a:latin typeface="Tahoma"/>
                <a:cs typeface="Tahoma"/>
              </a:rPr>
              <a:t>Ensino terá uma </a:t>
            </a:r>
            <a:r>
              <a:rPr dirty="0" sz="2000">
                <a:latin typeface="Tahoma"/>
                <a:cs typeface="Tahoma"/>
              </a:rPr>
              <a:t>data específica  </a:t>
            </a:r>
            <a:r>
              <a:rPr dirty="0" sz="2000" spc="-10">
                <a:latin typeface="Tahoma"/>
                <a:cs typeface="Tahoma"/>
              </a:rPr>
              <a:t>para</a:t>
            </a:r>
            <a:r>
              <a:rPr dirty="0" sz="2000" spc="-15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início.</a:t>
            </a:r>
            <a:endParaRPr sz="2000">
              <a:latin typeface="Tahoma"/>
              <a:cs typeface="Tahoma"/>
            </a:endParaRPr>
          </a:p>
          <a:p>
            <a:pPr marL="457200" indent="-457834">
              <a:lnSpc>
                <a:spcPts val="2010"/>
              </a:lnSpc>
              <a:buFont typeface="Wingdings"/>
              <a:buChar char=""/>
              <a:tabLst>
                <a:tab pos="457200" algn="l"/>
                <a:tab pos="457834" algn="l"/>
              </a:tabLst>
            </a:pPr>
            <a:r>
              <a:rPr dirty="0" sz="2000">
                <a:latin typeface="Tahoma"/>
                <a:cs typeface="Tahoma"/>
              </a:rPr>
              <a:t>Cada aluno </a:t>
            </a:r>
            <a:r>
              <a:rPr dirty="0" sz="2000" spc="-5">
                <a:latin typeface="Tahoma"/>
                <a:cs typeface="Tahoma"/>
              </a:rPr>
              <a:t>terá </a:t>
            </a:r>
            <a:r>
              <a:rPr dirty="0" sz="2000">
                <a:latin typeface="Tahoma"/>
                <a:cs typeface="Tahoma"/>
              </a:rPr>
              <a:t>até 48 </a:t>
            </a:r>
            <a:r>
              <a:rPr dirty="0" sz="2000" spc="-5">
                <a:latin typeface="Tahoma"/>
                <a:cs typeface="Tahoma"/>
              </a:rPr>
              <a:t>horas </a:t>
            </a:r>
            <a:r>
              <a:rPr dirty="0" sz="2000" spc="-10">
                <a:latin typeface="Tahoma"/>
                <a:cs typeface="Tahoma"/>
              </a:rPr>
              <a:t>para </a:t>
            </a:r>
            <a:r>
              <a:rPr dirty="0" sz="2000" spc="-5">
                <a:latin typeface="Tahoma"/>
                <a:cs typeface="Tahoma"/>
              </a:rPr>
              <a:t>concluir</a:t>
            </a:r>
            <a:r>
              <a:rPr dirty="0" sz="2000" spc="-65">
                <a:latin typeface="Tahoma"/>
                <a:cs typeface="Tahoma"/>
              </a:rPr>
              <a:t> </a:t>
            </a:r>
            <a:r>
              <a:rPr dirty="0" sz="2000" spc="5">
                <a:latin typeface="Tahoma"/>
                <a:cs typeface="Tahoma"/>
              </a:rPr>
              <a:t>as</a:t>
            </a:r>
            <a:endParaRPr sz="2000">
              <a:latin typeface="Tahoma"/>
              <a:cs typeface="Tahoma"/>
            </a:endParaRPr>
          </a:p>
          <a:p>
            <a:pPr marL="457200">
              <a:lnSpc>
                <a:spcPts val="2280"/>
              </a:lnSpc>
            </a:pPr>
            <a:r>
              <a:rPr dirty="0" sz="2000">
                <a:latin typeface="Tahoma"/>
                <a:cs typeface="Tahoma"/>
              </a:rPr>
              <a:t>atividades.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39495" y="3320796"/>
            <a:ext cx="4397375" cy="691515"/>
            <a:chOff x="539495" y="3320796"/>
            <a:chExt cx="4397375" cy="691515"/>
          </a:xfrm>
        </p:grpSpPr>
        <p:sp>
          <p:nvSpPr>
            <p:cNvPr id="24" name="object 24"/>
            <p:cNvSpPr/>
            <p:nvPr/>
          </p:nvSpPr>
          <p:spPr>
            <a:xfrm>
              <a:off x="2699003" y="3668268"/>
              <a:ext cx="2237740" cy="0"/>
            </a:xfrm>
            <a:custGeom>
              <a:avLst/>
              <a:gdLst/>
              <a:ahLst/>
              <a:cxnLst/>
              <a:rect l="l" t="t" r="r" b="b"/>
              <a:pathLst>
                <a:path w="2237740" h="0">
                  <a:moveTo>
                    <a:pt x="0" y="0"/>
                  </a:moveTo>
                  <a:lnTo>
                    <a:pt x="2237485" y="0"/>
                  </a:lnTo>
                </a:path>
              </a:pathLst>
            </a:custGeom>
            <a:ln w="635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39495" y="3320796"/>
              <a:ext cx="2161794" cy="69113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956157" y="3361055"/>
              <a:ext cx="1523238" cy="30937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323466" y="3665550"/>
              <a:ext cx="715429" cy="3096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/>
          <p:cNvGrpSpPr/>
          <p:nvPr/>
        </p:nvGrpSpPr>
        <p:grpSpPr>
          <a:xfrm>
            <a:off x="560831" y="5178552"/>
            <a:ext cx="4374515" cy="691515"/>
            <a:chOff x="560831" y="5178552"/>
            <a:chExt cx="4374515" cy="691515"/>
          </a:xfrm>
        </p:grpSpPr>
        <p:sp>
          <p:nvSpPr>
            <p:cNvPr id="29" name="object 29"/>
            <p:cNvSpPr/>
            <p:nvPr/>
          </p:nvSpPr>
          <p:spPr>
            <a:xfrm>
              <a:off x="2697480" y="5526024"/>
              <a:ext cx="2237740" cy="0"/>
            </a:xfrm>
            <a:custGeom>
              <a:avLst/>
              <a:gdLst/>
              <a:ahLst/>
              <a:cxnLst/>
              <a:rect l="l" t="t" r="r" b="b"/>
              <a:pathLst>
                <a:path w="2237740" h="0">
                  <a:moveTo>
                    <a:pt x="0" y="0"/>
                  </a:moveTo>
                  <a:lnTo>
                    <a:pt x="2237485" y="0"/>
                  </a:lnTo>
                </a:path>
              </a:pathLst>
            </a:custGeom>
            <a:ln w="635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60831" y="5178552"/>
              <a:ext cx="2161794" cy="69115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031443" y="5219065"/>
              <a:ext cx="1404874" cy="30937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077163" y="5523585"/>
              <a:ext cx="1258150" cy="30967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11516868" y="6621881"/>
            <a:ext cx="1536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z="1200">
                <a:latin typeface="Carlito"/>
                <a:cs typeface="Carlito"/>
              </a:rPr>
              <a:t>2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45664" y="1944623"/>
            <a:ext cx="6900672" cy="4719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617" y="915924"/>
            <a:ext cx="5753481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2895600" y="2542032"/>
            <a:ext cx="6399530" cy="3023870"/>
            <a:chOff x="2895600" y="2542032"/>
            <a:chExt cx="6399530" cy="3023870"/>
          </a:xfrm>
        </p:grpSpPr>
        <p:sp>
          <p:nvSpPr>
            <p:cNvPr id="6" name="object 6"/>
            <p:cNvSpPr/>
            <p:nvPr/>
          </p:nvSpPr>
          <p:spPr>
            <a:xfrm>
              <a:off x="2895600" y="2542032"/>
              <a:ext cx="6399276" cy="30236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044376" y="4744148"/>
              <a:ext cx="183007" cy="1814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1460480" y="6621881"/>
            <a:ext cx="2317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z="1200">
                <a:latin typeface="Carlito"/>
                <a:cs typeface="Carlito"/>
              </a:rPr>
              <a:t>26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7091" y="1577339"/>
            <a:ext cx="6902195" cy="4709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617" y="915924"/>
            <a:ext cx="5753481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6026" y="3455161"/>
            <a:ext cx="3288029" cy="371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516026" y="4003497"/>
            <a:ext cx="3667125" cy="372745"/>
            <a:chOff x="516026" y="4003497"/>
            <a:chExt cx="3667125" cy="372745"/>
          </a:xfrm>
        </p:grpSpPr>
        <p:sp>
          <p:nvSpPr>
            <p:cNvPr id="7" name="object 7"/>
            <p:cNvSpPr/>
            <p:nvPr/>
          </p:nvSpPr>
          <p:spPr>
            <a:xfrm>
              <a:off x="516026" y="4003497"/>
              <a:ext cx="701040" cy="3721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76858" y="4003497"/>
              <a:ext cx="801382" cy="3721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823973" y="4003497"/>
              <a:ext cx="2359025" cy="372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6143244" y="1976627"/>
            <a:ext cx="4630420" cy="3340735"/>
            <a:chOff x="6143244" y="1976627"/>
            <a:chExt cx="4630420" cy="3340735"/>
          </a:xfrm>
        </p:grpSpPr>
        <p:sp>
          <p:nvSpPr>
            <p:cNvPr id="11" name="object 11"/>
            <p:cNvSpPr/>
            <p:nvPr/>
          </p:nvSpPr>
          <p:spPr>
            <a:xfrm>
              <a:off x="6143244" y="1976627"/>
              <a:ext cx="4629911" cy="33406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062152" y="3913568"/>
              <a:ext cx="183006" cy="18300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460480" y="6621881"/>
            <a:ext cx="2317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z="1200">
                <a:latin typeface="Carlito"/>
                <a:cs typeface="Carlito"/>
              </a:rPr>
              <a:t>26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7091" y="1577339"/>
            <a:ext cx="6902195" cy="4709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617" y="915924"/>
            <a:ext cx="5753481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516026" y="2766695"/>
            <a:ext cx="3656965" cy="372110"/>
            <a:chOff x="516026" y="2766695"/>
            <a:chExt cx="3656965" cy="372110"/>
          </a:xfrm>
        </p:grpSpPr>
        <p:sp>
          <p:nvSpPr>
            <p:cNvPr id="6" name="object 6"/>
            <p:cNvSpPr/>
            <p:nvPr/>
          </p:nvSpPr>
          <p:spPr>
            <a:xfrm>
              <a:off x="516026" y="2766695"/>
              <a:ext cx="1290701" cy="3718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77670" y="2766695"/>
              <a:ext cx="2495042" cy="3718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516026" y="3315589"/>
            <a:ext cx="1350645" cy="372110"/>
            <a:chOff x="516026" y="3315589"/>
            <a:chExt cx="1350645" cy="372110"/>
          </a:xfrm>
        </p:grpSpPr>
        <p:sp>
          <p:nvSpPr>
            <p:cNvPr id="9" name="object 9"/>
            <p:cNvSpPr/>
            <p:nvPr/>
          </p:nvSpPr>
          <p:spPr>
            <a:xfrm>
              <a:off x="516026" y="3315589"/>
              <a:ext cx="1344549" cy="3718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711198" y="3315589"/>
              <a:ext cx="155448" cy="3718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/>
          <p:nvPr/>
        </p:nvSpPr>
        <p:spPr>
          <a:xfrm>
            <a:off x="516026" y="4143197"/>
            <a:ext cx="3596894" cy="372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6026" y="4692141"/>
            <a:ext cx="858774" cy="3718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5156898" y="1781111"/>
            <a:ext cx="6445885" cy="3615690"/>
            <a:chOff x="5156898" y="1781111"/>
            <a:chExt cx="6445885" cy="3615690"/>
          </a:xfrm>
        </p:grpSpPr>
        <p:sp>
          <p:nvSpPr>
            <p:cNvPr id="14" name="object 14"/>
            <p:cNvSpPr/>
            <p:nvPr/>
          </p:nvSpPr>
          <p:spPr>
            <a:xfrm>
              <a:off x="5166359" y="1790699"/>
              <a:ext cx="6426708" cy="359664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161660" y="1785873"/>
              <a:ext cx="6436360" cy="3606165"/>
            </a:xfrm>
            <a:custGeom>
              <a:avLst/>
              <a:gdLst/>
              <a:ahLst/>
              <a:cxnLst/>
              <a:rect l="l" t="t" r="r" b="b"/>
              <a:pathLst>
                <a:path w="6436359" h="3606165">
                  <a:moveTo>
                    <a:pt x="0" y="3606165"/>
                  </a:moveTo>
                  <a:lnTo>
                    <a:pt x="6436233" y="3606165"/>
                  </a:lnTo>
                  <a:lnTo>
                    <a:pt x="6436233" y="0"/>
                  </a:lnTo>
                  <a:lnTo>
                    <a:pt x="0" y="0"/>
                  </a:lnTo>
                  <a:lnTo>
                    <a:pt x="0" y="3606165"/>
                  </a:lnTo>
                  <a:close/>
                </a:path>
              </a:pathLst>
            </a:custGeom>
            <a:ln w="9524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285168" y="4379912"/>
              <a:ext cx="181483" cy="18300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460480" y="6621881"/>
            <a:ext cx="2317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z="1200">
                <a:latin typeface="Carlito"/>
                <a:cs typeface="Carlito"/>
              </a:rPr>
              <a:t>26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7091" y="1577339"/>
            <a:ext cx="6902195" cy="4709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617" y="915924"/>
            <a:ext cx="4421632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6026" y="1943049"/>
            <a:ext cx="3638930" cy="372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6026" y="2492375"/>
            <a:ext cx="3563620" cy="3718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516026" y="3040710"/>
            <a:ext cx="1081405" cy="372745"/>
            <a:chOff x="516026" y="3040710"/>
            <a:chExt cx="1081405" cy="372745"/>
          </a:xfrm>
        </p:grpSpPr>
        <p:sp>
          <p:nvSpPr>
            <p:cNvPr id="8" name="object 8"/>
            <p:cNvSpPr/>
            <p:nvPr/>
          </p:nvSpPr>
          <p:spPr>
            <a:xfrm>
              <a:off x="516026" y="3040710"/>
              <a:ext cx="978839" cy="3721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372870" y="3040710"/>
              <a:ext cx="224028" cy="372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516026" y="3868801"/>
            <a:ext cx="3691254" cy="371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6026" y="4417136"/>
            <a:ext cx="2696464" cy="372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6026" y="4966461"/>
            <a:ext cx="3757295" cy="3718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6026" y="5514746"/>
            <a:ext cx="1114767" cy="3721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/>
          <p:cNvGrpSpPr/>
          <p:nvPr/>
        </p:nvGrpSpPr>
        <p:grpSpPr>
          <a:xfrm>
            <a:off x="5167884" y="1804416"/>
            <a:ext cx="6422390" cy="3607435"/>
            <a:chOff x="5167884" y="1804416"/>
            <a:chExt cx="6422390" cy="3607435"/>
          </a:xfrm>
        </p:grpSpPr>
        <p:sp>
          <p:nvSpPr>
            <p:cNvPr id="15" name="object 15"/>
            <p:cNvSpPr/>
            <p:nvPr/>
          </p:nvSpPr>
          <p:spPr>
            <a:xfrm>
              <a:off x="5167884" y="1804416"/>
              <a:ext cx="6422390" cy="3607435"/>
            </a:xfrm>
            <a:custGeom>
              <a:avLst/>
              <a:gdLst/>
              <a:ahLst/>
              <a:cxnLst/>
              <a:rect l="l" t="t" r="r" b="b"/>
              <a:pathLst>
                <a:path w="6422390" h="3607435">
                  <a:moveTo>
                    <a:pt x="6422136" y="0"/>
                  </a:moveTo>
                  <a:lnTo>
                    <a:pt x="0" y="0"/>
                  </a:lnTo>
                  <a:lnTo>
                    <a:pt x="0" y="3607308"/>
                  </a:lnTo>
                  <a:lnTo>
                    <a:pt x="6422136" y="3607308"/>
                  </a:lnTo>
                  <a:lnTo>
                    <a:pt x="642213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635752" y="1837944"/>
              <a:ext cx="5605272" cy="354025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582348" y="5108384"/>
              <a:ext cx="183006" cy="18300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460480" y="6621881"/>
            <a:ext cx="2317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z="1200">
                <a:latin typeface="Carlito"/>
                <a:cs typeface="Carlito"/>
              </a:rPr>
              <a:t>26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7091" y="1577339"/>
            <a:ext cx="6902195" cy="4709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617" y="915924"/>
            <a:ext cx="4421632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6026" y="2766695"/>
            <a:ext cx="3564509" cy="371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6026" y="3315589"/>
            <a:ext cx="3498596" cy="371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516026" y="3864228"/>
            <a:ext cx="1306830" cy="372110"/>
            <a:chOff x="516026" y="3864228"/>
            <a:chExt cx="1306830" cy="372110"/>
          </a:xfrm>
        </p:grpSpPr>
        <p:sp>
          <p:nvSpPr>
            <p:cNvPr id="8" name="object 8"/>
            <p:cNvSpPr/>
            <p:nvPr/>
          </p:nvSpPr>
          <p:spPr>
            <a:xfrm>
              <a:off x="516026" y="3864228"/>
              <a:ext cx="1306576" cy="3718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659381" y="3864228"/>
              <a:ext cx="140207" cy="3718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5167884" y="1804416"/>
            <a:ext cx="6422390" cy="3607435"/>
            <a:chOff x="5167884" y="1804416"/>
            <a:chExt cx="6422390" cy="3607435"/>
          </a:xfrm>
        </p:grpSpPr>
        <p:sp>
          <p:nvSpPr>
            <p:cNvPr id="11" name="object 11"/>
            <p:cNvSpPr/>
            <p:nvPr/>
          </p:nvSpPr>
          <p:spPr>
            <a:xfrm>
              <a:off x="8319389" y="1848485"/>
              <a:ext cx="678815" cy="619125"/>
            </a:xfrm>
            <a:custGeom>
              <a:avLst/>
              <a:gdLst/>
              <a:ahLst/>
              <a:cxnLst/>
              <a:rect l="l" t="t" r="r" b="b"/>
              <a:pathLst>
                <a:path w="678815" h="619125">
                  <a:moveTo>
                    <a:pt x="532637" y="0"/>
                  </a:moveTo>
                  <a:lnTo>
                    <a:pt x="103885" y="353567"/>
                  </a:lnTo>
                  <a:lnTo>
                    <a:pt x="30987" y="265175"/>
                  </a:lnTo>
                  <a:lnTo>
                    <a:pt x="0" y="587882"/>
                  </a:lnTo>
                  <a:lnTo>
                    <a:pt x="322706" y="618870"/>
                  </a:lnTo>
                  <a:lnTo>
                    <a:pt x="249808" y="530478"/>
                  </a:lnTo>
                  <a:lnTo>
                    <a:pt x="678433" y="176784"/>
                  </a:lnTo>
                  <a:lnTo>
                    <a:pt x="53263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319389" y="1848485"/>
              <a:ext cx="678815" cy="619125"/>
            </a:xfrm>
            <a:custGeom>
              <a:avLst/>
              <a:gdLst/>
              <a:ahLst/>
              <a:cxnLst/>
              <a:rect l="l" t="t" r="r" b="b"/>
              <a:pathLst>
                <a:path w="678815" h="619125">
                  <a:moveTo>
                    <a:pt x="678433" y="176784"/>
                  </a:moveTo>
                  <a:lnTo>
                    <a:pt x="249808" y="530478"/>
                  </a:lnTo>
                  <a:lnTo>
                    <a:pt x="322706" y="618870"/>
                  </a:lnTo>
                  <a:lnTo>
                    <a:pt x="0" y="587882"/>
                  </a:lnTo>
                  <a:lnTo>
                    <a:pt x="30987" y="265175"/>
                  </a:lnTo>
                  <a:lnTo>
                    <a:pt x="103885" y="353567"/>
                  </a:lnTo>
                  <a:lnTo>
                    <a:pt x="532637" y="0"/>
                  </a:lnTo>
                  <a:lnTo>
                    <a:pt x="678433" y="176784"/>
                  </a:lnTo>
                  <a:close/>
                </a:path>
              </a:pathLst>
            </a:custGeom>
            <a:ln w="635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167884" y="1804416"/>
              <a:ext cx="6422390" cy="3607435"/>
            </a:xfrm>
            <a:custGeom>
              <a:avLst/>
              <a:gdLst/>
              <a:ahLst/>
              <a:cxnLst/>
              <a:rect l="l" t="t" r="r" b="b"/>
              <a:pathLst>
                <a:path w="6422390" h="3607435">
                  <a:moveTo>
                    <a:pt x="6422136" y="0"/>
                  </a:moveTo>
                  <a:lnTo>
                    <a:pt x="0" y="0"/>
                  </a:lnTo>
                  <a:lnTo>
                    <a:pt x="0" y="3607308"/>
                  </a:lnTo>
                  <a:lnTo>
                    <a:pt x="6422136" y="3607308"/>
                  </a:lnTo>
                  <a:lnTo>
                    <a:pt x="642213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268212" y="2093976"/>
              <a:ext cx="4332732" cy="32613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283132" y="5134292"/>
              <a:ext cx="183006" cy="18300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460480" y="6621881"/>
            <a:ext cx="2317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z="1200">
                <a:latin typeface="Carlito"/>
                <a:cs typeface="Carlito"/>
              </a:rPr>
              <a:t>26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7091" y="1577339"/>
            <a:ext cx="6902195" cy="4709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617" y="915924"/>
            <a:ext cx="4421632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6026" y="3040710"/>
            <a:ext cx="3370199" cy="372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6026" y="3589909"/>
            <a:ext cx="3309620" cy="371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516026" y="4417136"/>
            <a:ext cx="1350645" cy="372745"/>
            <a:chOff x="516026" y="4417136"/>
            <a:chExt cx="1350645" cy="372745"/>
          </a:xfrm>
        </p:grpSpPr>
        <p:sp>
          <p:nvSpPr>
            <p:cNvPr id="8" name="object 8"/>
            <p:cNvSpPr/>
            <p:nvPr/>
          </p:nvSpPr>
          <p:spPr>
            <a:xfrm>
              <a:off x="516026" y="4417136"/>
              <a:ext cx="1344802" cy="3721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726437" y="4417136"/>
              <a:ext cx="140207" cy="372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5163311" y="1773935"/>
            <a:ext cx="6431280" cy="3659504"/>
            <a:chOff x="5163311" y="1773935"/>
            <a:chExt cx="6431280" cy="3659504"/>
          </a:xfrm>
        </p:grpSpPr>
        <p:sp>
          <p:nvSpPr>
            <p:cNvPr id="11" name="object 11"/>
            <p:cNvSpPr/>
            <p:nvPr/>
          </p:nvSpPr>
          <p:spPr>
            <a:xfrm>
              <a:off x="5163311" y="2189987"/>
              <a:ext cx="6431280" cy="27523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163311" y="1773935"/>
              <a:ext cx="6431280" cy="448309"/>
            </a:xfrm>
            <a:custGeom>
              <a:avLst/>
              <a:gdLst/>
              <a:ahLst/>
              <a:cxnLst/>
              <a:rect l="l" t="t" r="r" b="b"/>
              <a:pathLst>
                <a:path w="6431280" h="448310">
                  <a:moveTo>
                    <a:pt x="6431280" y="0"/>
                  </a:moveTo>
                  <a:lnTo>
                    <a:pt x="0" y="0"/>
                  </a:lnTo>
                  <a:lnTo>
                    <a:pt x="0" y="448056"/>
                  </a:lnTo>
                  <a:lnTo>
                    <a:pt x="6431280" y="448056"/>
                  </a:lnTo>
                  <a:lnTo>
                    <a:pt x="6431280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163311" y="4942331"/>
              <a:ext cx="6431280" cy="490855"/>
            </a:xfrm>
            <a:custGeom>
              <a:avLst/>
              <a:gdLst/>
              <a:ahLst/>
              <a:cxnLst/>
              <a:rect l="l" t="t" r="r" b="b"/>
              <a:pathLst>
                <a:path w="6431280" h="490854">
                  <a:moveTo>
                    <a:pt x="6431280" y="0"/>
                  </a:moveTo>
                  <a:lnTo>
                    <a:pt x="0" y="0"/>
                  </a:lnTo>
                  <a:lnTo>
                    <a:pt x="0" y="490728"/>
                  </a:lnTo>
                  <a:lnTo>
                    <a:pt x="6431280" y="490728"/>
                  </a:lnTo>
                  <a:lnTo>
                    <a:pt x="6431280" y="0"/>
                  </a:lnTo>
                  <a:close/>
                </a:path>
              </a:pathLst>
            </a:custGeom>
            <a:solidFill>
              <a:srgbClr val="3131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916860" y="4338764"/>
              <a:ext cx="183006" cy="18300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/>
          <p:nvPr/>
        </p:nvSpPr>
        <p:spPr>
          <a:xfrm>
            <a:off x="445617" y="440385"/>
            <a:ext cx="5191506" cy="2791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460480" y="6621881"/>
            <a:ext cx="2317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z="1200">
                <a:latin typeface="Carlito"/>
                <a:cs typeface="Carlito"/>
              </a:rPr>
              <a:t>26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2534920"/>
            <a:chOff x="0" y="0"/>
            <a:chExt cx="12192000" cy="253492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2133600"/>
            </a:xfrm>
            <a:custGeom>
              <a:avLst/>
              <a:gdLst/>
              <a:ahLst/>
              <a:cxnLst/>
              <a:rect l="l" t="t" r="r" b="b"/>
              <a:pathLst>
                <a:path w="12192000" h="2133600">
                  <a:moveTo>
                    <a:pt x="12192000" y="0"/>
                  </a:moveTo>
                  <a:lnTo>
                    <a:pt x="0" y="0"/>
                  </a:lnTo>
                  <a:lnTo>
                    <a:pt x="0" y="1685544"/>
                  </a:lnTo>
                  <a:lnTo>
                    <a:pt x="0" y="2133600"/>
                  </a:lnTo>
                  <a:lnTo>
                    <a:pt x="12192000" y="2133600"/>
                  </a:lnTo>
                  <a:lnTo>
                    <a:pt x="12192000" y="168554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14400" y="1685544"/>
              <a:ext cx="3248025" cy="848994"/>
            </a:xfrm>
            <a:custGeom>
              <a:avLst/>
              <a:gdLst/>
              <a:ahLst/>
              <a:cxnLst/>
              <a:rect l="l" t="t" r="r" b="b"/>
              <a:pathLst>
                <a:path w="3248025" h="848994">
                  <a:moveTo>
                    <a:pt x="3247644" y="0"/>
                  </a:moveTo>
                  <a:lnTo>
                    <a:pt x="0" y="0"/>
                  </a:lnTo>
                  <a:lnTo>
                    <a:pt x="0" y="848867"/>
                  </a:lnTo>
                  <a:lnTo>
                    <a:pt x="3247644" y="848867"/>
                  </a:lnTo>
                  <a:lnTo>
                    <a:pt x="3247644" y="0"/>
                  </a:lnTo>
                  <a:close/>
                </a:path>
              </a:pathLst>
            </a:custGeom>
            <a:solidFill>
              <a:srgbClr val="69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49070" y="1752549"/>
              <a:ext cx="2855341" cy="7577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rlito"/>
                <a:cs typeface="Carlito"/>
              </a:rPr>
              <a:t>36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5839" y="4867655"/>
            <a:ext cx="2672461" cy="820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686895" y="4581143"/>
            <a:ext cx="1448847" cy="22768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4586" y="385318"/>
            <a:ext cx="5525897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4586" y="1755648"/>
            <a:ext cx="10595229" cy="371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4586" y="2582875"/>
            <a:ext cx="6687311" cy="372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2008632" y="3523488"/>
            <a:ext cx="3200400" cy="791210"/>
            <a:chOff x="2008632" y="3523488"/>
            <a:chExt cx="3200400" cy="791210"/>
          </a:xfrm>
        </p:grpSpPr>
        <p:sp>
          <p:nvSpPr>
            <p:cNvPr id="7" name="object 7"/>
            <p:cNvSpPr/>
            <p:nvPr/>
          </p:nvSpPr>
          <p:spPr>
            <a:xfrm>
              <a:off x="2008632" y="3523488"/>
              <a:ext cx="3200400" cy="791210"/>
            </a:xfrm>
            <a:custGeom>
              <a:avLst/>
              <a:gdLst/>
              <a:ahLst/>
              <a:cxnLst/>
              <a:rect l="l" t="t" r="r" b="b"/>
              <a:pathLst>
                <a:path w="3200400" h="791210">
                  <a:moveTo>
                    <a:pt x="3200399" y="0"/>
                  </a:moveTo>
                  <a:lnTo>
                    <a:pt x="0" y="0"/>
                  </a:lnTo>
                  <a:lnTo>
                    <a:pt x="0" y="790956"/>
                  </a:lnTo>
                  <a:lnTo>
                    <a:pt x="3200399" y="790956"/>
                  </a:lnTo>
                  <a:lnTo>
                    <a:pt x="320039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647823" y="3642614"/>
              <a:ext cx="2023237" cy="278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739263" y="3916629"/>
              <a:ext cx="1843151" cy="2791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2034539" y="5032247"/>
            <a:ext cx="3200400" cy="789940"/>
            <a:chOff x="2034539" y="5032247"/>
            <a:chExt cx="3200400" cy="789940"/>
          </a:xfrm>
        </p:grpSpPr>
        <p:sp>
          <p:nvSpPr>
            <p:cNvPr id="11" name="object 11"/>
            <p:cNvSpPr/>
            <p:nvPr/>
          </p:nvSpPr>
          <p:spPr>
            <a:xfrm>
              <a:off x="2034539" y="5032247"/>
              <a:ext cx="3200400" cy="789940"/>
            </a:xfrm>
            <a:custGeom>
              <a:avLst/>
              <a:gdLst/>
              <a:ahLst/>
              <a:cxnLst/>
              <a:rect l="l" t="t" r="r" b="b"/>
              <a:pathLst>
                <a:path w="3200400" h="789939">
                  <a:moveTo>
                    <a:pt x="3200400" y="0"/>
                  </a:moveTo>
                  <a:lnTo>
                    <a:pt x="0" y="0"/>
                  </a:lnTo>
                  <a:lnTo>
                    <a:pt x="0" y="789432"/>
                  </a:lnTo>
                  <a:lnTo>
                    <a:pt x="3200400" y="789432"/>
                  </a:lnTo>
                  <a:lnTo>
                    <a:pt x="32004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158616" y="5150865"/>
              <a:ext cx="1058329" cy="2788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336925" y="5425135"/>
              <a:ext cx="71506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/>
          <p:nvPr/>
        </p:nvSpPr>
        <p:spPr>
          <a:xfrm>
            <a:off x="5209032" y="3919728"/>
            <a:ext cx="1931670" cy="0"/>
          </a:xfrm>
          <a:custGeom>
            <a:avLst/>
            <a:gdLst/>
            <a:ahLst/>
            <a:cxnLst/>
            <a:rect l="l" t="t" r="r" b="b"/>
            <a:pathLst>
              <a:path w="1931670" h="0">
                <a:moveTo>
                  <a:pt x="0" y="0"/>
                </a:moveTo>
                <a:lnTo>
                  <a:pt x="193154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5" name="object 15"/>
          <p:cNvGrpSpPr/>
          <p:nvPr/>
        </p:nvGrpSpPr>
        <p:grpSpPr>
          <a:xfrm>
            <a:off x="5224271" y="4720412"/>
            <a:ext cx="4786630" cy="1287145"/>
            <a:chOff x="5224271" y="4720412"/>
            <a:chExt cx="4786630" cy="1287145"/>
          </a:xfrm>
        </p:grpSpPr>
        <p:sp>
          <p:nvSpPr>
            <p:cNvPr id="16" name="object 16"/>
            <p:cNvSpPr/>
            <p:nvPr/>
          </p:nvSpPr>
          <p:spPr>
            <a:xfrm>
              <a:off x="5224271" y="5426964"/>
              <a:ext cx="1931670" cy="0"/>
            </a:xfrm>
            <a:custGeom>
              <a:avLst/>
              <a:gdLst/>
              <a:ahLst/>
              <a:cxnLst/>
              <a:rect l="l" t="t" r="r" b="b"/>
              <a:pathLst>
                <a:path w="1931670" h="0">
                  <a:moveTo>
                    <a:pt x="0" y="0"/>
                  </a:moveTo>
                  <a:lnTo>
                    <a:pt x="1931543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191755" y="4770120"/>
              <a:ext cx="2818638" cy="118490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738617" y="4720412"/>
              <a:ext cx="1973326" cy="43312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650225" y="5147818"/>
              <a:ext cx="2164842" cy="43281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079993" y="5574487"/>
              <a:ext cx="1217929" cy="43281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7152131" y="3508247"/>
            <a:ext cx="2818765" cy="819150"/>
            <a:chOff x="7152131" y="3508247"/>
            <a:chExt cx="2818765" cy="819150"/>
          </a:xfrm>
        </p:grpSpPr>
        <p:sp>
          <p:nvSpPr>
            <p:cNvPr id="22" name="object 22"/>
            <p:cNvSpPr/>
            <p:nvPr/>
          </p:nvSpPr>
          <p:spPr>
            <a:xfrm>
              <a:off x="7152131" y="3508247"/>
              <a:ext cx="2818637" cy="81915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684007" y="3549649"/>
              <a:ext cx="1905634" cy="37185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8225027" y="3915105"/>
              <a:ext cx="945260" cy="3721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4586" y="385318"/>
            <a:ext cx="9241663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12723" y="2931109"/>
            <a:ext cx="16510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8324" y="2968193"/>
            <a:ext cx="7657973" cy="372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12723" y="3759200"/>
            <a:ext cx="1651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D0CECE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68324" y="3796284"/>
            <a:ext cx="5215001" cy="371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2534920"/>
            <a:chOff x="0" y="0"/>
            <a:chExt cx="12192000" cy="253492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2133600"/>
            </a:xfrm>
            <a:custGeom>
              <a:avLst/>
              <a:gdLst/>
              <a:ahLst/>
              <a:cxnLst/>
              <a:rect l="l" t="t" r="r" b="b"/>
              <a:pathLst>
                <a:path w="12192000" h="2133600">
                  <a:moveTo>
                    <a:pt x="12192000" y="0"/>
                  </a:moveTo>
                  <a:lnTo>
                    <a:pt x="0" y="0"/>
                  </a:lnTo>
                  <a:lnTo>
                    <a:pt x="0" y="1685544"/>
                  </a:lnTo>
                  <a:lnTo>
                    <a:pt x="0" y="2133600"/>
                  </a:lnTo>
                  <a:lnTo>
                    <a:pt x="12192000" y="2133600"/>
                  </a:lnTo>
                  <a:lnTo>
                    <a:pt x="12192000" y="168554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14400" y="1685544"/>
              <a:ext cx="3248025" cy="848994"/>
            </a:xfrm>
            <a:custGeom>
              <a:avLst/>
              <a:gdLst/>
              <a:ahLst/>
              <a:cxnLst/>
              <a:rect l="l" t="t" r="r" b="b"/>
              <a:pathLst>
                <a:path w="3248025" h="848994">
                  <a:moveTo>
                    <a:pt x="3247644" y="0"/>
                  </a:moveTo>
                  <a:lnTo>
                    <a:pt x="0" y="0"/>
                  </a:lnTo>
                  <a:lnTo>
                    <a:pt x="0" y="848867"/>
                  </a:lnTo>
                  <a:lnTo>
                    <a:pt x="3247644" y="848867"/>
                  </a:lnTo>
                  <a:lnTo>
                    <a:pt x="3247644" y="0"/>
                  </a:lnTo>
                  <a:close/>
                </a:path>
              </a:pathLst>
            </a:custGeom>
            <a:solidFill>
              <a:srgbClr val="46B9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46022" y="1752549"/>
              <a:ext cx="755904" cy="7577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623949" y="1752549"/>
              <a:ext cx="2472690" cy="7577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rlito"/>
                <a:cs typeface="Carlito"/>
              </a:rPr>
              <a:t>39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05839" y="4782261"/>
            <a:ext cx="6015355" cy="1363345"/>
            <a:chOff x="1005839" y="4782261"/>
            <a:chExt cx="6015355" cy="1363345"/>
          </a:xfrm>
        </p:grpSpPr>
        <p:sp>
          <p:nvSpPr>
            <p:cNvPr id="9" name="object 9"/>
            <p:cNvSpPr/>
            <p:nvPr/>
          </p:nvSpPr>
          <p:spPr>
            <a:xfrm>
              <a:off x="1005839" y="4782261"/>
              <a:ext cx="4738624" cy="6967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05839" y="5448909"/>
              <a:ext cx="6015228" cy="6964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/>
          <p:nvPr/>
        </p:nvSpPr>
        <p:spPr>
          <a:xfrm>
            <a:off x="8220836" y="4448555"/>
            <a:ext cx="2040135" cy="24094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045461" y="4131817"/>
            <a:ext cx="8364220" cy="1346200"/>
            <a:chOff x="2045461" y="4131817"/>
            <a:chExt cx="8364220" cy="1346200"/>
          </a:xfrm>
        </p:grpSpPr>
        <p:sp>
          <p:nvSpPr>
            <p:cNvPr id="4" name="object 4"/>
            <p:cNvSpPr/>
            <p:nvPr/>
          </p:nvSpPr>
          <p:spPr>
            <a:xfrm>
              <a:off x="2048509" y="4131817"/>
              <a:ext cx="8348345" cy="4328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045461" y="4587189"/>
              <a:ext cx="8364220" cy="4331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703954" y="5045075"/>
              <a:ext cx="4943983" cy="4328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5009388" y="707136"/>
            <a:ext cx="2174875" cy="2174875"/>
            <a:chOff x="5009388" y="707136"/>
            <a:chExt cx="2174875" cy="2174875"/>
          </a:xfrm>
        </p:grpSpPr>
        <p:sp>
          <p:nvSpPr>
            <p:cNvPr id="8" name="object 8"/>
            <p:cNvSpPr/>
            <p:nvPr/>
          </p:nvSpPr>
          <p:spPr>
            <a:xfrm>
              <a:off x="5028438" y="726186"/>
              <a:ext cx="2136775" cy="2136775"/>
            </a:xfrm>
            <a:custGeom>
              <a:avLst/>
              <a:gdLst/>
              <a:ahLst/>
              <a:cxnLst/>
              <a:rect l="l" t="t" r="r" b="b"/>
              <a:pathLst>
                <a:path w="2136775" h="2136775">
                  <a:moveTo>
                    <a:pt x="0" y="1068324"/>
                  </a:moveTo>
                  <a:lnTo>
                    <a:pt x="1040" y="1020734"/>
                  </a:lnTo>
                  <a:lnTo>
                    <a:pt x="4134" y="973679"/>
                  </a:lnTo>
                  <a:lnTo>
                    <a:pt x="9237" y="927199"/>
                  </a:lnTo>
                  <a:lnTo>
                    <a:pt x="16306" y="881340"/>
                  </a:lnTo>
                  <a:lnTo>
                    <a:pt x="25297" y="836144"/>
                  </a:lnTo>
                  <a:lnTo>
                    <a:pt x="36168" y="791656"/>
                  </a:lnTo>
                  <a:lnTo>
                    <a:pt x="48874" y="747917"/>
                  </a:lnTo>
                  <a:lnTo>
                    <a:pt x="63373" y="704973"/>
                  </a:lnTo>
                  <a:lnTo>
                    <a:pt x="79620" y="662865"/>
                  </a:lnTo>
                  <a:lnTo>
                    <a:pt x="97573" y="621638"/>
                  </a:lnTo>
                  <a:lnTo>
                    <a:pt x="117188" y="581335"/>
                  </a:lnTo>
                  <a:lnTo>
                    <a:pt x="138422" y="541999"/>
                  </a:lnTo>
                  <a:lnTo>
                    <a:pt x="161231" y="503674"/>
                  </a:lnTo>
                  <a:lnTo>
                    <a:pt x="185571" y="466404"/>
                  </a:lnTo>
                  <a:lnTo>
                    <a:pt x="211400" y="430231"/>
                  </a:lnTo>
                  <a:lnTo>
                    <a:pt x="238674" y="395199"/>
                  </a:lnTo>
                  <a:lnTo>
                    <a:pt x="267350" y="361351"/>
                  </a:lnTo>
                  <a:lnTo>
                    <a:pt x="297383" y="328732"/>
                  </a:lnTo>
                  <a:lnTo>
                    <a:pt x="328732" y="297383"/>
                  </a:lnTo>
                  <a:lnTo>
                    <a:pt x="361351" y="267350"/>
                  </a:lnTo>
                  <a:lnTo>
                    <a:pt x="395199" y="238674"/>
                  </a:lnTo>
                  <a:lnTo>
                    <a:pt x="430231" y="211400"/>
                  </a:lnTo>
                  <a:lnTo>
                    <a:pt x="466404" y="185571"/>
                  </a:lnTo>
                  <a:lnTo>
                    <a:pt x="503674" y="161231"/>
                  </a:lnTo>
                  <a:lnTo>
                    <a:pt x="541999" y="138422"/>
                  </a:lnTo>
                  <a:lnTo>
                    <a:pt x="581335" y="117188"/>
                  </a:lnTo>
                  <a:lnTo>
                    <a:pt x="621638" y="97573"/>
                  </a:lnTo>
                  <a:lnTo>
                    <a:pt x="662865" y="79620"/>
                  </a:lnTo>
                  <a:lnTo>
                    <a:pt x="704973" y="63373"/>
                  </a:lnTo>
                  <a:lnTo>
                    <a:pt x="747917" y="48874"/>
                  </a:lnTo>
                  <a:lnTo>
                    <a:pt x="791656" y="36168"/>
                  </a:lnTo>
                  <a:lnTo>
                    <a:pt x="836144" y="25297"/>
                  </a:lnTo>
                  <a:lnTo>
                    <a:pt x="881340" y="16306"/>
                  </a:lnTo>
                  <a:lnTo>
                    <a:pt x="927199" y="9237"/>
                  </a:lnTo>
                  <a:lnTo>
                    <a:pt x="973679" y="4134"/>
                  </a:lnTo>
                  <a:lnTo>
                    <a:pt x="1020734" y="1040"/>
                  </a:lnTo>
                  <a:lnTo>
                    <a:pt x="1068324" y="0"/>
                  </a:lnTo>
                  <a:lnTo>
                    <a:pt x="1115913" y="1040"/>
                  </a:lnTo>
                  <a:lnTo>
                    <a:pt x="1162968" y="4134"/>
                  </a:lnTo>
                  <a:lnTo>
                    <a:pt x="1209448" y="9237"/>
                  </a:lnTo>
                  <a:lnTo>
                    <a:pt x="1255307" y="16306"/>
                  </a:lnTo>
                  <a:lnTo>
                    <a:pt x="1300503" y="25297"/>
                  </a:lnTo>
                  <a:lnTo>
                    <a:pt x="1344991" y="36168"/>
                  </a:lnTo>
                  <a:lnTo>
                    <a:pt x="1388730" y="48874"/>
                  </a:lnTo>
                  <a:lnTo>
                    <a:pt x="1431674" y="63373"/>
                  </a:lnTo>
                  <a:lnTo>
                    <a:pt x="1473782" y="79620"/>
                  </a:lnTo>
                  <a:lnTo>
                    <a:pt x="1515009" y="97573"/>
                  </a:lnTo>
                  <a:lnTo>
                    <a:pt x="1555312" y="117188"/>
                  </a:lnTo>
                  <a:lnTo>
                    <a:pt x="1594648" y="138422"/>
                  </a:lnTo>
                  <a:lnTo>
                    <a:pt x="1632973" y="161231"/>
                  </a:lnTo>
                  <a:lnTo>
                    <a:pt x="1670243" y="185571"/>
                  </a:lnTo>
                  <a:lnTo>
                    <a:pt x="1706416" y="211400"/>
                  </a:lnTo>
                  <a:lnTo>
                    <a:pt x="1741448" y="238674"/>
                  </a:lnTo>
                  <a:lnTo>
                    <a:pt x="1775296" y="267350"/>
                  </a:lnTo>
                  <a:lnTo>
                    <a:pt x="1807915" y="297383"/>
                  </a:lnTo>
                  <a:lnTo>
                    <a:pt x="1839264" y="328732"/>
                  </a:lnTo>
                  <a:lnTo>
                    <a:pt x="1869297" y="361351"/>
                  </a:lnTo>
                  <a:lnTo>
                    <a:pt x="1897973" y="395199"/>
                  </a:lnTo>
                  <a:lnTo>
                    <a:pt x="1925247" y="430231"/>
                  </a:lnTo>
                  <a:lnTo>
                    <a:pt x="1951076" y="466404"/>
                  </a:lnTo>
                  <a:lnTo>
                    <a:pt x="1975416" y="503674"/>
                  </a:lnTo>
                  <a:lnTo>
                    <a:pt x="1998225" y="541999"/>
                  </a:lnTo>
                  <a:lnTo>
                    <a:pt x="2019459" y="581335"/>
                  </a:lnTo>
                  <a:lnTo>
                    <a:pt x="2039074" y="621638"/>
                  </a:lnTo>
                  <a:lnTo>
                    <a:pt x="2057027" y="662865"/>
                  </a:lnTo>
                  <a:lnTo>
                    <a:pt x="2073274" y="704973"/>
                  </a:lnTo>
                  <a:lnTo>
                    <a:pt x="2087773" y="747917"/>
                  </a:lnTo>
                  <a:lnTo>
                    <a:pt x="2100479" y="791656"/>
                  </a:lnTo>
                  <a:lnTo>
                    <a:pt x="2111350" y="836144"/>
                  </a:lnTo>
                  <a:lnTo>
                    <a:pt x="2120341" y="881340"/>
                  </a:lnTo>
                  <a:lnTo>
                    <a:pt x="2127410" y="927199"/>
                  </a:lnTo>
                  <a:lnTo>
                    <a:pt x="2132513" y="973679"/>
                  </a:lnTo>
                  <a:lnTo>
                    <a:pt x="2135607" y="1020734"/>
                  </a:lnTo>
                  <a:lnTo>
                    <a:pt x="2136647" y="1068324"/>
                  </a:lnTo>
                  <a:lnTo>
                    <a:pt x="2135607" y="1115913"/>
                  </a:lnTo>
                  <a:lnTo>
                    <a:pt x="2132513" y="1162968"/>
                  </a:lnTo>
                  <a:lnTo>
                    <a:pt x="2127410" y="1209448"/>
                  </a:lnTo>
                  <a:lnTo>
                    <a:pt x="2120341" y="1255307"/>
                  </a:lnTo>
                  <a:lnTo>
                    <a:pt x="2111350" y="1300503"/>
                  </a:lnTo>
                  <a:lnTo>
                    <a:pt x="2100479" y="1344991"/>
                  </a:lnTo>
                  <a:lnTo>
                    <a:pt x="2087773" y="1388730"/>
                  </a:lnTo>
                  <a:lnTo>
                    <a:pt x="2073274" y="1431674"/>
                  </a:lnTo>
                  <a:lnTo>
                    <a:pt x="2057027" y="1473782"/>
                  </a:lnTo>
                  <a:lnTo>
                    <a:pt x="2039074" y="1515009"/>
                  </a:lnTo>
                  <a:lnTo>
                    <a:pt x="2019459" y="1555312"/>
                  </a:lnTo>
                  <a:lnTo>
                    <a:pt x="1998225" y="1594648"/>
                  </a:lnTo>
                  <a:lnTo>
                    <a:pt x="1975416" y="1632973"/>
                  </a:lnTo>
                  <a:lnTo>
                    <a:pt x="1951076" y="1670243"/>
                  </a:lnTo>
                  <a:lnTo>
                    <a:pt x="1925247" y="1706416"/>
                  </a:lnTo>
                  <a:lnTo>
                    <a:pt x="1897973" y="1741448"/>
                  </a:lnTo>
                  <a:lnTo>
                    <a:pt x="1869297" y="1775296"/>
                  </a:lnTo>
                  <a:lnTo>
                    <a:pt x="1839264" y="1807915"/>
                  </a:lnTo>
                  <a:lnTo>
                    <a:pt x="1807915" y="1839264"/>
                  </a:lnTo>
                  <a:lnTo>
                    <a:pt x="1775296" y="1869297"/>
                  </a:lnTo>
                  <a:lnTo>
                    <a:pt x="1741448" y="1897973"/>
                  </a:lnTo>
                  <a:lnTo>
                    <a:pt x="1706416" y="1925247"/>
                  </a:lnTo>
                  <a:lnTo>
                    <a:pt x="1670243" y="1951076"/>
                  </a:lnTo>
                  <a:lnTo>
                    <a:pt x="1632973" y="1975416"/>
                  </a:lnTo>
                  <a:lnTo>
                    <a:pt x="1594648" y="1998225"/>
                  </a:lnTo>
                  <a:lnTo>
                    <a:pt x="1555312" y="2019459"/>
                  </a:lnTo>
                  <a:lnTo>
                    <a:pt x="1515009" y="2039074"/>
                  </a:lnTo>
                  <a:lnTo>
                    <a:pt x="1473782" y="2057027"/>
                  </a:lnTo>
                  <a:lnTo>
                    <a:pt x="1431674" y="2073274"/>
                  </a:lnTo>
                  <a:lnTo>
                    <a:pt x="1388730" y="2087773"/>
                  </a:lnTo>
                  <a:lnTo>
                    <a:pt x="1344991" y="2100479"/>
                  </a:lnTo>
                  <a:lnTo>
                    <a:pt x="1300503" y="2111350"/>
                  </a:lnTo>
                  <a:lnTo>
                    <a:pt x="1255307" y="2120341"/>
                  </a:lnTo>
                  <a:lnTo>
                    <a:pt x="1209448" y="2127410"/>
                  </a:lnTo>
                  <a:lnTo>
                    <a:pt x="1162968" y="2132513"/>
                  </a:lnTo>
                  <a:lnTo>
                    <a:pt x="1115913" y="2135607"/>
                  </a:lnTo>
                  <a:lnTo>
                    <a:pt x="1068324" y="2136648"/>
                  </a:lnTo>
                  <a:lnTo>
                    <a:pt x="1020734" y="2135607"/>
                  </a:lnTo>
                  <a:lnTo>
                    <a:pt x="973679" y="2132513"/>
                  </a:lnTo>
                  <a:lnTo>
                    <a:pt x="927199" y="2127410"/>
                  </a:lnTo>
                  <a:lnTo>
                    <a:pt x="881340" y="2120341"/>
                  </a:lnTo>
                  <a:lnTo>
                    <a:pt x="836144" y="2111350"/>
                  </a:lnTo>
                  <a:lnTo>
                    <a:pt x="791656" y="2100479"/>
                  </a:lnTo>
                  <a:lnTo>
                    <a:pt x="747917" y="2087773"/>
                  </a:lnTo>
                  <a:lnTo>
                    <a:pt x="704973" y="2073274"/>
                  </a:lnTo>
                  <a:lnTo>
                    <a:pt x="662865" y="2057027"/>
                  </a:lnTo>
                  <a:lnTo>
                    <a:pt x="621638" y="2039074"/>
                  </a:lnTo>
                  <a:lnTo>
                    <a:pt x="581335" y="2019459"/>
                  </a:lnTo>
                  <a:lnTo>
                    <a:pt x="541999" y="1998225"/>
                  </a:lnTo>
                  <a:lnTo>
                    <a:pt x="503674" y="1975416"/>
                  </a:lnTo>
                  <a:lnTo>
                    <a:pt x="466404" y="1951076"/>
                  </a:lnTo>
                  <a:lnTo>
                    <a:pt x="430231" y="1925247"/>
                  </a:lnTo>
                  <a:lnTo>
                    <a:pt x="395199" y="1897973"/>
                  </a:lnTo>
                  <a:lnTo>
                    <a:pt x="361351" y="1869297"/>
                  </a:lnTo>
                  <a:lnTo>
                    <a:pt x="328732" y="1839264"/>
                  </a:lnTo>
                  <a:lnTo>
                    <a:pt x="297383" y="1807915"/>
                  </a:lnTo>
                  <a:lnTo>
                    <a:pt x="267350" y="1775296"/>
                  </a:lnTo>
                  <a:lnTo>
                    <a:pt x="238674" y="1741448"/>
                  </a:lnTo>
                  <a:lnTo>
                    <a:pt x="211400" y="1706416"/>
                  </a:lnTo>
                  <a:lnTo>
                    <a:pt x="185571" y="1670243"/>
                  </a:lnTo>
                  <a:lnTo>
                    <a:pt x="161231" y="1632973"/>
                  </a:lnTo>
                  <a:lnTo>
                    <a:pt x="138422" y="1594648"/>
                  </a:lnTo>
                  <a:lnTo>
                    <a:pt x="117188" y="1555312"/>
                  </a:lnTo>
                  <a:lnTo>
                    <a:pt x="97573" y="1515009"/>
                  </a:lnTo>
                  <a:lnTo>
                    <a:pt x="79620" y="1473782"/>
                  </a:lnTo>
                  <a:lnTo>
                    <a:pt x="63373" y="1431674"/>
                  </a:lnTo>
                  <a:lnTo>
                    <a:pt x="48874" y="1388730"/>
                  </a:lnTo>
                  <a:lnTo>
                    <a:pt x="36168" y="1344991"/>
                  </a:lnTo>
                  <a:lnTo>
                    <a:pt x="25297" y="1300503"/>
                  </a:lnTo>
                  <a:lnTo>
                    <a:pt x="16306" y="1255307"/>
                  </a:lnTo>
                  <a:lnTo>
                    <a:pt x="9237" y="1209448"/>
                  </a:lnTo>
                  <a:lnTo>
                    <a:pt x="4134" y="1162968"/>
                  </a:lnTo>
                  <a:lnTo>
                    <a:pt x="1040" y="1115913"/>
                  </a:lnTo>
                  <a:lnTo>
                    <a:pt x="0" y="106832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914898" y="966851"/>
              <a:ext cx="725424" cy="17227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146535" y="6464985"/>
            <a:ext cx="15367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888888"/>
                </a:solidFill>
                <a:latin typeface="Carlito"/>
                <a:cs typeface="Carlito"/>
              </a:rPr>
              <a:t>4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4586" y="385318"/>
            <a:ext cx="8479917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7486" y="2093925"/>
            <a:ext cx="6155562" cy="372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1224686" y="2859658"/>
            <a:ext cx="7032625" cy="372110"/>
            <a:chOff x="1224686" y="2859658"/>
            <a:chExt cx="7032625" cy="372110"/>
          </a:xfrm>
        </p:grpSpPr>
        <p:sp>
          <p:nvSpPr>
            <p:cNvPr id="6" name="object 6"/>
            <p:cNvSpPr/>
            <p:nvPr/>
          </p:nvSpPr>
          <p:spPr>
            <a:xfrm>
              <a:off x="1224686" y="2859658"/>
              <a:ext cx="1822068" cy="3718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916681" y="2859658"/>
              <a:ext cx="735330" cy="371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582669" y="2859658"/>
              <a:ext cx="4674489" cy="3718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881786" y="3471036"/>
            <a:ext cx="7118858" cy="371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11886" y="2056841"/>
            <a:ext cx="713740" cy="3422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>
              <a:latin typeface="Wingdings"/>
              <a:cs typeface="Wingdings"/>
            </a:endParaRPr>
          </a:p>
          <a:p>
            <a:pPr marL="469900">
              <a:lnSpc>
                <a:spcPct val="100000"/>
              </a:lnSpc>
            </a:pPr>
            <a:r>
              <a:rPr dirty="0" sz="2400">
                <a:solidFill>
                  <a:srgbClr val="D0CECE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 marL="127000">
              <a:lnSpc>
                <a:spcPct val="100000"/>
              </a:lnSpc>
              <a:spcBef>
                <a:spcPts val="1935"/>
              </a:spcBef>
            </a:pPr>
            <a:r>
              <a:rPr dirty="0" sz="2400">
                <a:solidFill>
                  <a:srgbClr val="D0CECE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 marL="584200">
              <a:lnSpc>
                <a:spcPct val="100000"/>
              </a:lnSpc>
              <a:spcBef>
                <a:spcPts val="1805"/>
              </a:spcBef>
            </a:pPr>
            <a:r>
              <a:rPr dirty="0" sz="2000">
                <a:solidFill>
                  <a:srgbClr val="D0CECE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 marL="584200">
              <a:lnSpc>
                <a:spcPct val="100000"/>
              </a:lnSpc>
              <a:spcBef>
                <a:spcPts val="1705"/>
              </a:spcBef>
            </a:pPr>
            <a:r>
              <a:rPr dirty="0" sz="2000">
                <a:solidFill>
                  <a:srgbClr val="D0CECE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 marL="127000">
              <a:lnSpc>
                <a:spcPct val="100000"/>
              </a:lnSpc>
              <a:spcBef>
                <a:spcPts val="1835"/>
              </a:spcBef>
            </a:pPr>
            <a:r>
              <a:rPr dirty="0" sz="2400">
                <a:solidFill>
                  <a:srgbClr val="D0CECE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338961" y="4062348"/>
            <a:ext cx="5925185" cy="309880"/>
            <a:chOff x="1338961" y="4062348"/>
            <a:chExt cx="5925185" cy="309880"/>
          </a:xfrm>
        </p:grpSpPr>
        <p:sp>
          <p:nvSpPr>
            <p:cNvPr id="12" name="object 12"/>
            <p:cNvSpPr/>
            <p:nvPr/>
          </p:nvSpPr>
          <p:spPr>
            <a:xfrm>
              <a:off x="1338961" y="4062348"/>
              <a:ext cx="1317116" cy="30937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546350" y="4062348"/>
              <a:ext cx="152400" cy="3093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622550" y="4062348"/>
              <a:ext cx="4641596" cy="3093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1338961" y="4583252"/>
            <a:ext cx="5380355" cy="309880"/>
            <a:chOff x="1338961" y="4583252"/>
            <a:chExt cx="5380355" cy="309880"/>
          </a:xfrm>
        </p:grpSpPr>
        <p:sp>
          <p:nvSpPr>
            <p:cNvPr id="16" name="object 16"/>
            <p:cNvSpPr/>
            <p:nvPr/>
          </p:nvSpPr>
          <p:spPr>
            <a:xfrm>
              <a:off x="1338961" y="4583252"/>
              <a:ext cx="867727" cy="30967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098294" y="4583252"/>
              <a:ext cx="152400" cy="309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174494" y="4583252"/>
              <a:ext cx="4544313" cy="30967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/>
          <p:nvPr/>
        </p:nvSpPr>
        <p:spPr>
          <a:xfrm>
            <a:off x="881786" y="5124958"/>
            <a:ext cx="8716645" cy="3718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464543" y="6583781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rlito"/>
                <a:cs typeface="Carlito"/>
              </a:rPr>
              <a:t>40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811768" y="0"/>
            <a:ext cx="3380740" cy="6858000"/>
          </a:xfrm>
          <a:custGeom>
            <a:avLst/>
            <a:gdLst/>
            <a:ahLst/>
            <a:cxnLst/>
            <a:rect l="l" t="t" r="r" b="b"/>
            <a:pathLst>
              <a:path w="3380740" h="6858000">
                <a:moveTo>
                  <a:pt x="3380231" y="0"/>
                </a:moveTo>
                <a:lnTo>
                  <a:pt x="0" y="0"/>
                </a:lnTo>
                <a:lnTo>
                  <a:pt x="0" y="6858000"/>
                </a:lnTo>
                <a:lnTo>
                  <a:pt x="3380231" y="6858000"/>
                </a:lnTo>
                <a:lnTo>
                  <a:pt x="3380231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4586" y="385318"/>
            <a:ext cx="5525897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7486" y="3047110"/>
            <a:ext cx="6852031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11886" y="3013075"/>
            <a:ext cx="599440" cy="18688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Wingdings"/>
              <a:cs typeface="Wingdings"/>
            </a:endParaRPr>
          </a:p>
          <a:p>
            <a:pPr marL="469900">
              <a:lnSpc>
                <a:spcPct val="100000"/>
              </a:lnSpc>
            </a:pPr>
            <a:r>
              <a:rPr dirty="0" sz="2000"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endParaRPr sz="22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Wingdings"/>
              <a:cs typeface="Wingdings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24686" y="3720414"/>
            <a:ext cx="6823709" cy="309880"/>
            <a:chOff x="1224686" y="3720414"/>
            <a:chExt cx="6823709" cy="309880"/>
          </a:xfrm>
        </p:grpSpPr>
        <p:sp>
          <p:nvSpPr>
            <p:cNvPr id="8" name="object 8"/>
            <p:cNvSpPr/>
            <p:nvPr/>
          </p:nvSpPr>
          <p:spPr>
            <a:xfrm>
              <a:off x="1224686" y="3720414"/>
              <a:ext cx="568071" cy="3096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743201" y="3720414"/>
              <a:ext cx="6304788" cy="3096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1224686" y="4178172"/>
            <a:ext cx="1334769" cy="3093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24686" y="4585080"/>
            <a:ext cx="2955416" cy="3093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477756" y="1028700"/>
            <a:ext cx="2287524" cy="43449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06567" y="2110739"/>
            <a:ext cx="5107305" cy="913130"/>
          </a:xfrm>
          <a:custGeom>
            <a:avLst/>
            <a:gdLst/>
            <a:ahLst/>
            <a:cxnLst/>
            <a:rect l="l" t="t" r="r" b="b"/>
            <a:pathLst>
              <a:path w="5107305" h="913130">
                <a:moveTo>
                  <a:pt x="5106924" y="0"/>
                </a:moveTo>
                <a:lnTo>
                  <a:pt x="0" y="0"/>
                </a:lnTo>
                <a:lnTo>
                  <a:pt x="0" y="912876"/>
                </a:lnTo>
                <a:lnTo>
                  <a:pt x="5106924" y="912876"/>
                </a:lnTo>
                <a:lnTo>
                  <a:pt x="510692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5460" y="1699260"/>
            <a:ext cx="2121408" cy="4285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5834760" y="2203069"/>
            <a:ext cx="4407535" cy="584200"/>
            <a:chOff x="5834760" y="2203069"/>
            <a:chExt cx="4407535" cy="584200"/>
          </a:xfrm>
        </p:grpSpPr>
        <p:sp>
          <p:nvSpPr>
            <p:cNvPr id="6" name="object 6"/>
            <p:cNvSpPr/>
            <p:nvPr/>
          </p:nvSpPr>
          <p:spPr>
            <a:xfrm>
              <a:off x="6054216" y="2203069"/>
              <a:ext cx="4027804" cy="3093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834760" y="2477389"/>
              <a:ext cx="4407027" cy="3093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5811011" y="3838943"/>
            <a:ext cx="4160520" cy="1008380"/>
            <a:chOff x="5811011" y="3838943"/>
            <a:chExt cx="4160520" cy="1008380"/>
          </a:xfrm>
        </p:grpSpPr>
        <p:sp>
          <p:nvSpPr>
            <p:cNvPr id="9" name="object 9"/>
            <p:cNvSpPr/>
            <p:nvPr/>
          </p:nvSpPr>
          <p:spPr>
            <a:xfrm>
              <a:off x="5811011" y="3838943"/>
              <a:ext cx="4095749" cy="10081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946012" y="3885945"/>
              <a:ext cx="3997960" cy="30937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929248" y="4190745"/>
              <a:ext cx="4042283" cy="30937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375905" y="4495545"/>
              <a:ext cx="1078992" cy="30937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/>
          <p:nvPr/>
        </p:nvSpPr>
        <p:spPr>
          <a:xfrm>
            <a:off x="838200" y="338327"/>
            <a:ext cx="5526151" cy="4602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439143" y="6621881"/>
            <a:ext cx="2317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z="1200">
                <a:latin typeface="Carlito"/>
                <a:cs typeface="Carlito"/>
              </a:rPr>
              <a:t>42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46888" y="390185"/>
            <a:ext cx="11833860" cy="6152515"/>
            <a:chOff x="246888" y="390185"/>
            <a:chExt cx="11833860" cy="6152515"/>
          </a:xfrm>
        </p:grpSpPr>
        <p:sp>
          <p:nvSpPr>
            <p:cNvPr id="4" name="object 4"/>
            <p:cNvSpPr/>
            <p:nvPr/>
          </p:nvSpPr>
          <p:spPr>
            <a:xfrm>
              <a:off x="246888" y="390185"/>
              <a:ext cx="11833860" cy="61096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90371" y="3547871"/>
              <a:ext cx="1807845" cy="2966085"/>
            </a:xfrm>
            <a:custGeom>
              <a:avLst/>
              <a:gdLst/>
              <a:ahLst/>
              <a:cxnLst/>
              <a:rect l="l" t="t" r="r" b="b"/>
              <a:pathLst>
                <a:path w="1807845" h="2966084">
                  <a:moveTo>
                    <a:pt x="0" y="2965704"/>
                  </a:moveTo>
                  <a:lnTo>
                    <a:pt x="1807464" y="2965704"/>
                  </a:lnTo>
                  <a:lnTo>
                    <a:pt x="1807464" y="0"/>
                  </a:lnTo>
                  <a:lnTo>
                    <a:pt x="0" y="0"/>
                  </a:lnTo>
                  <a:lnTo>
                    <a:pt x="0" y="2965704"/>
                  </a:lnTo>
                  <a:close/>
                </a:path>
              </a:pathLst>
            </a:custGeom>
            <a:ln w="571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048255" y="4823459"/>
              <a:ext cx="347471" cy="4160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1439143" y="6621881"/>
            <a:ext cx="2317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z="1200">
                <a:latin typeface="Carlito"/>
                <a:cs typeface="Carlito"/>
              </a:rPr>
              <a:t>42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55035" y="1691639"/>
            <a:ext cx="6281927" cy="3285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4586" y="385318"/>
            <a:ext cx="5525897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2645664" y="1461516"/>
            <a:ext cx="6901180" cy="4718685"/>
            <a:chOff x="2645664" y="1461516"/>
            <a:chExt cx="6901180" cy="4718685"/>
          </a:xfrm>
        </p:grpSpPr>
        <p:sp>
          <p:nvSpPr>
            <p:cNvPr id="6" name="object 6"/>
            <p:cNvSpPr/>
            <p:nvPr/>
          </p:nvSpPr>
          <p:spPr>
            <a:xfrm>
              <a:off x="2645664" y="1461516"/>
              <a:ext cx="6900672" cy="47183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955036" y="3348227"/>
              <a:ext cx="2044064" cy="669290"/>
            </a:xfrm>
            <a:custGeom>
              <a:avLst/>
              <a:gdLst/>
              <a:ahLst/>
              <a:cxnLst/>
              <a:rect l="l" t="t" r="r" b="b"/>
              <a:pathLst>
                <a:path w="2044064" h="669289">
                  <a:moveTo>
                    <a:pt x="0" y="669036"/>
                  </a:moveTo>
                  <a:lnTo>
                    <a:pt x="2043684" y="669036"/>
                  </a:lnTo>
                  <a:lnTo>
                    <a:pt x="2043684" y="0"/>
                  </a:lnTo>
                  <a:lnTo>
                    <a:pt x="0" y="0"/>
                  </a:lnTo>
                  <a:lnTo>
                    <a:pt x="0" y="669036"/>
                  </a:lnTo>
                  <a:close/>
                </a:path>
              </a:pathLst>
            </a:custGeom>
            <a:ln w="571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723132" y="3560064"/>
              <a:ext cx="347472" cy="4160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7091" y="1577339"/>
            <a:ext cx="6902195" cy="4709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617" y="915924"/>
            <a:ext cx="5075428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516026" y="2631643"/>
            <a:ext cx="3517900" cy="372745"/>
            <a:chOff x="516026" y="2631643"/>
            <a:chExt cx="3517900" cy="372745"/>
          </a:xfrm>
        </p:grpSpPr>
        <p:sp>
          <p:nvSpPr>
            <p:cNvPr id="6" name="object 6"/>
            <p:cNvSpPr/>
            <p:nvPr/>
          </p:nvSpPr>
          <p:spPr>
            <a:xfrm>
              <a:off x="516026" y="2631643"/>
              <a:ext cx="625856" cy="372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85418" y="2631643"/>
              <a:ext cx="735710" cy="3721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51762" y="2631643"/>
              <a:ext cx="2382012" cy="3721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516026" y="3180842"/>
            <a:ext cx="3497834" cy="3718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6026" y="3729558"/>
            <a:ext cx="3520059" cy="372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6026" y="4278503"/>
            <a:ext cx="3763645" cy="3718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6026" y="4827142"/>
            <a:ext cx="2334641" cy="3718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45617" y="451053"/>
            <a:ext cx="5191506" cy="2791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/>
          <p:cNvGrpSpPr/>
          <p:nvPr/>
        </p:nvGrpSpPr>
        <p:grpSpPr>
          <a:xfrm>
            <a:off x="5163311" y="1781555"/>
            <a:ext cx="6490970" cy="3629025"/>
            <a:chOff x="5163311" y="1781555"/>
            <a:chExt cx="6490970" cy="3629025"/>
          </a:xfrm>
        </p:grpSpPr>
        <p:sp>
          <p:nvSpPr>
            <p:cNvPr id="15" name="object 15"/>
            <p:cNvSpPr/>
            <p:nvPr/>
          </p:nvSpPr>
          <p:spPr>
            <a:xfrm>
              <a:off x="5163311" y="1781555"/>
              <a:ext cx="6490716" cy="362864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268467" y="3842004"/>
              <a:ext cx="2580640" cy="1536700"/>
            </a:xfrm>
            <a:custGeom>
              <a:avLst/>
              <a:gdLst/>
              <a:ahLst/>
              <a:cxnLst/>
              <a:rect l="l" t="t" r="r" b="b"/>
              <a:pathLst>
                <a:path w="2580640" h="1536700">
                  <a:moveTo>
                    <a:pt x="0" y="1536192"/>
                  </a:moveTo>
                  <a:lnTo>
                    <a:pt x="2580132" y="1536192"/>
                  </a:lnTo>
                  <a:lnTo>
                    <a:pt x="2580132" y="1144524"/>
                  </a:lnTo>
                  <a:lnTo>
                    <a:pt x="0" y="1144524"/>
                  </a:lnTo>
                  <a:lnTo>
                    <a:pt x="0" y="1536192"/>
                  </a:lnTo>
                  <a:close/>
                </a:path>
                <a:path w="2580640" h="1536700">
                  <a:moveTo>
                    <a:pt x="83820" y="925068"/>
                  </a:moveTo>
                  <a:lnTo>
                    <a:pt x="1368552" y="925068"/>
                  </a:lnTo>
                  <a:lnTo>
                    <a:pt x="1368552" y="0"/>
                  </a:lnTo>
                  <a:lnTo>
                    <a:pt x="83820" y="0"/>
                  </a:lnTo>
                  <a:lnTo>
                    <a:pt x="83820" y="925068"/>
                  </a:lnTo>
                  <a:close/>
                </a:path>
              </a:pathLst>
            </a:custGeom>
            <a:ln w="571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7987410" y="5010403"/>
            <a:ext cx="1866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Wingdings"/>
                <a:cs typeface="Wingdings"/>
              </a:rPr>
              <a:t>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343010" y="5039867"/>
            <a:ext cx="3016885" cy="2468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485880" y="6621881"/>
            <a:ext cx="1809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latin typeface="Carlito"/>
                <a:cs typeface="Carlito"/>
              </a:rPr>
              <a:t>45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907792" y="1807464"/>
            <a:ext cx="6388735" cy="3602990"/>
            <a:chOff x="2907792" y="1807464"/>
            <a:chExt cx="6388735" cy="3602990"/>
          </a:xfrm>
        </p:grpSpPr>
        <p:sp>
          <p:nvSpPr>
            <p:cNvPr id="4" name="object 4"/>
            <p:cNvSpPr/>
            <p:nvPr/>
          </p:nvSpPr>
          <p:spPr>
            <a:xfrm>
              <a:off x="2907792" y="1807464"/>
              <a:ext cx="6388735" cy="3602990"/>
            </a:xfrm>
            <a:custGeom>
              <a:avLst/>
              <a:gdLst/>
              <a:ahLst/>
              <a:cxnLst/>
              <a:rect l="l" t="t" r="r" b="b"/>
              <a:pathLst>
                <a:path w="6388734" h="3602990">
                  <a:moveTo>
                    <a:pt x="6388608" y="0"/>
                  </a:moveTo>
                  <a:lnTo>
                    <a:pt x="0" y="0"/>
                  </a:lnTo>
                  <a:lnTo>
                    <a:pt x="0" y="3602736"/>
                  </a:lnTo>
                  <a:lnTo>
                    <a:pt x="6388608" y="3602736"/>
                  </a:lnTo>
                  <a:lnTo>
                    <a:pt x="6388608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915412" y="2042160"/>
              <a:ext cx="6380988" cy="19751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17520" y="3317748"/>
              <a:ext cx="6061075" cy="510540"/>
            </a:xfrm>
            <a:custGeom>
              <a:avLst/>
              <a:gdLst/>
              <a:ahLst/>
              <a:cxnLst/>
              <a:rect l="l" t="t" r="r" b="b"/>
              <a:pathLst>
                <a:path w="6061075" h="510539">
                  <a:moveTo>
                    <a:pt x="0" y="510539"/>
                  </a:moveTo>
                  <a:lnTo>
                    <a:pt x="6060948" y="510539"/>
                  </a:lnTo>
                  <a:lnTo>
                    <a:pt x="6060948" y="0"/>
                  </a:lnTo>
                  <a:lnTo>
                    <a:pt x="0" y="0"/>
                  </a:lnTo>
                  <a:lnTo>
                    <a:pt x="0" y="510539"/>
                  </a:lnTo>
                  <a:close/>
                </a:path>
              </a:pathLst>
            </a:custGeom>
            <a:ln w="571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654552" y="3584448"/>
              <a:ext cx="198120" cy="2392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424586" y="788873"/>
            <a:ext cx="5075428" cy="460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3672" y="402920"/>
            <a:ext cx="4897755" cy="2639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45664" y="1577339"/>
            <a:ext cx="6900671" cy="47198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7091" y="1577339"/>
            <a:ext cx="6902195" cy="4709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64835" y="1772411"/>
            <a:ext cx="6451600" cy="3660775"/>
          </a:xfrm>
          <a:custGeom>
            <a:avLst/>
            <a:gdLst/>
            <a:ahLst/>
            <a:cxnLst/>
            <a:rect l="l" t="t" r="r" b="b"/>
            <a:pathLst>
              <a:path w="6451600" h="3660775">
                <a:moveTo>
                  <a:pt x="6451092" y="0"/>
                </a:moveTo>
                <a:lnTo>
                  <a:pt x="0" y="0"/>
                </a:lnTo>
                <a:lnTo>
                  <a:pt x="0" y="3660648"/>
                </a:lnTo>
                <a:lnTo>
                  <a:pt x="6451092" y="3660648"/>
                </a:lnTo>
                <a:lnTo>
                  <a:pt x="6451092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5617" y="915924"/>
            <a:ext cx="5075428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6026" y="3729558"/>
            <a:ext cx="3341751" cy="372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5617" y="451053"/>
            <a:ext cx="5191506" cy="279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5198364" y="1812035"/>
            <a:ext cx="6350635" cy="3621404"/>
            <a:chOff x="5198364" y="1812035"/>
            <a:chExt cx="6350635" cy="3621404"/>
          </a:xfrm>
        </p:grpSpPr>
        <p:sp>
          <p:nvSpPr>
            <p:cNvPr id="9" name="object 9"/>
            <p:cNvSpPr/>
            <p:nvPr/>
          </p:nvSpPr>
          <p:spPr>
            <a:xfrm>
              <a:off x="5198364" y="1812035"/>
              <a:ext cx="6350508" cy="36210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440424" y="2874263"/>
              <a:ext cx="170688" cy="2072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283708" y="2874263"/>
              <a:ext cx="5941060" cy="207645"/>
            </a:xfrm>
            <a:custGeom>
              <a:avLst/>
              <a:gdLst/>
              <a:ahLst/>
              <a:cxnLst/>
              <a:rect l="l" t="t" r="r" b="b"/>
              <a:pathLst>
                <a:path w="5941059" h="207644">
                  <a:moveTo>
                    <a:pt x="0" y="207263"/>
                  </a:moveTo>
                  <a:lnTo>
                    <a:pt x="5940551" y="207263"/>
                  </a:lnTo>
                  <a:lnTo>
                    <a:pt x="5940551" y="0"/>
                  </a:lnTo>
                  <a:lnTo>
                    <a:pt x="0" y="0"/>
                  </a:lnTo>
                  <a:lnTo>
                    <a:pt x="0" y="207263"/>
                  </a:lnTo>
                  <a:close/>
                </a:path>
              </a:pathLst>
            </a:custGeom>
            <a:ln w="571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055">
              <a:lnSpc>
                <a:spcPts val="1240"/>
              </a:lnSpc>
            </a:pPr>
            <a:fld id="{81D60167-4931-47E6-BA6A-407CBD079E47}" type="slidenum">
              <a:rPr dirty="0"/>
              <a:t>47</a:t>
            </a:fld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7091" y="1577339"/>
            <a:ext cx="6902195" cy="4709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5153914" y="1775205"/>
            <a:ext cx="6485255" cy="3638550"/>
            <a:chOff x="5153914" y="1775205"/>
            <a:chExt cx="6485255" cy="3638550"/>
          </a:xfrm>
        </p:grpSpPr>
        <p:sp>
          <p:nvSpPr>
            <p:cNvPr id="5" name="object 5"/>
            <p:cNvSpPr/>
            <p:nvPr/>
          </p:nvSpPr>
          <p:spPr>
            <a:xfrm>
              <a:off x="5160264" y="1781555"/>
              <a:ext cx="6472555" cy="3625850"/>
            </a:xfrm>
            <a:custGeom>
              <a:avLst/>
              <a:gdLst/>
              <a:ahLst/>
              <a:cxnLst/>
              <a:rect l="l" t="t" r="r" b="b"/>
              <a:pathLst>
                <a:path w="6472555" h="3625850">
                  <a:moveTo>
                    <a:pt x="6472428" y="0"/>
                  </a:moveTo>
                  <a:lnTo>
                    <a:pt x="0" y="0"/>
                  </a:lnTo>
                  <a:lnTo>
                    <a:pt x="0" y="3625596"/>
                  </a:lnTo>
                  <a:lnTo>
                    <a:pt x="6472428" y="3625596"/>
                  </a:lnTo>
                  <a:lnTo>
                    <a:pt x="6472428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160264" y="1781555"/>
              <a:ext cx="6472555" cy="3625850"/>
            </a:xfrm>
            <a:custGeom>
              <a:avLst/>
              <a:gdLst/>
              <a:ahLst/>
              <a:cxnLst/>
              <a:rect l="l" t="t" r="r" b="b"/>
              <a:pathLst>
                <a:path w="6472555" h="3625850">
                  <a:moveTo>
                    <a:pt x="0" y="3625596"/>
                  </a:moveTo>
                  <a:lnTo>
                    <a:pt x="6472428" y="3625596"/>
                  </a:lnTo>
                  <a:lnTo>
                    <a:pt x="6472428" y="0"/>
                  </a:lnTo>
                  <a:lnTo>
                    <a:pt x="0" y="0"/>
                  </a:lnTo>
                  <a:lnTo>
                    <a:pt x="0" y="3625596"/>
                  </a:lnTo>
                  <a:close/>
                </a:path>
              </a:pathLst>
            </a:custGeom>
            <a:ln w="127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445617" y="915924"/>
            <a:ext cx="5075428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6026" y="3180842"/>
            <a:ext cx="3272154" cy="371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6026" y="3729558"/>
            <a:ext cx="3440049" cy="372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6026" y="4278503"/>
            <a:ext cx="2427605" cy="3718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5617" y="451053"/>
            <a:ext cx="5191506" cy="2791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5171313" y="1831848"/>
            <a:ext cx="6386830" cy="1506220"/>
            <a:chOff x="5171313" y="1831848"/>
            <a:chExt cx="6386830" cy="1506220"/>
          </a:xfrm>
        </p:grpSpPr>
        <p:sp>
          <p:nvSpPr>
            <p:cNvPr id="13" name="object 13"/>
            <p:cNvSpPr/>
            <p:nvPr/>
          </p:nvSpPr>
          <p:spPr>
            <a:xfrm>
              <a:off x="5199888" y="1831848"/>
              <a:ext cx="6358127" cy="15057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199888" y="2973324"/>
              <a:ext cx="6280785" cy="186055"/>
            </a:xfrm>
            <a:custGeom>
              <a:avLst/>
              <a:gdLst/>
              <a:ahLst/>
              <a:cxnLst/>
              <a:rect l="l" t="t" r="r" b="b"/>
              <a:pathLst>
                <a:path w="6280784" h="186055">
                  <a:moveTo>
                    <a:pt x="0" y="185927"/>
                  </a:moveTo>
                  <a:lnTo>
                    <a:pt x="6280404" y="185927"/>
                  </a:lnTo>
                  <a:lnTo>
                    <a:pt x="6280404" y="0"/>
                  </a:lnTo>
                  <a:lnTo>
                    <a:pt x="0" y="0"/>
                  </a:lnTo>
                  <a:lnTo>
                    <a:pt x="0" y="185927"/>
                  </a:lnTo>
                  <a:close/>
                </a:path>
              </a:pathLst>
            </a:custGeom>
            <a:ln w="571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551932" y="3003804"/>
              <a:ext cx="135636" cy="1402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055">
              <a:lnSpc>
                <a:spcPts val="1240"/>
              </a:lnSpc>
            </a:pPr>
            <a:fld id="{81D60167-4931-47E6-BA6A-407CBD079E47}" type="slidenum">
              <a:rPr dirty="0"/>
              <a:t>47</a:t>
            </a:fld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7091" y="1577339"/>
            <a:ext cx="6902195" cy="4709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78552" y="1807464"/>
            <a:ext cx="6446520" cy="3599815"/>
          </a:xfrm>
          <a:custGeom>
            <a:avLst/>
            <a:gdLst/>
            <a:ahLst/>
            <a:cxnLst/>
            <a:rect l="l" t="t" r="r" b="b"/>
            <a:pathLst>
              <a:path w="6446520" h="3599815">
                <a:moveTo>
                  <a:pt x="6446520" y="0"/>
                </a:moveTo>
                <a:lnTo>
                  <a:pt x="0" y="0"/>
                </a:lnTo>
                <a:lnTo>
                  <a:pt x="0" y="3599688"/>
                </a:lnTo>
                <a:lnTo>
                  <a:pt x="6446520" y="3599688"/>
                </a:lnTo>
                <a:lnTo>
                  <a:pt x="6446520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5617" y="915924"/>
            <a:ext cx="5075428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6026" y="2357627"/>
            <a:ext cx="3649853" cy="371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6026" y="2906522"/>
            <a:ext cx="2836544" cy="3718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6026" y="3455161"/>
            <a:ext cx="3140710" cy="3718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6026" y="4003497"/>
            <a:ext cx="2939668" cy="372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6026" y="4552822"/>
            <a:ext cx="3643629" cy="371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6026" y="5101158"/>
            <a:ext cx="3272154" cy="372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5617" y="451053"/>
            <a:ext cx="5191506" cy="2791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5172836" y="1816607"/>
            <a:ext cx="6363970" cy="3415665"/>
            <a:chOff x="5172836" y="1816607"/>
            <a:chExt cx="6363970" cy="3415665"/>
          </a:xfrm>
        </p:grpSpPr>
        <p:sp>
          <p:nvSpPr>
            <p:cNvPr id="14" name="object 14"/>
            <p:cNvSpPr/>
            <p:nvPr/>
          </p:nvSpPr>
          <p:spPr>
            <a:xfrm>
              <a:off x="5186171" y="1816607"/>
              <a:ext cx="6350508" cy="341528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201411" y="2362199"/>
              <a:ext cx="6202680" cy="1222375"/>
            </a:xfrm>
            <a:custGeom>
              <a:avLst/>
              <a:gdLst/>
              <a:ahLst/>
              <a:cxnLst/>
              <a:rect l="l" t="t" r="r" b="b"/>
              <a:pathLst>
                <a:path w="6202680" h="1222375">
                  <a:moveTo>
                    <a:pt x="0" y="213360"/>
                  </a:moveTo>
                  <a:lnTo>
                    <a:pt x="6202680" y="213360"/>
                  </a:lnTo>
                  <a:lnTo>
                    <a:pt x="6202680" y="0"/>
                  </a:lnTo>
                  <a:lnTo>
                    <a:pt x="0" y="0"/>
                  </a:lnTo>
                  <a:lnTo>
                    <a:pt x="0" y="213360"/>
                  </a:lnTo>
                  <a:close/>
                </a:path>
                <a:path w="6202680" h="1222375">
                  <a:moveTo>
                    <a:pt x="0" y="1222248"/>
                  </a:moveTo>
                  <a:lnTo>
                    <a:pt x="6202680" y="1222248"/>
                  </a:lnTo>
                  <a:lnTo>
                    <a:pt x="6202680" y="1008888"/>
                  </a:lnTo>
                  <a:lnTo>
                    <a:pt x="0" y="1008888"/>
                  </a:lnTo>
                  <a:lnTo>
                    <a:pt x="0" y="1222248"/>
                  </a:lnTo>
                  <a:close/>
                </a:path>
              </a:pathLst>
            </a:custGeom>
            <a:ln w="571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055">
              <a:lnSpc>
                <a:spcPts val="1240"/>
              </a:lnSpc>
            </a:pPr>
            <a:fld id="{81D60167-4931-47E6-BA6A-407CBD079E47}" type="slidenum">
              <a:rPr dirty="0"/>
              <a:t>47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75992" y="4087317"/>
            <a:ext cx="8534273" cy="757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5295303" y="1150042"/>
            <a:ext cx="1602105" cy="1676400"/>
            <a:chOff x="5295303" y="1150042"/>
            <a:chExt cx="1602105" cy="1676400"/>
          </a:xfrm>
        </p:grpSpPr>
        <p:sp>
          <p:nvSpPr>
            <p:cNvPr id="5" name="object 5"/>
            <p:cNvSpPr/>
            <p:nvPr/>
          </p:nvSpPr>
          <p:spPr>
            <a:xfrm>
              <a:off x="5295303" y="1150042"/>
              <a:ext cx="1601571" cy="16758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344686" y="1197397"/>
              <a:ext cx="1425575" cy="1505585"/>
            </a:xfrm>
            <a:custGeom>
              <a:avLst/>
              <a:gdLst/>
              <a:ahLst/>
              <a:cxnLst/>
              <a:rect l="l" t="t" r="r" b="b"/>
              <a:pathLst>
                <a:path w="1425575" h="1505585">
                  <a:moveTo>
                    <a:pt x="1424988" y="0"/>
                  </a:moveTo>
                  <a:lnTo>
                    <a:pt x="0" y="0"/>
                  </a:lnTo>
                  <a:lnTo>
                    <a:pt x="0" y="1505023"/>
                  </a:lnTo>
                  <a:lnTo>
                    <a:pt x="68629" y="1505023"/>
                  </a:lnTo>
                  <a:lnTo>
                    <a:pt x="1424988" y="85746"/>
                  </a:lnTo>
                  <a:lnTo>
                    <a:pt x="1424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514664" y="1363986"/>
              <a:ext cx="1068685" cy="10697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69355" y="1725731"/>
              <a:ext cx="351155" cy="346075"/>
            </a:xfrm>
            <a:custGeom>
              <a:avLst/>
              <a:gdLst/>
              <a:ahLst/>
              <a:cxnLst/>
              <a:rect l="l" t="t" r="r" b="b"/>
              <a:pathLst>
                <a:path w="351154" h="346075">
                  <a:moveTo>
                    <a:pt x="351025" y="0"/>
                  </a:moveTo>
                  <a:lnTo>
                    <a:pt x="0" y="0"/>
                  </a:lnTo>
                  <a:lnTo>
                    <a:pt x="0" y="346061"/>
                  </a:lnTo>
                  <a:lnTo>
                    <a:pt x="146632" y="346061"/>
                  </a:lnTo>
                  <a:lnTo>
                    <a:pt x="351025" y="132186"/>
                  </a:lnTo>
                  <a:lnTo>
                    <a:pt x="35102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1146535" y="6464985"/>
            <a:ext cx="15367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888888"/>
                </a:solidFill>
                <a:latin typeface="Carlito"/>
                <a:cs typeface="Carlito"/>
              </a:rPr>
              <a:t>4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4586" y="385318"/>
            <a:ext cx="7811389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886" y="1921509"/>
            <a:ext cx="165100" cy="1219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7486" y="1958594"/>
            <a:ext cx="9695561" cy="371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67486" y="2786202"/>
            <a:ext cx="10728071" cy="372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767486" y="3335146"/>
            <a:ext cx="10133330" cy="372110"/>
            <a:chOff x="767486" y="3335146"/>
            <a:chExt cx="10133330" cy="372110"/>
          </a:xfrm>
        </p:grpSpPr>
        <p:sp>
          <p:nvSpPr>
            <p:cNvPr id="8" name="object 8"/>
            <p:cNvSpPr/>
            <p:nvPr/>
          </p:nvSpPr>
          <p:spPr>
            <a:xfrm>
              <a:off x="767486" y="3335146"/>
              <a:ext cx="2549905" cy="3718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175762" y="3335146"/>
              <a:ext cx="679094" cy="3718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685031" y="3335146"/>
              <a:ext cx="7215631" cy="3718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869086" y="4062806"/>
            <a:ext cx="165100" cy="1553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D0CECE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endParaRPr sz="260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endParaRPr sz="32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D0CECE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24686" y="4099890"/>
            <a:ext cx="10064877" cy="372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24686" y="4649089"/>
            <a:ext cx="4306189" cy="3718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24686" y="5261762"/>
            <a:ext cx="10309733" cy="3721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055">
              <a:lnSpc>
                <a:spcPts val="1240"/>
              </a:lnSpc>
            </a:pPr>
            <a:fld id="{81D60167-4931-47E6-BA6A-407CBD079E47}" type="slidenum">
              <a:rPr dirty="0"/>
              <a:t>47</a:t>
            </a:fld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4586" y="385318"/>
            <a:ext cx="5981573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9016" y="1864182"/>
            <a:ext cx="10036683" cy="372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516" y="2592704"/>
            <a:ext cx="165100" cy="161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D0CECE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935"/>
              </a:spcBef>
            </a:pPr>
            <a:r>
              <a:rPr dirty="0" sz="2400">
                <a:solidFill>
                  <a:srgbClr val="D0CECE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939"/>
              </a:spcBef>
            </a:pPr>
            <a:r>
              <a:rPr dirty="0" sz="2400">
                <a:solidFill>
                  <a:srgbClr val="D0CECE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09369" y="2629789"/>
            <a:ext cx="3288791" cy="371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09369" y="3241294"/>
            <a:ext cx="3349371" cy="3718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09369" y="3853941"/>
            <a:ext cx="7201027" cy="3718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055">
              <a:lnSpc>
                <a:spcPts val="1240"/>
              </a:lnSpc>
            </a:pPr>
            <a:fld id="{81D60167-4931-47E6-BA6A-407CBD079E47}" type="slidenum">
              <a:rPr dirty="0"/>
              <a:t>47</a:t>
            </a:fld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2640" y="444703"/>
            <a:ext cx="4870323" cy="460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283452" y="3630167"/>
            <a:ext cx="4269105" cy="1438910"/>
          </a:xfrm>
          <a:custGeom>
            <a:avLst/>
            <a:gdLst/>
            <a:ahLst/>
            <a:cxnLst/>
            <a:rect l="l" t="t" r="r" b="b"/>
            <a:pathLst>
              <a:path w="4269105" h="1438910">
                <a:moveTo>
                  <a:pt x="4268724" y="0"/>
                </a:moveTo>
                <a:lnTo>
                  <a:pt x="0" y="0"/>
                </a:lnTo>
                <a:lnTo>
                  <a:pt x="0" y="1438655"/>
                </a:lnTo>
                <a:lnTo>
                  <a:pt x="4268724" y="1438655"/>
                </a:lnTo>
                <a:lnTo>
                  <a:pt x="426872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572757" y="3619880"/>
            <a:ext cx="2057400" cy="1428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7200" indent="-457834">
              <a:lnSpc>
                <a:spcPts val="2280"/>
              </a:lnSpc>
              <a:spcBef>
                <a:spcPts val="100"/>
              </a:spcBef>
              <a:buFont typeface="Wingdings"/>
              <a:buChar char=""/>
              <a:tabLst>
                <a:tab pos="457200" algn="l"/>
                <a:tab pos="457834" algn="l"/>
              </a:tabLst>
            </a:pPr>
            <a:r>
              <a:rPr dirty="0" sz="2000">
                <a:latin typeface="Tahoma"/>
                <a:cs typeface="Tahoma"/>
              </a:rPr>
              <a:t>Barretos</a:t>
            </a:r>
            <a:endParaRPr sz="2000">
              <a:latin typeface="Tahoma"/>
              <a:cs typeface="Tahoma"/>
            </a:endParaRPr>
          </a:p>
          <a:p>
            <a:pPr marL="457200" indent="-457834">
              <a:lnSpc>
                <a:spcPts val="2160"/>
              </a:lnSpc>
              <a:buFont typeface="Wingdings"/>
              <a:buChar char=""/>
              <a:tabLst>
                <a:tab pos="457200" algn="l"/>
                <a:tab pos="457834" algn="l"/>
              </a:tabLst>
            </a:pPr>
            <a:r>
              <a:rPr dirty="0" sz="2000" spc="-5">
                <a:latin typeface="Tahoma"/>
                <a:cs typeface="Tahoma"/>
              </a:rPr>
              <a:t>Diadema</a:t>
            </a:r>
            <a:endParaRPr sz="2000">
              <a:latin typeface="Tahoma"/>
              <a:cs typeface="Tahoma"/>
            </a:endParaRPr>
          </a:p>
          <a:p>
            <a:pPr marL="457200" indent="-457834">
              <a:lnSpc>
                <a:spcPts val="2160"/>
              </a:lnSpc>
              <a:buFont typeface="Wingdings"/>
              <a:buChar char=""/>
              <a:tabLst>
                <a:tab pos="457200" algn="l"/>
                <a:tab pos="457834" algn="l"/>
              </a:tabLst>
            </a:pPr>
            <a:r>
              <a:rPr dirty="0" sz="2000" spc="-5">
                <a:latin typeface="Tahoma"/>
                <a:cs typeface="Tahoma"/>
              </a:rPr>
              <a:t>Guaratinguetá</a:t>
            </a:r>
            <a:endParaRPr sz="2000">
              <a:latin typeface="Tahoma"/>
              <a:cs typeface="Tahoma"/>
            </a:endParaRPr>
          </a:p>
          <a:p>
            <a:pPr marL="457200" indent="-457834">
              <a:lnSpc>
                <a:spcPts val="2160"/>
              </a:lnSpc>
              <a:buFont typeface="Wingdings"/>
              <a:buChar char=""/>
              <a:tabLst>
                <a:tab pos="457200" algn="l"/>
                <a:tab pos="457834" algn="l"/>
              </a:tabLst>
            </a:pPr>
            <a:r>
              <a:rPr dirty="0" sz="2000">
                <a:latin typeface="Tahoma"/>
                <a:cs typeface="Tahoma"/>
              </a:rPr>
              <a:t>Leste</a:t>
            </a:r>
            <a:r>
              <a:rPr dirty="0" sz="2000" spc="-2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1</a:t>
            </a:r>
            <a:endParaRPr sz="2000">
              <a:latin typeface="Tahoma"/>
              <a:cs typeface="Tahoma"/>
            </a:endParaRPr>
          </a:p>
          <a:p>
            <a:pPr marL="457200" indent="-457834">
              <a:lnSpc>
                <a:spcPts val="2280"/>
              </a:lnSpc>
              <a:buFont typeface="Wingdings"/>
              <a:buChar char=""/>
              <a:tabLst>
                <a:tab pos="457200" algn="l"/>
                <a:tab pos="457834" algn="l"/>
              </a:tabLst>
            </a:pPr>
            <a:r>
              <a:rPr dirty="0" sz="2000">
                <a:latin typeface="Tahoma"/>
                <a:cs typeface="Tahoma"/>
              </a:rPr>
              <a:t>Ribeirão</a:t>
            </a:r>
            <a:r>
              <a:rPr dirty="0" sz="2000" spc="-85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Preto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81928" y="2061972"/>
            <a:ext cx="4270375" cy="1440180"/>
          </a:xfrm>
          <a:custGeom>
            <a:avLst/>
            <a:gdLst/>
            <a:ahLst/>
            <a:cxnLst/>
            <a:rect l="l" t="t" r="r" b="b"/>
            <a:pathLst>
              <a:path w="4270375" h="1440179">
                <a:moveTo>
                  <a:pt x="4270248" y="0"/>
                </a:moveTo>
                <a:lnTo>
                  <a:pt x="0" y="0"/>
                </a:lnTo>
                <a:lnTo>
                  <a:pt x="0" y="1440179"/>
                </a:lnTo>
                <a:lnTo>
                  <a:pt x="4270248" y="1440179"/>
                </a:lnTo>
                <a:lnTo>
                  <a:pt x="427024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571233" y="2051685"/>
            <a:ext cx="3195320" cy="1428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56565" indent="-456565">
              <a:lnSpc>
                <a:spcPts val="2280"/>
              </a:lnSpc>
              <a:spcBef>
                <a:spcPts val="105"/>
              </a:spcBef>
              <a:buFont typeface="Wingdings"/>
              <a:buChar char=""/>
              <a:tabLst>
                <a:tab pos="456565" algn="l"/>
                <a:tab pos="457200" algn="l"/>
              </a:tabLst>
            </a:pPr>
            <a:r>
              <a:rPr dirty="0" sz="2000" spc="-5">
                <a:latin typeface="Tahoma"/>
                <a:cs typeface="Tahoma"/>
              </a:rPr>
              <a:t>Andradina</a:t>
            </a:r>
            <a:endParaRPr sz="2000">
              <a:latin typeface="Tahoma"/>
              <a:cs typeface="Tahoma"/>
            </a:endParaRPr>
          </a:p>
          <a:p>
            <a:pPr marL="456565" indent="-456565">
              <a:lnSpc>
                <a:spcPts val="2160"/>
              </a:lnSpc>
              <a:buFont typeface="Wingdings"/>
              <a:buChar char=""/>
              <a:tabLst>
                <a:tab pos="456565" algn="l"/>
                <a:tab pos="457200" algn="l"/>
              </a:tabLst>
            </a:pPr>
            <a:r>
              <a:rPr dirty="0" sz="2000" spc="-5">
                <a:latin typeface="Tahoma"/>
                <a:cs typeface="Tahoma"/>
              </a:rPr>
              <a:t>Carapicuíba</a:t>
            </a:r>
            <a:endParaRPr sz="2000">
              <a:latin typeface="Tahoma"/>
              <a:cs typeface="Tahoma"/>
            </a:endParaRPr>
          </a:p>
          <a:p>
            <a:pPr marL="456565" indent="-456565">
              <a:lnSpc>
                <a:spcPts val="2160"/>
              </a:lnSpc>
              <a:buFont typeface="Wingdings"/>
              <a:buChar char=""/>
              <a:tabLst>
                <a:tab pos="456565" algn="l"/>
                <a:tab pos="457200" algn="l"/>
              </a:tabLst>
            </a:pPr>
            <a:r>
              <a:rPr dirty="0" sz="2000" spc="-10">
                <a:latin typeface="Tahoma"/>
                <a:cs typeface="Tahoma"/>
              </a:rPr>
              <a:t>Franca</a:t>
            </a:r>
            <a:endParaRPr sz="2000">
              <a:latin typeface="Tahoma"/>
              <a:cs typeface="Tahoma"/>
            </a:endParaRPr>
          </a:p>
          <a:p>
            <a:pPr marL="456565" indent="-456565">
              <a:lnSpc>
                <a:spcPts val="2160"/>
              </a:lnSpc>
              <a:buFont typeface="Wingdings"/>
              <a:buChar char=""/>
              <a:tabLst>
                <a:tab pos="456565" algn="l"/>
                <a:tab pos="457200" algn="l"/>
              </a:tabLst>
            </a:pPr>
            <a:r>
              <a:rPr dirty="0" sz="2000" spc="-5">
                <a:latin typeface="Tahoma"/>
                <a:cs typeface="Tahoma"/>
              </a:rPr>
              <a:t>Norte </a:t>
            </a:r>
            <a:r>
              <a:rPr dirty="0" sz="2000">
                <a:latin typeface="Tahoma"/>
                <a:cs typeface="Tahoma"/>
              </a:rPr>
              <a:t>1</a:t>
            </a:r>
            <a:endParaRPr sz="2000">
              <a:latin typeface="Tahoma"/>
              <a:cs typeface="Tahoma"/>
            </a:endParaRPr>
          </a:p>
          <a:p>
            <a:pPr marL="456565" indent="-456565">
              <a:lnSpc>
                <a:spcPts val="2280"/>
              </a:lnSpc>
              <a:buFont typeface="Wingdings"/>
              <a:buChar char=""/>
              <a:tabLst>
                <a:tab pos="456565" algn="l"/>
                <a:tab pos="457200" algn="l"/>
              </a:tabLst>
            </a:pPr>
            <a:r>
              <a:rPr dirty="0" sz="2000" spc="-5">
                <a:latin typeface="Tahoma"/>
                <a:cs typeface="Tahoma"/>
              </a:rPr>
              <a:t>São Bernardo </a:t>
            </a:r>
            <a:r>
              <a:rPr dirty="0" sz="2000">
                <a:latin typeface="Tahoma"/>
                <a:cs typeface="Tahoma"/>
              </a:rPr>
              <a:t>do</a:t>
            </a:r>
            <a:r>
              <a:rPr dirty="0" sz="2000" spc="-85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Campo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81928" y="5160264"/>
            <a:ext cx="4270375" cy="1198245"/>
          </a:xfrm>
          <a:custGeom>
            <a:avLst/>
            <a:gdLst/>
            <a:ahLst/>
            <a:cxnLst/>
            <a:rect l="l" t="t" r="r" b="b"/>
            <a:pathLst>
              <a:path w="4270375" h="1198245">
                <a:moveTo>
                  <a:pt x="4270248" y="0"/>
                </a:moveTo>
                <a:lnTo>
                  <a:pt x="0" y="0"/>
                </a:lnTo>
                <a:lnTo>
                  <a:pt x="0" y="1197864"/>
                </a:lnTo>
                <a:lnTo>
                  <a:pt x="4270248" y="1197864"/>
                </a:lnTo>
                <a:lnTo>
                  <a:pt x="427024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571233" y="5578855"/>
            <a:ext cx="383984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6565" indent="-45656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456565" algn="l"/>
                <a:tab pos="457200" algn="l"/>
              </a:tabLst>
            </a:pPr>
            <a:r>
              <a:rPr dirty="0" sz="2000" spc="-40">
                <a:latin typeface="Tahoma"/>
                <a:cs typeface="Tahoma"/>
              </a:rPr>
              <a:t>Todas </a:t>
            </a:r>
            <a:r>
              <a:rPr dirty="0" sz="2000">
                <a:latin typeface="Tahoma"/>
                <a:cs typeface="Tahoma"/>
              </a:rPr>
              <a:t>as </a:t>
            </a:r>
            <a:r>
              <a:rPr dirty="0" sz="2000" spc="-5">
                <a:latin typeface="Tahoma"/>
                <a:cs typeface="Tahoma"/>
              </a:rPr>
              <a:t>Diretorias </a:t>
            </a:r>
            <a:r>
              <a:rPr dirty="0" sz="2000">
                <a:latin typeface="Tahoma"/>
                <a:cs typeface="Tahoma"/>
              </a:rPr>
              <a:t>de</a:t>
            </a:r>
            <a:r>
              <a:rPr dirty="0" sz="2000" spc="-50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Ensino.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85188" y="3980662"/>
            <a:ext cx="4398645" cy="691515"/>
            <a:chOff x="1885188" y="3980662"/>
            <a:chExt cx="4398645" cy="691515"/>
          </a:xfrm>
        </p:grpSpPr>
        <p:sp>
          <p:nvSpPr>
            <p:cNvPr id="11" name="object 11"/>
            <p:cNvSpPr/>
            <p:nvPr/>
          </p:nvSpPr>
          <p:spPr>
            <a:xfrm>
              <a:off x="4046220" y="4326635"/>
              <a:ext cx="2237740" cy="0"/>
            </a:xfrm>
            <a:custGeom>
              <a:avLst/>
              <a:gdLst/>
              <a:ahLst/>
              <a:cxnLst/>
              <a:rect l="l" t="t" r="r" b="b"/>
              <a:pathLst>
                <a:path w="2237740" h="0">
                  <a:moveTo>
                    <a:pt x="0" y="0"/>
                  </a:moveTo>
                  <a:lnTo>
                    <a:pt x="2237485" y="0"/>
                  </a:lnTo>
                </a:path>
              </a:pathLst>
            </a:custGeom>
            <a:ln w="635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885188" y="3980662"/>
              <a:ext cx="2163317" cy="6911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1924811" y="2449042"/>
            <a:ext cx="4357370" cy="691515"/>
            <a:chOff x="1924811" y="2449042"/>
            <a:chExt cx="4357370" cy="691515"/>
          </a:xfrm>
        </p:grpSpPr>
        <p:sp>
          <p:nvSpPr>
            <p:cNvPr id="14" name="object 14"/>
            <p:cNvSpPr/>
            <p:nvPr/>
          </p:nvSpPr>
          <p:spPr>
            <a:xfrm>
              <a:off x="4044695" y="2770631"/>
              <a:ext cx="2237740" cy="0"/>
            </a:xfrm>
            <a:custGeom>
              <a:avLst/>
              <a:gdLst/>
              <a:ahLst/>
              <a:cxnLst/>
              <a:rect l="l" t="t" r="r" b="b"/>
              <a:pathLst>
                <a:path w="2237740" h="0">
                  <a:moveTo>
                    <a:pt x="0" y="0"/>
                  </a:moveTo>
                  <a:lnTo>
                    <a:pt x="2237486" y="0"/>
                  </a:lnTo>
                </a:path>
              </a:pathLst>
            </a:custGeom>
            <a:ln w="635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924811" y="2449042"/>
              <a:ext cx="2161793" cy="6911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1924811" y="5404103"/>
            <a:ext cx="4357370" cy="691515"/>
            <a:chOff x="1924811" y="5404103"/>
            <a:chExt cx="4357370" cy="691515"/>
          </a:xfrm>
        </p:grpSpPr>
        <p:sp>
          <p:nvSpPr>
            <p:cNvPr id="17" name="object 17"/>
            <p:cNvSpPr/>
            <p:nvPr/>
          </p:nvSpPr>
          <p:spPr>
            <a:xfrm>
              <a:off x="4044695" y="5751575"/>
              <a:ext cx="2237740" cy="0"/>
            </a:xfrm>
            <a:custGeom>
              <a:avLst/>
              <a:gdLst/>
              <a:ahLst/>
              <a:cxnLst/>
              <a:rect l="l" t="t" r="r" b="b"/>
              <a:pathLst>
                <a:path w="2237740" h="0">
                  <a:moveTo>
                    <a:pt x="0" y="0"/>
                  </a:moveTo>
                  <a:lnTo>
                    <a:pt x="2237486" y="0"/>
                  </a:lnTo>
                </a:path>
              </a:pathLst>
            </a:custGeom>
            <a:ln w="635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924811" y="5404103"/>
              <a:ext cx="2161793" cy="6911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2629026" y="4160977"/>
            <a:ext cx="67881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Tahoma"/>
                <a:cs typeface="Tahoma"/>
              </a:rPr>
              <a:t>1</a:t>
            </a:r>
            <a:r>
              <a:rPr dirty="0" sz="2000" spc="-10">
                <a:latin typeface="Tahoma"/>
                <a:cs typeface="Tahoma"/>
              </a:rPr>
              <a:t>0</a:t>
            </a:r>
            <a:r>
              <a:rPr dirty="0" sz="2000" spc="-5">
                <a:latin typeface="Tahoma"/>
                <a:cs typeface="Tahoma"/>
              </a:rPr>
              <a:t>/11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67761" y="2629662"/>
            <a:ext cx="67881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Tahoma"/>
                <a:cs typeface="Tahoma"/>
              </a:rPr>
              <a:t>06/11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67761" y="5586171"/>
            <a:ext cx="67881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Tahoma"/>
                <a:cs typeface="Tahoma"/>
              </a:rPr>
              <a:t>13/11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281928" y="1110996"/>
            <a:ext cx="4270375" cy="832485"/>
          </a:xfrm>
          <a:custGeom>
            <a:avLst/>
            <a:gdLst/>
            <a:ahLst/>
            <a:cxnLst/>
            <a:rect l="l" t="t" r="r" b="b"/>
            <a:pathLst>
              <a:path w="4270375" h="832485">
                <a:moveTo>
                  <a:pt x="4270248" y="0"/>
                </a:moveTo>
                <a:lnTo>
                  <a:pt x="0" y="0"/>
                </a:lnTo>
                <a:lnTo>
                  <a:pt x="0" y="832103"/>
                </a:lnTo>
                <a:lnTo>
                  <a:pt x="4270248" y="832103"/>
                </a:lnTo>
                <a:lnTo>
                  <a:pt x="427024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571233" y="1071499"/>
            <a:ext cx="1939925" cy="8794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56565" indent="-456565">
              <a:lnSpc>
                <a:spcPts val="2280"/>
              </a:lnSpc>
              <a:spcBef>
                <a:spcPts val="105"/>
              </a:spcBef>
              <a:buFont typeface="Wingdings"/>
              <a:buChar char=""/>
              <a:tabLst>
                <a:tab pos="456565" algn="l"/>
                <a:tab pos="457200" algn="l"/>
              </a:tabLst>
            </a:pPr>
            <a:r>
              <a:rPr dirty="0" sz="2000" spc="-5">
                <a:latin typeface="Tahoma"/>
                <a:cs typeface="Tahoma"/>
              </a:rPr>
              <a:t>Centro</a:t>
            </a:r>
            <a:r>
              <a:rPr dirty="0" sz="2000" spc="-5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Oeste</a:t>
            </a:r>
            <a:endParaRPr sz="2000">
              <a:latin typeface="Tahoma"/>
              <a:cs typeface="Tahoma"/>
            </a:endParaRPr>
          </a:p>
          <a:p>
            <a:pPr marL="456565" indent="-456565">
              <a:lnSpc>
                <a:spcPts val="2160"/>
              </a:lnSpc>
              <a:buFont typeface="Wingdings"/>
              <a:buChar char=""/>
              <a:tabLst>
                <a:tab pos="456565" algn="l"/>
                <a:tab pos="457200" algn="l"/>
              </a:tabLst>
            </a:pPr>
            <a:r>
              <a:rPr dirty="0" sz="2000" spc="-5">
                <a:latin typeface="Tahoma"/>
                <a:cs typeface="Tahoma"/>
              </a:rPr>
              <a:t>São</a:t>
            </a:r>
            <a:r>
              <a:rPr dirty="0" sz="2000" spc="-3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Carlos</a:t>
            </a:r>
            <a:endParaRPr sz="2000">
              <a:latin typeface="Tahoma"/>
              <a:cs typeface="Tahoma"/>
            </a:endParaRPr>
          </a:p>
          <a:p>
            <a:pPr marL="456565" indent="-456565">
              <a:lnSpc>
                <a:spcPts val="2280"/>
              </a:lnSpc>
              <a:buFont typeface="Wingdings"/>
              <a:buChar char=""/>
              <a:tabLst>
                <a:tab pos="456565" algn="l"/>
                <a:tab pos="457200" algn="l"/>
              </a:tabLst>
            </a:pPr>
            <a:r>
              <a:rPr dirty="0" sz="2000" spc="-5">
                <a:latin typeface="Tahoma"/>
                <a:cs typeface="Tahoma"/>
              </a:rPr>
              <a:t>Sul</a:t>
            </a:r>
            <a:r>
              <a:rPr dirty="0" sz="2000" spc="-2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3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924811" y="1245108"/>
            <a:ext cx="4357370" cy="691515"/>
            <a:chOff x="1924811" y="1245108"/>
            <a:chExt cx="4357370" cy="691515"/>
          </a:xfrm>
        </p:grpSpPr>
        <p:sp>
          <p:nvSpPr>
            <p:cNvPr id="25" name="object 25"/>
            <p:cNvSpPr/>
            <p:nvPr/>
          </p:nvSpPr>
          <p:spPr>
            <a:xfrm>
              <a:off x="4044695" y="1566672"/>
              <a:ext cx="2237740" cy="0"/>
            </a:xfrm>
            <a:custGeom>
              <a:avLst/>
              <a:gdLst/>
              <a:ahLst/>
              <a:cxnLst/>
              <a:rect l="l" t="t" r="r" b="b"/>
              <a:pathLst>
                <a:path w="2237740" h="0">
                  <a:moveTo>
                    <a:pt x="0" y="0"/>
                  </a:moveTo>
                  <a:lnTo>
                    <a:pt x="2237486" y="0"/>
                  </a:lnTo>
                </a:path>
              </a:pathLst>
            </a:custGeom>
            <a:ln w="635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924811" y="1245108"/>
              <a:ext cx="2161793" cy="6911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2667761" y="1426209"/>
            <a:ext cx="67881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Tahoma"/>
                <a:cs typeface="Tahoma"/>
              </a:rPr>
              <a:t>04/11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055">
              <a:lnSpc>
                <a:spcPts val="1240"/>
              </a:lnSpc>
            </a:pPr>
            <a:fld id="{81D60167-4931-47E6-BA6A-407CBD079E47}" type="slidenum">
              <a:rPr dirty="0"/>
              <a:t>47</a:t>
            </a:fld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8200" y="2799333"/>
            <a:ext cx="10667873" cy="371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8200" y="3347669"/>
            <a:ext cx="9641459" cy="372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866633" y="4175759"/>
            <a:ext cx="3831208" cy="371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055">
              <a:lnSpc>
                <a:spcPts val="1240"/>
              </a:lnSpc>
            </a:pPr>
            <a:fld id="{81D60167-4931-47E6-BA6A-407CBD079E47}" type="slidenum">
              <a:rPr dirty="0"/>
              <a:t>47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4586" y="385318"/>
            <a:ext cx="941120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4586" y="2309114"/>
            <a:ext cx="4816856" cy="371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69086" y="3036773"/>
            <a:ext cx="165100" cy="2228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935"/>
              </a:spcBef>
            </a:pPr>
            <a:r>
              <a:rPr dirty="0" sz="2400"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945"/>
              </a:spcBef>
            </a:pPr>
            <a:r>
              <a:rPr dirty="0" sz="2400"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945"/>
              </a:spcBef>
            </a:pPr>
            <a:r>
              <a:rPr dirty="0" sz="2400"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24686" y="3073857"/>
            <a:ext cx="4555744" cy="372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24686" y="3685666"/>
            <a:ext cx="2911220" cy="371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24686" y="4298010"/>
            <a:ext cx="6743319" cy="372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24686" y="4911216"/>
            <a:ext cx="1776856" cy="371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1542268" y="6583781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rlito"/>
                <a:cs typeface="Carlito"/>
              </a:rPr>
              <a:t>6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90164" y="3676853"/>
            <a:ext cx="7516367" cy="835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22750" y="4558233"/>
            <a:ext cx="4088892" cy="835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171935" y="6426809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rlito"/>
                <a:cs typeface="Carlito"/>
              </a:rPr>
              <a:t>7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298349" y="1150042"/>
            <a:ext cx="1597025" cy="1678305"/>
            <a:chOff x="5298349" y="1150042"/>
            <a:chExt cx="1597025" cy="1678305"/>
          </a:xfrm>
        </p:grpSpPr>
        <p:sp>
          <p:nvSpPr>
            <p:cNvPr id="7" name="object 7"/>
            <p:cNvSpPr/>
            <p:nvPr/>
          </p:nvSpPr>
          <p:spPr>
            <a:xfrm>
              <a:off x="5298349" y="1150042"/>
              <a:ext cx="1596558" cy="16777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346751" y="1197397"/>
              <a:ext cx="1424305" cy="1505585"/>
            </a:xfrm>
            <a:custGeom>
              <a:avLst/>
              <a:gdLst/>
              <a:ahLst/>
              <a:cxnLst/>
              <a:rect l="l" t="t" r="r" b="b"/>
              <a:pathLst>
                <a:path w="1424304" h="1505585">
                  <a:moveTo>
                    <a:pt x="1424253" y="0"/>
                  </a:moveTo>
                  <a:lnTo>
                    <a:pt x="0" y="0"/>
                  </a:lnTo>
                  <a:lnTo>
                    <a:pt x="0" y="1505023"/>
                  </a:lnTo>
                  <a:lnTo>
                    <a:pt x="1424253" y="1505023"/>
                  </a:lnTo>
                  <a:lnTo>
                    <a:pt x="14242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506350" y="1363986"/>
              <a:ext cx="1073741" cy="10697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521185" y="1368932"/>
              <a:ext cx="1054735" cy="1056005"/>
            </a:xfrm>
            <a:custGeom>
              <a:avLst/>
              <a:gdLst/>
              <a:ahLst/>
              <a:cxnLst/>
              <a:rect l="l" t="t" r="r" b="b"/>
              <a:pathLst>
                <a:path w="1054734" h="1056005">
                  <a:moveTo>
                    <a:pt x="608609" y="966685"/>
                  </a:moveTo>
                  <a:lnTo>
                    <a:pt x="94957" y="444525"/>
                  </a:lnTo>
                  <a:lnTo>
                    <a:pt x="441934" y="93179"/>
                  </a:lnTo>
                  <a:lnTo>
                    <a:pt x="352780" y="0"/>
                  </a:lnTo>
                  <a:lnTo>
                    <a:pt x="0" y="357174"/>
                  </a:lnTo>
                  <a:lnTo>
                    <a:pt x="91046" y="444563"/>
                  </a:lnTo>
                  <a:lnTo>
                    <a:pt x="3873" y="531901"/>
                  </a:lnTo>
                  <a:lnTo>
                    <a:pt x="527189" y="1052106"/>
                  </a:lnTo>
                  <a:lnTo>
                    <a:pt x="608609" y="966685"/>
                  </a:lnTo>
                  <a:close/>
                </a:path>
                <a:path w="1054734" h="1056005">
                  <a:moveTo>
                    <a:pt x="1054417" y="698830"/>
                  </a:moveTo>
                  <a:lnTo>
                    <a:pt x="963358" y="611416"/>
                  </a:lnTo>
                  <a:lnTo>
                    <a:pt x="1050518" y="524116"/>
                  </a:lnTo>
                  <a:lnTo>
                    <a:pt x="527189" y="3898"/>
                  </a:lnTo>
                  <a:lnTo>
                    <a:pt x="445820" y="89281"/>
                  </a:lnTo>
                  <a:lnTo>
                    <a:pt x="959446" y="611454"/>
                  </a:lnTo>
                  <a:lnTo>
                    <a:pt x="612495" y="962787"/>
                  </a:lnTo>
                  <a:lnTo>
                    <a:pt x="701649" y="1055992"/>
                  </a:lnTo>
                  <a:lnTo>
                    <a:pt x="1054417" y="69883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" y="15849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425196" y="0"/>
                </a:moveTo>
                <a:lnTo>
                  <a:pt x="0" y="0"/>
                </a:lnTo>
                <a:lnTo>
                  <a:pt x="0" y="91440"/>
                </a:lnTo>
                <a:lnTo>
                  <a:pt x="425196" y="91440"/>
                </a:lnTo>
                <a:lnTo>
                  <a:pt x="4251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4586" y="385318"/>
            <a:ext cx="6539230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6064" y="2131186"/>
            <a:ext cx="10740136" cy="371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6064" y="2679826"/>
            <a:ext cx="11410696" cy="371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6064" y="3228720"/>
            <a:ext cx="1071562" cy="3718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6064" y="4055948"/>
            <a:ext cx="3903979" cy="372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542268" y="6583781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rlito"/>
                <a:cs typeface="Carlito"/>
              </a:rPr>
              <a:t>8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2534920"/>
            <a:chOff x="0" y="0"/>
            <a:chExt cx="12192000" cy="253492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2133600"/>
            </a:xfrm>
            <a:custGeom>
              <a:avLst/>
              <a:gdLst/>
              <a:ahLst/>
              <a:cxnLst/>
              <a:rect l="l" t="t" r="r" b="b"/>
              <a:pathLst>
                <a:path w="12192000" h="2133600">
                  <a:moveTo>
                    <a:pt x="12192000" y="0"/>
                  </a:moveTo>
                  <a:lnTo>
                    <a:pt x="0" y="0"/>
                  </a:lnTo>
                  <a:lnTo>
                    <a:pt x="0" y="1685544"/>
                  </a:lnTo>
                  <a:lnTo>
                    <a:pt x="0" y="2133600"/>
                  </a:lnTo>
                  <a:lnTo>
                    <a:pt x="12192000" y="2133600"/>
                  </a:lnTo>
                  <a:lnTo>
                    <a:pt x="12192000" y="168554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14400" y="1685544"/>
              <a:ext cx="3248025" cy="848994"/>
            </a:xfrm>
            <a:custGeom>
              <a:avLst/>
              <a:gdLst/>
              <a:ahLst/>
              <a:cxnLst/>
              <a:rect l="l" t="t" r="r" b="b"/>
              <a:pathLst>
                <a:path w="3248025" h="848994">
                  <a:moveTo>
                    <a:pt x="3247644" y="0"/>
                  </a:moveTo>
                  <a:lnTo>
                    <a:pt x="0" y="0"/>
                  </a:lnTo>
                  <a:lnTo>
                    <a:pt x="0" y="848867"/>
                  </a:lnTo>
                  <a:lnTo>
                    <a:pt x="3247644" y="848867"/>
                  </a:lnTo>
                  <a:lnTo>
                    <a:pt x="3247644" y="0"/>
                  </a:lnTo>
                  <a:close/>
                </a:path>
              </a:pathLst>
            </a:custGeom>
            <a:solidFill>
              <a:srgbClr val="F4F7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306957" y="1752549"/>
              <a:ext cx="2726563" cy="7577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1171935" y="6426809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rlito"/>
                <a:cs typeface="Carlito"/>
              </a:rPr>
              <a:t>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26270" y="4969762"/>
            <a:ext cx="1437893" cy="18882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05839" y="5325465"/>
            <a:ext cx="4130421" cy="819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Rômulo Oliveira de Farias</dc:creator>
  <dc:title>Apresentação do PowerPoint</dc:title>
  <dcterms:created xsi:type="dcterms:W3CDTF">2020-11-10T17:47:56Z</dcterms:created>
  <dcterms:modified xsi:type="dcterms:W3CDTF">2020-11-10T17:47:56Z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2020-11-05T00:00:00Z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2020-11-10T00:00:00Z</vt:filetime>
  </property>
</Properties>
</file>