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3387"/>
            <a:ext cx="12192000" cy="325120"/>
          </a:xfrm>
          <a:custGeom>
            <a:avLst/>
            <a:gdLst/>
            <a:ahLst/>
            <a:cxnLst/>
            <a:rect l="l" t="t" r="r" b="b"/>
            <a:pathLst>
              <a:path w="12192000" h="325120">
                <a:moveTo>
                  <a:pt x="12192000" y="0"/>
                </a:moveTo>
                <a:lnTo>
                  <a:pt x="0" y="0"/>
                </a:lnTo>
                <a:lnTo>
                  <a:pt x="0" y="324611"/>
                </a:lnTo>
                <a:lnTo>
                  <a:pt x="12192000" y="324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39143" y="6621881"/>
            <a:ext cx="2533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jpg"/><Relationship Id="rId16" Type="http://schemas.openxmlformats.org/officeDocument/2006/relationships/image" Target="../media/image106.jp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4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5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78.png"/><Relationship Id="rId14" Type="http://schemas.openxmlformats.org/officeDocument/2006/relationships/image" Target="../media/image118.jpg"/><Relationship Id="rId15" Type="http://schemas.openxmlformats.org/officeDocument/2006/relationships/image" Target="../media/image119.png"/><Relationship Id="rId16" Type="http://schemas.openxmlformats.org/officeDocument/2006/relationships/image" Target="../media/image4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58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jpg"/><Relationship Id="rId10" Type="http://schemas.openxmlformats.org/officeDocument/2006/relationships/image" Target="../media/image4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image" Target="../media/image4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jpg"/><Relationship Id="rId11" Type="http://schemas.openxmlformats.org/officeDocument/2006/relationships/image" Target="../media/image143.jpg"/><Relationship Id="rId12" Type="http://schemas.openxmlformats.org/officeDocument/2006/relationships/image" Target="../media/image144.png"/><Relationship Id="rId13" Type="http://schemas.openxmlformats.org/officeDocument/2006/relationships/image" Target="../media/image4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59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61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jpg"/><Relationship Id="rId11" Type="http://schemas.openxmlformats.org/officeDocument/2006/relationships/image" Target="../media/image150.png"/><Relationship Id="rId12" Type="http://schemas.openxmlformats.org/officeDocument/2006/relationships/image" Target="../media/image4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jp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4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7.jpg"/><Relationship Id="rId5" Type="http://schemas.openxmlformats.org/officeDocument/2006/relationships/image" Target="../media/image158.png"/><Relationship Id="rId6" Type="http://schemas.openxmlformats.org/officeDocument/2006/relationships/image" Target="../media/image4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53.png"/><Relationship Id="rId4" Type="http://schemas.openxmlformats.org/officeDocument/2006/relationships/image" Target="../media/image159.png"/><Relationship Id="rId5" Type="http://schemas.openxmlformats.org/officeDocument/2006/relationships/image" Target="../media/image26.png"/><Relationship Id="rId6" Type="http://schemas.openxmlformats.org/officeDocument/2006/relationships/image" Target="../media/image160.png"/><Relationship Id="rId7" Type="http://schemas.openxmlformats.org/officeDocument/2006/relationships/image" Target="../media/image28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4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53.png"/><Relationship Id="rId4" Type="http://schemas.openxmlformats.org/officeDocument/2006/relationships/image" Target="../media/image59.png"/><Relationship Id="rId5" Type="http://schemas.openxmlformats.org/officeDocument/2006/relationships/image" Target="../media/image145.png"/><Relationship Id="rId6" Type="http://schemas.openxmlformats.org/officeDocument/2006/relationships/image" Target="../media/image161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jpg"/><Relationship Id="rId10" Type="http://schemas.openxmlformats.org/officeDocument/2006/relationships/image" Target="../media/image150.png"/><Relationship Id="rId11" Type="http://schemas.openxmlformats.org/officeDocument/2006/relationships/image" Target="../media/image4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171.png"/><Relationship Id="rId13" Type="http://schemas.openxmlformats.org/officeDocument/2006/relationships/image" Target="../media/image172.jpg"/><Relationship Id="rId14" Type="http://schemas.openxmlformats.org/officeDocument/2006/relationships/image" Target="../media/image173.png"/><Relationship Id="rId15" Type="http://schemas.openxmlformats.org/officeDocument/2006/relationships/image" Target="../media/image4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62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61.png"/><Relationship Id="rId8" Type="http://schemas.openxmlformats.org/officeDocument/2006/relationships/image" Target="../media/image177.jpg"/><Relationship Id="rId9" Type="http://schemas.openxmlformats.org/officeDocument/2006/relationships/image" Target="../media/image178.png"/><Relationship Id="rId10" Type="http://schemas.openxmlformats.org/officeDocument/2006/relationships/image" Target="../media/image4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62.png"/><Relationship Id="rId4" Type="http://schemas.openxmlformats.org/officeDocument/2006/relationships/image" Target="../media/image179.png"/><Relationship Id="rId5" Type="http://schemas.openxmlformats.org/officeDocument/2006/relationships/image" Target="../media/image175.png"/><Relationship Id="rId6" Type="http://schemas.openxmlformats.org/officeDocument/2006/relationships/image" Target="../media/image180.png"/><Relationship Id="rId7" Type="http://schemas.openxmlformats.org/officeDocument/2006/relationships/image" Target="../media/image61.png"/><Relationship Id="rId8" Type="http://schemas.openxmlformats.org/officeDocument/2006/relationships/image" Target="../media/image181.jpg"/><Relationship Id="rId9" Type="http://schemas.openxmlformats.org/officeDocument/2006/relationships/image" Target="../media/image182.png"/><Relationship Id="rId10" Type="http://schemas.openxmlformats.org/officeDocument/2006/relationships/image" Target="../media/image4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jpg"/><Relationship Id="rId11" Type="http://schemas.openxmlformats.org/officeDocument/2006/relationships/image" Target="../media/image42.jp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26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jpg"/><Relationship Id="rId15" Type="http://schemas.openxmlformats.org/officeDocument/2006/relationships/image" Target="../media/image55.jp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jpg"/><Relationship Id="rId14" Type="http://schemas.openxmlformats.org/officeDocument/2006/relationships/image" Target="../media/image69.jpg"/><Relationship Id="rId15" Type="http://schemas.openxmlformats.org/officeDocument/2006/relationships/image" Target="../media/image4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58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jp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4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58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jpg"/><Relationship Id="rId10" Type="http://schemas.openxmlformats.org/officeDocument/2006/relationships/image" Target="../media/image88.png"/><Relationship Id="rId11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5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jpg"/><Relationship Id="rId10" Type="http://schemas.openxmlformats.org/officeDocument/2006/relationships/image" Target="../media/image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3865"/>
            <a:ext cx="12192000" cy="6384290"/>
            <a:chOff x="0" y="343865"/>
            <a:chExt cx="12192000" cy="6384290"/>
          </a:xfrm>
        </p:grpSpPr>
        <p:sp>
          <p:nvSpPr>
            <p:cNvPr id="3" name="object 3"/>
            <p:cNvSpPr/>
            <p:nvPr/>
          </p:nvSpPr>
          <p:spPr>
            <a:xfrm>
              <a:off x="0" y="492250"/>
              <a:ext cx="12191999" cy="6235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7822" y="343865"/>
              <a:ext cx="7465568" cy="526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7822" y="810768"/>
              <a:ext cx="2993390" cy="525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9618" y="1764792"/>
              <a:ext cx="3971163" cy="278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9618" y="2043683"/>
              <a:ext cx="3663569" cy="278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3" name="object 3"/>
            <p:cNvSpPr/>
            <p:nvPr/>
          </p:nvSpPr>
          <p:spPr>
            <a:xfrm>
              <a:off x="9292665" y="1495044"/>
              <a:ext cx="2570150" cy="4730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617" y="975944"/>
            <a:ext cx="426389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2445385"/>
            <a:ext cx="5542153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3151377"/>
            <a:ext cx="5287137" cy="30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16026" y="3578097"/>
            <a:ext cx="4744085" cy="309880"/>
            <a:chOff x="516026" y="3578097"/>
            <a:chExt cx="4744085" cy="309880"/>
          </a:xfrm>
        </p:grpSpPr>
        <p:sp>
          <p:nvSpPr>
            <p:cNvPr id="10" name="object 10"/>
            <p:cNvSpPr/>
            <p:nvPr/>
          </p:nvSpPr>
          <p:spPr>
            <a:xfrm>
              <a:off x="516026" y="3578097"/>
              <a:ext cx="1972564" cy="3093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72614" y="3578097"/>
              <a:ext cx="1381633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28389" y="3578097"/>
              <a:ext cx="1631695" cy="3093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516026" y="4004513"/>
            <a:ext cx="2479802" cy="309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6026" y="4712208"/>
            <a:ext cx="5160137" cy="3093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516026" y="5138623"/>
            <a:ext cx="5544820" cy="309880"/>
            <a:chOff x="516026" y="5138623"/>
            <a:chExt cx="5544820" cy="309880"/>
          </a:xfrm>
        </p:grpSpPr>
        <p:sp>
          <p:nvSpPr>
            <p:cNvPr id="16" name="object 16"/>
            <p:cNvSpPr/>
            <p:nvPr/>
          </p:nvSpPr>
          <p:spPr>
            <a:xfrm>
              <a:off x="516026" y="5138623"/>
              <a:ext cx="4549267" cy="3096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42332" y="5138623"/>
              <a:ext cx="1117942" cy="3096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516026" y="5565952"/>
            <a:ext cx="1346453" cy="309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6842315" y="2053970"/>
            <a:ext cx="1946910" cy="3614420"/>
            <a:chOff x="6842315" y="2053970"/>
            <a:chExt cx="1946910" cy="3614420"/>
          </a:xfrm>
        </p:grpSpPr>
        <p:sp>
          <p:nvSpPr>
            <p:cNvPr id="20" name="object 20"/>
            <p:cNvSpPr/>
            <p:nvPr/>
          </p:nvSpPr>
          <p:spPr>
            <a:xfrm>
              <a:off x="6851904" y="2063495"/>
              <a:ext cx="1927859" cy="35951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47078" y="2058733"/>
              <a:ext cx="1937385" cy="3604895"/>
            </a:xfrm>
            <a:custGeom>
              <a:avLst/>
              <a:gdLst/>
              <a:ahLst/>
              <a:cxnLst/>
              <a:rect l="l" t="t" r="r" b="b"/>
              <a:pathLst>
                <a:path w="1937384" h="3604895">
                  <a:moveTo>
                    <a:pt x="0" y="3604641"/>
                  </a:moveTo>
                  <a:lnTo>
                    <a:pt x="1937385" y="3604641"/>
                  </a:lnTo>
                  <a:lnTo>
                    <a:pt x="1937385" y="0"/>
                  </a:lnTo>
                  <a:lnTo>
                    <a:pt x="0" y="0"/>
                  </a:lnTo>
                  <a:lnTo>
                    <a:pt x="0" y="3604641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9399587" y="2053970"/>
            <a:ext cx="1946910" cy="3614420"/>
            <a:chOff x="9399587" y="2053970"/>
            <a:chExt cx="1946910" cy="3614420"/>
          </a:xfrm>
        </p:grpSpPr>
        <p:sp>
          <p:nvSpPr>
            <p:cNvPr id="23" name="object 23"/>
            <p:cNvSpPr/>
            <p:nvPr/>
          </p:nvSpPr>
          <p:spPr>
            <a:xfrm>
              <a:off x="9409175" y="2063495"/>
              <a:ext cx="1927860" cy="35951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04350" y="2058733"/>
              <a:ext cx="1937385" cy="3604895"/>
            </a:xfrm>
            <a:custGeom>
              <a:avLst/>
              <a:gdLst/>
              <a:ahLst/>
              <a:cxnLst/>
              <a:rect l="l" t="t" r="r" b="b"/>
              <a:pathLst>
                <a:path w="1937384" h="3604895">
                  <a:moveTo>
                    <a:pt x="0" y="3604641"/>
                  </a:moveTo>
                  <a:lnTo>
                    <a:pt x="1937384" y="3604641"/>
                  </a:lnTo>
                  <a:lnTo>
                    <a:pt x="1937384" y="0"/>
                  </a:lnTo>
                  <a:lnTo>
                    <a:pt x="0" y="0"/>
                  </a:lnTo>
                  <a:lnTo>
                    <a:pt x="0" y="3604641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477000" y="2584754"/>
            <a:ext cx="492759" cy="309880"/>
            <a:chOff x="6477000" y="2584754"/>
            <a:chExt cx="492759" cy="309880"/>
          </a:xfrm>
        </p:grpSpPr>
        <p:sp>
          <p:nvSpPr>
            <p:cNvPr id="26" name="object 26"/>
            <p:cNvSpPr/>
            <p:nvPr/>
          </p:nvSpPr>
          <p:spPr>
            <a:xfrm>
              <a:off x="6477000" y="2584754"/>
              <a:ext cx="492226" cy="30932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545580" y="2651760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269748" y="0"/>
                  </a:moveTo>
                  <a:lnTo>
                    <a:pt x="269748" y="44957"/>
                  </a:lnTo>
                  <a:lnTo>
                    <a:pt x="0" y="44957"/>
                  </a:lnTo>
                  <a:lnTo>
                    <a:pt x="0" y="134874"/>
                  </a:lnTo>
                  <a:lnTo>
                    <a:pt x="269748" y="134874"/>
                  </a:lnTo>
                  <a:lnTo>
                    <a:pt x="269748" y="179831"/>
                  </a:lnTo>
                  <a:lnTo>
                    <a:pt x="359664" y="8991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9564623" y="5539740"/>
            <a:ext cx="309880" cy="421005"/>
            <a:chOff x="9564623" y="5539740"/>
            <a:chExt cx="309880" cy="421005"/>
          </a:xfrm>
        </p:grpSpPr>
        <p:sp>
          <p:nvSpPr>
            <p:cNvPr id="29" name="object 29"/>
            <p:cNvSpPr/>
            <p:nvPr/>
          </p:nvSpPr>
          <p:spPr>
            <a:xfrm>
              <a:off x="9564623" y="5539740"/>
              <a:ext cx="309321" cy="42067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31679" y="5608320"/>
              <a:ext cx="180340" cy="288290"/>
            </a:xfrm>
            <a:custGeom>
              <a:avLst/>
              <a:gdLst/>
              <a:ahLst/>
              <a:cxnLst/>
              <a:rect l="l" t="t" r="r" b="b"/>
              <a:pathLst>
                <a:path w="180340" h="288289">
                  <a:moveTo>
                    <a:pt x="89916" y="0"/>
                  </a:moveTo>
                  <a:lnTo>
                    <a:pt x="0" y="89915"/>
                  </a:lnTo>
                  <a:lnTo>
                    <a:pt x="44958" y="89915"/>
                  </a:lnTo>
                  <a:lnTo>
                    <a:pt x="44958" y="288035"/>
                  </a:lnTo>
                  <a:lnTo>
                    <a:pt x="134874" y="288035"/>
                  </a:lnTo>
                  <a:lnTo>
                    <a:pt x="134874" y="89915"/>
                  </a:lnTo>
                  <a:lnTo>
                    <a:pt x="179831" y="8991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722194"/>
            <a:ext cx="5527294" cy="34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3225673"/>
            <a:ext cx="3261995" cy="340360"/>
            <a:chOff x="516026" y="3225673"/>
            <a:chExt cx="3261995" cy="340360"/>
          </a:xfrm>
        </p:grpSpPr>
        <p:sp>
          <p:nvSpPr>
            <p:cNvPr id="7" name="object 7"/>
            <p:cNvSpPr/>
            <p:nvPr/>
          </p:nvSpPr>
          <p:spPr>
            <a:xfrm>
              <a:off x="516026" y="3225673"/>
              <a:ext cx="1747647" cy="3398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18106" y="3225673"/>
              <a:ext cx="1659636" cy="339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16026" y="4007180"/>
            <a:ext cx="5589905" cy="340360"/>
            <a:chOff x="516026" y="4007180"/>
            <a:chExt cx="5589905" cy="340360"/>
          </a:xfrm>
        </p:grpSpPr>
        <p:sp>
          <p:nvSpPr>
            <p:cNvPr id="10" name="object 10"/>
            <p:cNvSpPr/>
            <p:nvPr/>
          </p:nvSpPr>
          <p:spPr>
            <a:xfrm>
              <a:off x="516026" y="4007180"/>
              <a:ext cx="2171700" cy="3401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60065" y="4007180"/>
              <a:ext cx="1434592" cy="340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51148" y="4007180"/>
              <a:ext cx="2254250" cy="340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16026" y="4789678"/>
            <a:ext cx="5728335" cy="340360"/>
            <a:chOff x="516026" y="4789678"/>
            <a:chExt cx="5728335" cy="340360"/>
          </a:xfrm>
        </p:grpSpPr>
        <p:sp>
          <p:nvSpPr>
            <p:cNvPr id="14" name="object 14"/>
            <p:cNvSpPr/>
            <p:nvPr/>
          </p:nvSpPr>
          <p:spPr>
            <a:xfrm>
              <a:off x="516026" y="4789678"/>
              <a:ext cx="4852543" cy="3398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44083" y="4789678"/>
              <a:ext cx="1000086" cy="3398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516026" y="5292852"/>
            <a:ext cx="1189990" cy="340360"/>
            <a:chOff x="516026" y="5292852"/>
            <a:chExt cx="1189990" cy="340360"/>
          </a:xfrm>
        </p:grpSpPr>
        <p:sp>
          <p:nvSpPr>
            <p:cNvPr id="17" name="object 17"/>
            <p:cNvSpPr/>
            <p:nvPr/>
          </p:nvSpPr>
          <p:spPr>
            <a:xfrm>
              <a:off x="516026" y="5292852"/>
              <a:ext cx="1189939" cy="3398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57273" y="5292852"/>
              <a:ext cx="128016" cy="3398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206295" y="2055495"/>
            <a:ext cx="1925955" cy="3580765"/>
            <a:chOff x="8206295" y="2055495"/>
            <a:chExt cx="1925955" cy="3580765"/>
          </a:xfrm>
        </p:grpSpPr>
        <p:sp>
          <p:nvSpPr>
            <p:cNvPr id="20" name="object 20"/>
            <p:cNvSpPr/>
            <p:nvPr/>
          </p:nvSpPr>
          <p:spPr>
            <a:xfrm>
              <a:off x="8215883" y="2065020"/>
              <a:ext cx="1906523" cy="3561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11057" y="2060257"/>
              <a:ext cx="1916430" cy="3571240"/>
            </a:xfrm>
            <a:custGeom>
              <a:avLst/>
              <a:gdLst/>
              <a:ahLst/>
              <a:cxnLst/>
              <a:rect l="l" t="t" r="r" b="b"/>
              <a:pathLst>
                <a:path w="1916429" h="3571240">
                  <a:moveTo>
                    <a:pt x="0" y="3571113"/>
                  </a:moveTo>
                  <a:lnTo>
                    <a:pt x="1916049" y="3571113"/>
                  </a:lnTo>
                  <a:lnTo>
                    <a:pt x="1916049" y="0"/>
                  </a:lnTo>
                  <a:lnTo>
                    <a:pt x="0" y="0"/>
                  </a:lnTo>
                  <a:lnTo>
                    <a:pt x="0" y="3571113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678989" y="4882705"/>
              <a:ext cx="224408" cy="2259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700786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447237"/>
            <a:ext cx="5240020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3996563"/>
            <a:ext cx="5609590" cy="372110"/>
            <a:chOff x="516026" y="3996563"/>
            <a:chExt cx="5609590" cy="372110"/>
          </a:xfrm>
        </p:grpSpPr>
        <p:sp>
          <p:nvSpPr>
            <p:cNvPr id="7" name="object 7"/>
            <p:cNvSpPr/>
            <p:nvPr/>
          </p:nvSpPr>
          <p:spPr>
            <a:xfrm>
              <a:off x="516026" y="3996563"/>
              <a:ext cx="3755771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37659" y="3996563"/>
              <a:ext cx="1219200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04459" y="3996563"/>
              <a:ext cx="921029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16026" y="4545203"/>
            <a:ext cx="3626485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8192579" y="2047875"/>
            <a:ext cx="1951989" cy="3620770"/>
            <a:chOff x="8192579" y="2047875"/>
            <a:chExt cx="1951989" cy="3620770"/>
          </a:xfrm>
        </p:grpSpPr>
        <p:sp>
          <p:nvSpPr>
            <p:cNvPr id="12" name="object 12"/>
            <p:cNvSpPr/>
            <p:nvPr/>
          </p:nvSpPr>
          <p:spPr>
            <a:xfrm>
              <a:off x="8202168" y="2057400"/>
              <a:ext cx="1932431" cy="3601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197342" y="2052637"/>
              <a:ext cx="1942464" cy="3611245"/>
            </a:xfrm>
            <a:custGeom>
              <a:avLst/>
              <a:gdLst/>
              <a:ahLst/>
              <a:cxnLst/>
              <a:rect l="l" t="t" r="r" b="b"/>
              <a:pathLst>
                <a:path w="1942465" h="3611245">
                  <a:moveTo>
                    <a:pt x="0" y="3610737"/>
                  </a:moveTo>
                  <a:lnTo>
                    <a:pt x="1941956" y="3610737"/>
                  </a:lnTo>
                  <a:lnTo>
                    <a:pt x="1941956" y="0"/>
                  </a:lnTo>
                  <a:lnTo>
                    <a:pt x="0" y="0"/>
                  </a:lnTo>
                  <a:lnTo>
                    <a:pt x="0" y="3610737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49668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695701"/>
            <a:ext cx="3399028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152597"/>
            <a:ext cx="3199129" cy="309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3610355"/>
            <a:ext cx="3422269" cy="30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4067555"/>
            <a:ext cx="1699260" cy="309880"/>
            <a:chOff x="516026" y="4067555"/>
            <a:chExt cx="1699260" cy="309880"/>
          </a:xfrm>
        </p:grpSpPr>
        <p:sp>
          <p:nvSpPr>
            <p:cNvPr id="9" name="object 9"/>
            <p:cNvSpPr/>
            <p:nvPr/>
          </p:nvSpPr>
          <p:spPr>
            <a:xfrm>
              <a:off x="516026" y="4067555"/>
              <a:ext cx="671169" cy="309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37818" y="4067555"/>
              <a:ext cx="1077048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15988" y="4803902"/>
            <a:ext cx="3603625" cy="309880"/>
            <a:chOff x="515988" y="4803902"/>
            <a:chExt cx="3603625" cy="309880"/>
          </a:xfrm>
        </p:grpSpPr>
        <p:sp>
          <p:nvSpPr>
            <p:cNvPr id="12" name="object 12"/>
            <p:cNvSpPr/>
            <p:nvPr/>
          </p:nvSpPr>
          <p:spPr>
            <a:xfrm>
              <a:off x="516026" y="4803902"/>
              <a:ext cx="3603116" cy="3093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5988" y="5067808"/>
              <a:ext cx="3490595" cy="5080"/>
            </a:xfrm>
            <a:custGeom>
              <a:avLst/>
              <a:gdLst/>
              <a:ahLst/>
              <a:cxnLst/>
              <a:rect l="l" t="t" r="r" b="b"/>
              <a:pathLst>
                <a:path w="3490595" h="5079">
                  <a:moveTo>
                    <a:pt x="34899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489972" y="4572"/>
                  </a:lnTo>
                  <a:lnTo>
                    <a:pt x="3489972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143244" y="1976627"/>
            <a:ext cx="4630420" cy="3340735"/>
            <a:chOff x="6143244" y="1976627"/>
            <a:chExt cx="4630420" cy="3340735"/>
          </a:xfrm>
        </p:grpSpPr>
        <p:sp>
          <p:nvSpPr>
            <p:cNvPr id="15" name="object 15"/>
            <p:cNvSpPr/>
            <p:nvPr/>
          </p:nvSpPr>
          <p:spPr>
            <a:xfrm>
              <a:off x="6143244" y="1976627"/>
              <a:ext cx="4629911" cy="33406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62152" y="3913568"/>
              <a:ext cx="183006" cy="1830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49668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180842"/>
            <a:ext cx="3150362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3729558"/>
            <a:ext cx="3032760" cy="372745"/>
            <a:chOff x="516026" y="3729558"/>
            <a:chExt cx="3032760" cy="372745"/>
          </a:xfrm>
        </p:grpSpPr>
        <p:sp>
          <p:nvSpPr>
            <p:cNvPr id="7" name="object 7"/>
            <p:cNvSpPr/>
            <p:nvPr/>
          </p:nvSpPr>
          <p:spPr>
            <a:xfrm>
              <a:off x="516026" y="3729558"/>
              <a:ext cx="1083157" cy="372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44498" y="3729558"/>
              <a:ext cx="1813814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1189" y="3729558"/>
              <a:ext cx="377189" cy="372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16026" y="4278503"/>
            <a:ext cx="3637915" cy="372110"/>
            <a:chOff x="516026" y="4278503"/>
            <a:chExt cx="3637915" cy="372110"/>
          </a:xfrm>
        </p:grpSpPr>
        <p:sp>
          <p:nvSpPr>
            <p:cNvPr id="11" name="object 11"/>
            <p:cNvSpPr/>
            <p:nvPr/>
          </p:nvSpPr>
          <p:spPr>
            <a:xfrm>
              <a:off x="516026" y="4278503"/>
              <a:ext cx="1125499" cy="3718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00885" y="4278503"/>
              <a:ext cx="2652649" cy="371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481764" y="1850135"/>
            <a:ext cx="5872480" cy="3473450"/>
            <a:chOff x="5481764" y="1850135"/>
            <a:chExt cx="5872480" cy="3473450"/>
          </a:xfrm>
        </p:grpSpPr>
        <p:sp>
          <p:nvSpPr>
            <p:cNvPr id="14" name="object 14"/>
            <p:cNvSpPr/>
            <p:nvPr/>
          </p:nvSpPr>
          <p:spPr>
            <a:xfrm>
              <a:off x="6778752" y="2138171"/>
              <a:ext cx="3392424" cy="29199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15356" y="1850135"/>
              <a:ext cx="5679947" cy="34731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052304" y="1946147"/>
              <a:ext cx="1301750" cy="490855"/>
            </a:xfrm>
            <a:custGeom>
              <a:avLst/>
              <a:gdLst/>
              <a:ahLst/>
              <a:cxnLst/>
              <a:rect l="l" t="t" r="r" b="b"/>
              <a:pathLst>
                <a:path w="1301750" h="490855">
                  <a:moveTo>
                    <a:pt x="1301496" y="0"/>
                  </a:moveTo>
                  <a:lnTo>
                    <a:pt x="0" y="0"/>
                  </a:lnTo>
                  <a:lnTo>
                    <a:pt x="0" y="490727"/>
                  </a:lnTo>
                  <a:lnTo>
                    <a:pt x="1301496" y="490727"/>
                  </a:lnTo>
                  <a:lnTo>
                    <a:pt x="1301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81764" y="3796220"/>
              <a:ext cx="183007" cy="1830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49668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766695"/>
            <a:ext cx="2936240" cy="372110"/>
            <a:chOff x="516026" y="2766695"/>
            <a:chExt cx="2936240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2766695"/>
              <a:ext cx="1858264" cy="371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41549" y="2766695"/>
              <a:ext cx="1210487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16026" y="3315589"/>
            <a:ext cx="1361440" cy="372110"/>
            <a:chOff x="516026" y="3315589"/>
            <a:chExt cx="1361440" cy="372110"/>
          </a:xfrm>
        </p:grpSpPr>
        <p:sp>
          <p:nvSpPr>
            <p:cNvPr id="9" name="object 9"/>
            <p:cNvSpPr/>
            <p:nvPr/>
          </p:nvSpPr>
          <p:spPr>
            <a:xfrm>
              <a:off x="516026" y="3315589"/>
              <a:ext cx="1356740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37106" y="3315589"/>
              <a:ext cx="140207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16026" y="4143197"/>
            <a:ext cx="3221863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4692141"/>
            <a:ext cx="858774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5156898" y="1781111"/>
            <a:ext cx="6445885" cy="3615690"/>
            <a:chOff x="5156898" y="1781111"/>
            <a:chExt cx="6445885" cy="3615690"/>
          </a:xfrm>
        </p:grpSpPr>
        <p:sp>
          <p:nvSpPr>
            <p:cNvPr id="14" name="object 14"/>
            <p:cNvSpPr/>
            <p:nvPr/>
          </p:nvSpPr>
          <p:spPr>
            <a:xfrm>
              <a:off x="5166359" y="1790699"/>
              <a:ext cx="6426708" cy="35966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61660" y="1785873"/>
              <a:ext cx="6436360" cy="3606165"/>
            </a:xfrm>
            <a:custGeom>
              <a:avLst/>
              <a:gdLst/>
              <a:ahLst/>
              <a:cxnLst/>
              <a:rect l="l" t="t" r="r" b="b"/>
              <a:pathLst>
                <a:path w="6436359" h="3606165">
                  <a:moveTo>
                    <a:pt x="0" y="3606165"/>
                  </a:moveTo>
                  <a:lnTo>
                    <a:pt x="6436233" y="3606165"/>
                  </a:lnTo>
                  <a:lnTo>
                    <a:pt x="643623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4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85168" y="4379912"/>
              <a:ext cx="181483" cy="1830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778251" y="2104644"/>
            <a:ext cx="6635750" cy="4538980"/>
            <a:chOff x="2778251" y="2104644"/>
            <a:chExt cx="6635750" cy="4538980"/>
          </a:xfrm>
        </p:grpSpPr>
        <p:sp>
          <p:nvSpPr>
            <p:cNvPr id="4" name="object 4"/>
            <p:cNvSpPr/>
            <p:nvPr/>
          </p:nvSpPr>
          <p:spPr>
            <a:xfrm>
              <a:off x="3037331" y="2641092"/>
              <a:ext cx="6135624" cy="2781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78251" y="2104644"/>
              <a:ext cx="6635496" cy="453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09596" y="2639504"/>
            <a:ext cx="176911" cy="17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1499616"/>
            <a:ext cx="11050270" cy="372110"/>
            <a:chOff x="516026" y="1499616"/>
            <a:chExt cx="11050270" cy="372110"/>
          </a:xfrm>
        </p:grpSpPr>
        <p:sp>
          <p:nvSpPr>
            <p:cNvPr id="9" name="object 9"/>
            <p:cNvSpPr/>
            <p:nvPr/>
          </p:nvSpPr>
          <p:spPr>
            <a:xfrm>
              <a:off x="516026" y="1499616"/>
              <a:ext cx="3890137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67200" y="1499616"/>
              <a:ext cx="7299071" cy="3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5664" y="1944623"/>
            <a:ext cx="6900672" cy="4719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895600" y="2542032"/>
            <a:ext cx="6399530" cy="3023870"/>
            <a:chOff x="2895600" y="2542032"/>
            <a:chExt cx="6399530" cy="3023870"/>
          </a:xfrm>
        </p:grpSpPr>
        <p:sp>
          <p:nvSpPr>
            <p:cNvPr id="6" name="object 6"/>
            <p:cNvSpPr/>
            <p:nvPr/>
          </p:nvSpPr>
          <p:spPr>
            <a:xfrm>
              <a:off x="2895600" y="2542032"/>
              <a:ext cx="6399276" cy="3023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44376" y="4744148"/>
              <a:ext cx="183007" cy="1814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3455161"/>
            <a:ext cx="3525520" cy="372110"/>
            <a:chOff x="516026" y="3455161"/>
            <a:chExt cx="3525520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3455161"/>
              <a:ext cx="1601851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94662" y="3455161"/>
              <a:ext cx="801014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41421" y="3455161"/>
              <a:ext cx="1299972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16026" y="4003497"/>
            <a:ext cx="1207350" cy="372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6143244" y="1976627"/>
            <a:ext cx="4630420" cy="3340735"/>
            <a:chOff x="6143244" y="1976627"/>
            <a:chExt cx="4630420" cy="3340735"/>
          </a:xfrm>
        </p:grpSpPr>
        <p:sp>
          <p:nvSpPr>
            <p:cNvPr id="11" name="object 11"/>
            <p:cNvSpPr/>
            <p:nvPr/>
          </p:nvSpPr>
          <p:spPr>
            <a:xfrm>
              <a:off x="6143244" y="1976627"/>
              <a:ext cx="4629911" cy="3340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062152" y="3913568"/>
              <a:ext cx="183006" cy="1830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766695"/>
            <a:ext cx="2936240" cy="372110"/>
            <a:chOff x="516026" y="2766695"/>
            <a:chExt cx="2936240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2766695"/>
              <a:ext cx="1858264" cy="371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41549" y="2766695"/>
              <a:ext cx="1210487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6026" y="3315589"/>
            <a:ext cx="1428622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4143197"/>
            <a:ext cx="3221863" cy="372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4692141"/>
            <a:ext cx="858774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156898" y="1781111"/>
            <a:ext cx="6445885" cy="3615690"/>
            <a:chOff x="5156898" y="1781111"/>
            <a:chExt cx="6445885" cy="3615690"/>
          </a:xfrm>
        </p:grpSpPr>
        <p:sp>
          <p:nvSpPr>
            <p:cNvPr id="12" name="object 12"/>
            <p:cNvSpPr/>
            <p:nvPr/>
          </p:nvSpPr>
          <p:spPr>
            <a:xfrm>
              <a:off x="5166359" y="1790699"/>
              <a:ext cx="6426708" cy="35966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1660" y="1785873"/>
              <a:ext cx="6436360" cy="3606165"/>
            </a:xfrm>
            <a:custGeom>
              <a:avLst/>
              <a:gdLst/>
              <a:ahLst/>
              <a:cxnLst/>
              <a:rect l="l" t="t" r="r" b="b"/>
              <a:pathLst>
                <a:path w="6436359" h="3606165">
                  <a:moveTo>
                    <a:pt x="0" y="3606165"/>
                  </a:moveTo>
                  <a:lnTo>
                    <a:pt x="6436233" y="3606165"/>
                  </a:lnTo>
                  <a:lnTo>
                    <a:pt x="643623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4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85168" y="4379912"/>
              <a:ext cx="181483" cy="1830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6648069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7486" y="2323160"/>
            <a:ext cx="7787767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1886" y="2286076"/>
            <a:ext cx="622300" cy="3423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165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1650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165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165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4686" y="3052317"/>
            <a:ext cx="2058670" cy="372110"/>
            <a:chOff x="1224686" y="3052317"/>
            <a:chExt cx="2058670" cy="372110"/>
          </a:xfrm>
        </p:grpSpPr>
        <p:sp>
          <p:nvSpPr>
            <p:cNvPr id="7" name="object 7"/>
            <p:cNvSpPr/>
            <p:nvPr/>
          </p:nvSpPr>
          <p:spPr>
            <a:xfrm>
              <a:off x="1224686" y="3052317"/>
              <a:ext cx="1122273" cy="371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64409" y="3052317"/>
              <a:ext cx="1018413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224686" y="3628085"/>
            <a:ext cx="3405759" cy="37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24686" y="4203191"/>
            <a:ext cx="2238755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24686" y="4778959"/>
            <a:ext cx="2506599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4686" y="5355640"/>
            <a:ext cx="5768721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516868" y="6621881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442163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6687" y="1756917"/>
            <a:ext cx="4624070" cy="339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16687" y="2192477"/>
            <a:ext cx="993775" cy="340360"/>
            <a:chOff x="316687" y="2192477"/>
            <a:chExt cx="993775" cy="340360"/>
          </a:xfrm>
        </p:grpSpPr>
        <p:sp>
          <p:nvSpPr>
            <p:cNvPr id="7" name="object 7"/>
            <p:cNvSpPr/>
            <p:nvPr/>
          </p:nvSpPr>
          <p:spPr>
            <a:xfrm>
              <a:off x="316687" y="2192477"/>
              <a:ext cx="892111" cy="340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7280" y="2192477"/>
              <a:ext cx="212597" cy="340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316687" y="2907792"/>
            <a:ext cx="3667379" cy="339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6687" y="3343351"/>
            <a:ext cx="4123944" cy="3401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6687" y="3779773"/>
            <a:ext cx="2056130" cy="339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6687" y="4494225"/>
            <a:ext cx="4650740" cy="3401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6687" y="4930775"/>
            <a:ext cx="4342130" cy="3398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6687" y="5366613"/>
            <a:ext cx="1591437" cy="3398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5167884" y="1804416"/>
            <a:ext cx="6422390" cy="3607435"/>
            <a:chOff x="5167884" y="1804416"/>
            <a:chExt cx="6422390" cy="3607435"/>
          </a:xfrm>
        </p:grpSpPr>
        <p:sp>
          <p:nvSpPr>
            <p:cNvPr id="16" name="object 16"/>
            <p:cNvSpPr/>
            <p:nvPr/>
          </p:nvSpPr>
          <p:spPr>
            <a:xfrm>
              <a:off x="5167884" y="1804416"/>
              <a:ext cx="6422390" cy="3607435"/>
            </a:xfrm>
            <a:custGeom>
              <a:avLst/>
              <a:gdLst/>
              <a:ahLst/>
              <a:cxnLst/>
              <a:rect l="l" t="t" r="r" b="b"/>
              <a:pathLst>
                <a:path w="6422390" h="3607435">
                  <a:moveTo>
                    <a:pt x="6422136" y="0"/>
                  </a:moveTo>
                  <a:lnTo>
                    <a:pt x="0" y="0"/>
                  </a:lnTo>
                  <a:lnTo>
                    <a:pt x="0" y="3607308"/>
                  </a:lnTo>
                  <a:lnTo>
                    <a:pt x="6422136" y="3607308"/>
                  </a:lnTo>
                  <a:lnTo>
                    <a:pt x="64221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35752" y="1837944"/>
              <a:ext cx="5605272" cy="35402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82348" y="5108384"/>
              <a:ext cx="183006" cy="1830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442163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040710"/>
            <a:ext cx="3344926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3589909"/>
            <a:ext cx="2700020" cy="372110"/>
            <a:chOff x="516026" y="3589909"/>
            <a:chExt cx="2700020" cy="372110"/>
          </a:xfrm>
        </p:grpSpPr>
        <p:sp>
          <p:nvSpPr>
            <p:cNvPr id="7" name="object 7"/>
            <p:cNvSpPr/>
            <p:nvPr/>
          </p:nvSpPr>
          <p:spPr>
            <a:xfrm>
              <a:off x="516026" y="3589909"/>
              <a:ext cx="1532508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9318" y="3589909"/>
              <a:ext cx="1306321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52317" y="3589909"/>
              <a:ext cx="140207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167884" y="1804416"/>
            <a:ext cx="6422390" cy="3607435"/>
            <a:chOff x="5167884" y="1804416"/>
            <a:chExt cx="6422390" cy="3607435"/>
          </a:xfrm>
        </p:grpSpPr>
        <p:sp>
          <p:nvSpPr>
            <p:cNvPr id="11" name="object 11"/>
            <p:cNvSpPr/>
            <p:nvPr/>
          </p:nvSpPr>
          <p:spPr>
            <a:xfrm>
              <a:off x="8319389" y="1848485"/>
              <a:ext cx="678815" cy="619125"/>
            </a:xfrm>
            <a:custGeom>
              <a:avLst/>
              <a:gdLst/>
              <a:ahLst/>
              <a:cxnLst/>
              <a:rect l="l" t="t" r="r" b="b"/>
              <a:pathLst>
                <a:path w="678815" h="619125">
                  <a:moveTo>
                    <a:pt x="532637" y="0"/>
                  </a:moveTo>
                  <a:lnTo>
                    <a:pt x="103885" y="353567"/>
                  </a:lnTo>
                  <a:lnTo>
                    <a:pt x="30987" y="265175"/>
                  </a:lnTo>
                  <a:lnTo>
                    <a:pt x="0" y="587882"/>
                  </a:lnTo>
                  <a:lnTo>
                    <a:pt x="322706" y="618870"/>
                  </a:lnTo>
                  <a:lnTo>
                    <a:pt x="249808" y="530478"/>
                  </a:lnTo>
                  <a:lnTo>
                    <a:pt x="678433" y="176784"/>
                  </a:lnTo>
                  <a:lnTo>
                    <a:pt x="5326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319389" y="1848485"/>
              <a:ext cx="678815" cy="619125"/>
            </a:xfrm>
            <a:custGeom>
              <a:avLst/>
              <a:gdLst/>
              <a:ahLst/>
              <a:cxnLst/>
              <a:rect l="l" t="t" r="r" b="b"/>
              <a:pathLst>
                <a:path w="678815" h="619125">
                  <a:moveTo>
                    <a:pt x="678433" y="176784"/>
                  </a:moveTo>
                  <a:lnTo>
                    <a:pt x="249808" y="530478"/>
                  </a:lnTo>
                  <a:lnTo>
                    <a:pt x="322706" y="618870"/>
                  </a:lnTo>
                  <a:lnTo>
                    <a:pt x="0" y="587882"/>
                  </a:lnTo>
                  <a:lnTo>
                    <a:pt x="30987" y="265175"/>
                  </a:lnTo>
                  <a:lnTo>
                    <a:pt x="103885" y="353567"/>
                  </a:lnTo>
                  <a:lnTo>
                    <a:pt x="532637" y="0"/>
                  </a:lnTo>
                  <a:lnTo>
                    <a:pt x="678433" y="176784"/>
                  </a:lnTo>
                  <a:close/>
                </a:path>
              </a:pathLst>
            </a:custGeom>
            <a:ln w="635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7884" y="1804416"/>
              <a:ext cx="6422390" cy="3607435"/>
            </a:xfrm>
            <a:custGeom>
              <a:avLst/>
              <a:gdLst/>
              <a:ahLst/>
              <a:cxnLst/>
              <a:rect l="l" t="t" r="r" b="b"/>
              <a:pathLst>
                <a:path w="6422390" h="3607435">
                  <a:moveTo>
                    <a:pt x="6422136" y="0"/>
                  </a:moveTo>
                  <a:lnTo>
                    <a:pt x="0" y="0"/>
                  </a:lnTo>
                  <a:lnTo>
                    <a:pt x="0" y="3607308"/>
                  </a:lnTo>
                  <a:lnTo>
                    <a:pt x="6422136" y="3607308"/>
                  </a:lnTo>
                  <a:lnTo>
                    <a:pt x="64221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68212" y="2093976"/>
              <a:ext cx="4332732" cy="3261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83132" y="5134292"/>
              <a:ext cx="183006" cy="1830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442163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455161"/>
            <a:ext cx="3370199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4003497"/>
            <a:ext cx="2743835" cy="372745"/>
            <a:chOff x="516026" y="4003497"/>
            <a:chExt cx="2743835" cy="372745"/>
          </a:xfrm>
        </p:grpSpPr>
        <p:sp>
          <p:nvSpPr>
            <p:cNvPr id="7" name="object 7"/>
            <p:cNvSpPr/>
            <p:nvPr/>
          </p:nvSpPr>
          <p:spPr>
            <a:xfrm>
              <a:off x="516026" y="4003497"/>
              <a:ext cx="1532508" cy="372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9318" y="4003497"/>
              <a:ext cx="1344549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19374" y="4003497"/>
              <a:ext cx="140208" cy="372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163311" y="1773935"/>
            <a:ext cx="6431280" cy="3659504"/>
            <a:chOff x="5163311" y="1773935"/>
            <a:chExt cx="6431280" cy="3659504"/>
          </a:xfrm>
        </p:grpSpPr>
        <p:sp>
          <p:nvSpPr>
            <p:cNvPr id="11" name="object 11"/>
            <p:cNvSpPr/>
            <p:nvPr/>
          </p:nvSpPr>
          <p:spPr>
            <a:xfrm>
              <a:off x="5163311" y="2189987"/>
              <a:ext cx="6431280" cy="2752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63311" y="1773935"/>
              <a:ext cx="6431280" cy="448309"/>
            </a:xfrm>
            <a:custGeom>
              <a:avLst/>
              <a:gdLst/>
              <a:ahLst/>
              <a:cxnLst/>
              <a:rect l="l" t="t" r="r" b="b"/>
              <a:pathLst>
                <a:path w="6431280" h="448310">
                  <a:moveTo>
                    <a:pt x="6431280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6431280" y="448056"/>
                  </a:lnTo>
                  <a:lnTo>
                    <a:pt x="6431280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3311" y="4942331"/>
              <a:ext cx="6431280" cy="490855"/>
            </a:xfrm>
            <a:custGeom>
              <a:avLst/>
              <a:gdLst/>
              <a:ahLst/>
              <a:cxnLst/>
              <a:rect l="l" t="t" r="r" b="b"/>
              <a:pathLst>
                <a:path w="6431280" h="490854">
                  <a:moveTo>
                    <a:pt x="6431280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6431280" y="490728"/>
                  </a:lnTo>
                  <a:lnTo>
                    <a:pt x="643128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916860" y="4338764"/>
              <a:ext cx="183006" cy="1830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88261" y="1556892"/>
            <a:ext cx="9351899" cy="37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3213557"/>
            <a:ext cx="10576687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" y="3762755"/>
            <a:ext cx="10647299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68030" y="4589983"/>
            <a:ext cx="3327019" cy="372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20356" y="0"/>
            <a:ext cx="4772025" cy="6858000"/>
          </a:xfrm>
          <a:custGeom>
            <a:avLst/>
            <a:gdLst/>
            <a:ahLst/>
            <a:cxnLst/>
            <a:rect l="l" t="t" r="r" b="b"/>
            <a:pathLst>
              <a:path w="4772025" h="6858000">
                <a:moveTo>
                  <a:pt x="4771644" y="0"/>
                </a:moveTo>
                <a:lnTo>
                  <a:pt x="0" y="0"/>
                </a:lnTo>
                <a:lnTo>
                  <a:pt x="0" y="6858000"/>
                </a:lnTo>
                <a:lnTo>
                  <a:pt x="4771644" y="6858000"/>
                </a:lnTo>
                <a:lnTo>
                  <a:pt x="477164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385318"/>
            <a:ext cx="305650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586" y="1349324"/>
            <a:ext cx="6664198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3096" y="4419346"/>
            <a:ext cx="1227455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84015" y="4463541"/>
            <a:ext cx="1362964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769107" y="5465064"/>
            <a:ext cx="1762125" cy="408940"/>
            <a:chOff x="2769107" y="5465064"/>
            <a:chExt cx="1762125" cy="408940"/>
          </a:xfrm>
        </p:grpSpPr>
        <p:sp>
          <p:nvSpPr>
            <p:cNvPr id="9" name="object 9"/>
            <p:cNvSpPr/>
            <p:nvPr/>
          </p:nvSpPr>
          <p:spPr>
            <a:xfrm>
              <a:off x="2769107" y="5465064"/>
              <a:ext cx="1762125" cy="408940"/>
            </a:xfrm>
            <a:custGeom>
              <a:avLst/>
              <a:gdLst/>
              <a:ahLst/>
              <a:cxnLst/>
              <a:rect l="l" t="t" r="r" b="b"/>
              <a:pathLst>
                <a:path w="1762125" h="408939">
                  <a:moveTo>
                    <a:pt x="1761744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1761744" y="408432"/>
                  </a:lnTo>
                  <a:lnTo>
                    <a:pt x="17617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05606" y="5509564"/>
              <a:ext cx="495807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39946" y="5509564"/>
              <a:ext cx="568071" cy="309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023103" y="5465064"/>
            <a:ext cx="1760220" cy="408940"/>
            <a:chOff x="5023103" y="5465064"/>
            <a:chExt cx="1760220" cy="408940"/>
          </a:xfrm>
        </p:grpSpPr>
        <p:sp>
          <p:nvSpPr>
            <p:cNvPr id="13" name="object 13"/>
            <p:cNvSpPr/>
            <p:nvPr/>
          </p:nvSpPr>
          <p:spPr>
            <a:xfrm>
              <a:off x="5023103" y="5465064"/>
              <a:ext cx="1760220" cy="408940"/>
            </a:xfrm>
            <a:custGeom>
              <a:avLst/>
              <a:gdLst/>
              <a:ahLst/>
              <a:cxnLst/>
              <a:rect l="l" t="t" r="r" b="b"/>
              <a:pathLst>
                <a:path w="1760220" h="408939">
                  <a:moveTo>
                    <a:pt x="1760220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1760220" y="408432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21477" y="5509564"/>
              <a:ext cx="495808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55817" y="5509564"/>
              <a:ext cx="548639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13017" y="5509564"/>
              <a:ext cx="629919" cy="3093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1027298" y="2086355"/>
            <a:ext cx="1234317" cy="2232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7391" y="2572511"/>
            <a:ext cx="2464308" cy="1681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529321" y="1755140"/>
            <a:ext cx="165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99221" y="1792223"/>
            <a:ext cx="3526408" cy="3718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7999221" y="2340864"/>
            <a:ext cx="3700145" cy="372110"/>
            <a:chOff x="7999221" y="2340864"/>
            <a:chExt cx="3700145" cy="372110"/>
          </a:xfrm>
        </p:grpSpPr>
        <p:sp>
          <p:nvSpPr>
            <p:cNvPr id="22" name="object 22"/>
            <p:cNvSpPr/>
            <p:nvPr/>
          </p:nvSpPr>
          <p:spPr>
            <a:xfrm>
              <a:off x="7999221" y="2340864"/>
              <a:ext cx="1520952" cy="3718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403079" y="2340864"/>
              <a:ext cx="801014" cy="3718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149839" y="2340864"/>
              <a:ext cx="1549273" cy="3718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7999221" y="2889199"/>
            <a:ext cx="1207350" cy="372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529321" y="3680205"/>
            <a:ext cx="165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99221" y="3717290"/>
            <a:ext cx="2897504" cy="371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99221" y="4266310"/>
            <a:ext cx="3703954" cy="371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7999221" y="4814951"/>
            <a:ext cx="1562735" cy="372110"/>
            <a:chOff x="7999221" y="4814951"/>
            <a:chExt cx="1562735" cy="372110"/>
          </a:xfrm>
        </p:grpSpPr>
        <p:sp>
          <p:nvSpPr>
            <p:cNvPr id="30" name="object 30"/>
            <p:cNvSpPr/>
            <p:nvPr/>
          </p:nvSpPr>
          <p:spPr>
            <a:xfrm>
              <a:off x="7999221" y="4814951"/>
              <a:ext cx="843445" cy="37185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702039" y="4814951"/>
              <a:ext cx="859536" cy="3718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/>
          <p:nvPr/>
        </p:nvSpPr>
        <p:spPr>
          <a:xfrm>
            <a:off x="3642359" y="4904232"/>
            <a:ext cx="2198370" cy="557530"/>
          </a:xfrm>
          <a:custGeom>
            <a:avLst/>
            <a:gdLst/>
            <a:ahLst/>
            <a:cxnLst/>
            <a:rect l="l" t="t" r="r" b="b"/>
            <a:pathLst>
              <a:path w="2198370" h="557529">
                <a:moveTo>
                  <a:pt x="1098803" y="0"/>
                </a:moveTo>
                <a:lnTo>
                  <a:pt x="1098803" y="278638"/>
                </a:lnTo>
                <a:lnTo>
                  <a:pt x="2198369" y="278638"/>
                </a:lnTo>
                <a:lnTo>
                  <a:pt x="2198369" y="557276"/>
                </a:lnTo>
              </a:path>
              <a:path w="2198370" h="557529">
                <a:moveTo>
                  <a:pt x="1099565" y="0"/>
                </a:moveTo>
                <a:lnTo>
                  <a:pt x="1099565" y="278638"/>
                </a:lnTo>
                <a:lnTo>
                  <a:pt x="0" y="278638"/>
                </a:lnTo>
                <a:lnTo>
                  <a:pt x="0" y="55727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516868" y="6621881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3" name="object 3"/>
            <p:cNvSpPr/>
            <p:nvPr/>
          </p:nvSpPr>
          <p:spPr>
            <a:xfrm>
              <a:off x="9292665" y="1495044"/>
              <a:ext cx="2570150" cy="4730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7" name="object 7"/>
            <p:cNvSpPr/>
            <p:nvPr/>
          </p:nvSpPr>
          <p:spPr>
            <a:xfrm>
              <a:off x="8894064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5617" y="975944"/>
            <a:ext cx="426389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16026" y="3582289"/>
            <a:ext cx="5781675" cy="372110"/>
            <a:chOff x="516026" y="3582289"/>
            <a:chExt cx="5781675" cy="372110"/>
          </a:xfrm>
        </p:grpSpPr>
        <p:sp>
          <p:nvSpPr>
            <p:cNvPr id="11" name="object 11"/>
            <p:cNvSpPr/>
            <p:nvPr/>
          </p:nvSpPr>
          <p:spPr>
            <a:xfrm>
              <a:off x="516026" y="3582289"/>
              <a:ext cx="1613027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4662" y="3582289"/>
              <a:ext cx="1755139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90289" y="3582289"/>
              <a:ext cx="2706878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516026" y="4410202"/>
            <a:ext cx="5040884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9428543" y="2058542"/>
            <a:ext cx="1925955" cy="3615690"/>
            <a:chOff x="9428543" y="2058542"/>
            <a:chExt cx="1925955" cy="3615690"/>
          </a:xfrm>
        </p:grpSpPr>
        <p:sp>
          <p:nvSpPr>
            <p:cNvPr id="17" name="object 17"/>
            <p:cNvSpPr/>
            <p:nvPr/>
          </p:nvSpPr>
          <p:spPr>
            <a:xfrm>
              <a:off x="9438132" y="2068067"/>
              <a:ext cx="1906523" cy="35966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433306" y="2063305"/>
              <a:ext cx="1916430" cy="3606165"/>
            </a:xfrm>
            <a:custGeom>
              <a:avLst/>
              <a:gdLst/>
              <a:ahLst/>
              <a:cxnLst/>
              <a:rect l="l" t="t" r="r" b="b"/>
              <a:pathLst>
                <a:path w="1916429" h="3606165">
                  <a:moveTo>
                    <a:pt x="0" y="3606165"/>
                  </a:moveTo>
                  <a:lnTo>
                    <a:pt x="1916049" y="3606165"/>
                  </a:lnTo>
                  <a:lnTo>
                    <a:pt x="1916049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863651" y="2058542"/>
            <a:ext cx="1916430" cy="3615690"/>
            <a:chOff x="6863651" y="2058542"/>
            <a:chExt cx="1916430" cy="3615690"/>
          </a:xfrm>
        </p:grpSpPr>
        <p:sp>
          <p:nvSpPr>
            <p:cNvPr id="20" name="object 20"/>
            <p:cNvSpPr/>
            <p:nvPr/>
          </p:nvSpPr>
          <p:spPr>
            <a:xfrm>
              <a:off x="6873240" y="2068067"/>
              <a:ext cx="1897379" cy="35966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68414" y="2063305"/>
              <a:ext cx="1906905" cy="3606165"/>
            </a:xfrm>
            <a:custGeom>
              <a:avLst/>
              <a:gdLst/>
              <a:ahLst/>
              <a:cxnLst/>
              <a:rect l="l" t="t" r="r" b="b"/>
              <a:pathLst>
                <a:path w="1906904" h="3606165">
                  <a:moveTo>
                    <a:pt x="0" y="3606165"/>
                  </a:moveTo>
                  <a:lnTo>
                    <a:pt x="1906904" y="3606165"/>
                  </a:lnTo>
                  <a:lnTo>
                    <a:pt x="1906904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423811" y="1947545"/>
            <a:ext cx="4896485" cy="374015"/>
            <a:chOff x="423811" y="1947545"/>
            <a:chExt cx="4896485" cy="374015"/>
          </a:xfrm>
        </p:grpSpPr>
        <p:sp>
          <p:nvSpPr>
            <p:cNvPr id="23" name="object 23"/>
            <p:cNvSpPr/>
            <p:nvPr/>
          </p:nvSpPr>
          <p:spPr>
            <a:xfrm>
              <a:off x="423811" y="1947544"/>
              <a:ext cx="4761230" cy="372110"/>
            </a:xfrm>
            <a:custGeom>
              <a:avLst/>
              <a:gdLst/>
              <a:ahLst/>
              <a:cxnLst/>
              <a:rect l="l" t="t" r="r" b="b"/>
              <a:pathLst>
                <a:path w="4761230" h="372110">
                  <a:moveTo>
                    <a:pt x="4760963" y="0"/>
                  </a:moveTo>
                  <a:lnTo>
                    <a:pt x="4760963" y="0"/>
                  </a:lnTo>
                  <a:lnTo>
                    <a:pt x="0" y="0"/>
                  </a:lnTo>
                  <a:lnTo>
                    <a:pt x="0" y="371856"/>
                  </a:lnTo>
                  <a:lnTo>
                    <a:pt x="4760963" y="371856"/>
                  </a:lnTo>
                  <a:lnTo>
                    <a:pt x="4760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3976" y="1949145"/>
              <a:ext cx="2142870" cy="372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32939" y="1949145"/>
              <a:ext cx="1213980" cy="372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572890" y="1949145"/>
              <a:ext cx="1747139" cy="372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1516868" y="6621881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3" name="object 3"/>
            <p:cNvSpPr/>
            <p:nvPr/>
          </p:nvSpPr>
          <p:spPr>
            <a:xfrm>
              <a:off x="9292665" y="1495044"/>
              <a:ext cx="2570150" cy="4730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617" y="975944"/>
            <a:ext cx="426389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2619501"/>
            <a:ext cx="3086989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3447288"/>
            <a:ext cx="4852035" cy="372110"/>
            <a:chOff x="516026" y="3447288"/>
            <a:chExt cx="4852035" cy="372110"/>
          </a:xfrm>
        </p:grpSpPr>
        <p:sp>
          <p:nvSpPr>
            <p:cNvPr id="9" name="object 9"/>
            <p:cNvSpPr/>
            <p:nvPr/>
          </p:nvSpPr>
          <p:spPr>
            <a:xfrm>
              <a:off x="516026" y="3447288"/>
              <a:ext cx="1592961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64181" y="3447288"/>
              <a:ext cx="1433448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18433" y="3447288"/>
              <a:ext cx="2149221" cy="3718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16026" y="3995928"/>
            <a:ext cx="5566410" cy="372110"/>
            <a:chOff x="516026" y="3995928"/>
            <a:chExt cx="5566410" cy="372110"/>
          </a:xfrm>
        </p:grpSpPr>
        <p:sp>
          <p:nvSpPr>
            <p:cNvPr id="13" name="object 13"/>
            <p:cNvSpPr/>
            <p:nvPr/>
          </p:nvSpPr>
          <p:spPr>
            <a:xfrm>
              <a:off x="516026" y="3995928"/>
              <a:ext cx="1493901" cy="371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60549" y="3995928"/>
              <a:ext cx="801014" cy="3718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08833" y="3995928"/>
              <a:ext cx="3473323" cy="3718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516026" y="4825238"/>
            <a:ext cx="5582158" cy="371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6026" y="5373928"/>
            <a:ext cx="1503299" cy="371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839267" y="2058542"/>
            <a:ext cx="1965325" cy="3615690"/>
            <a:chOff x="6839267" y="2058542"/>
            <a:chExt cx="1965325" cy="3615690"/>
          </a:xfrm>
        </p:grpSpPr>
        <p:sp>
          <p:nvSpPr>
            <p:cNvPr id="19" name="object 19"/>
            <p:cNvSpPr/>
            <p:nvPr/>
          </p:nvSpPr>
          <p:spPr>
            <a:xfrm>
              <a:off x="6848856" y="2068067"/>
              <a:ext cx="1946148" cy="3596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844030" y="2063305"/>
              <a:ext cx="1955800" cy="3606165"/>
            </a:xfrm>
            <a:custGeom>
              <a:avLst/>
              <a:gdLst/>
              <a:ahLst/>
              <a:cxnLst/>
              <a:rect l="l" t="t" r="r" b="b"/>
              <a:pathLst>
                <a:path w="1955800" h="3606165">
                  <a:moveTo>
                    <a:pt x="0" y="3606165"/>
                  </a:moveTo>
                  <a:lnTo>
                    <a:pt x="1955673" y="3606165"/>
                  </a:lnTo>
                  <a:lnTo>
                    <a:pt x="195567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9388919" y="2058542"/>
            <a:ext cx="1965325" cy="3615690"/>
            <a:chOff x="9388919" y="2058542"/>
            <a:chExt cx="1965325" cy="3615690"/>
          </a:xfrm>
        </p:grpSpPr>
        <p:sp>
          <p:nvSpPr>
            <p:cNvPr id="22" name="object 22"/>
            <p:cNvSpPr/>
            <p:nvPr/>
          </p:nvSpPr>
          <p:spPr>
            <a:xfrm>
              <a:off x="9398507" y="2068067"/>
              <a:ext cx="1946148" cy="3596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393681" y="2063305"/>
              <a:ext cx="1955800" cy="3606165"/>
            </a:xfrm>
            <a:custGeom>
              <a:avLst/>
              <a:gdLst/>
              <a:ahLst/>
              <a:cxnLst/>
              <a:rect l="l" t="t" r="r" b="b"/>
              <a:pathLst>
                <a:path w="1955800" h="3606165">
                  <a:moveTo>
                    <a:pt x="0" y="3606165"/>
                  </a:moveTo>
                  <a:lnTo>
                    <a:pt x="1955673" y="3606165"/>
                  </a:lnTo>
                  <a:lnTo>
                    <a:pt x="195567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7526972" y="4774628"/>
            <a:ext cx="183007" cy="1830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92804" y="4837112"/>
            <a:ext cx="183006" cy="1830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516868" y="6621881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484754"/>
            <a:ext cx="4148454" cy="372110"/>
            <a:chOff x="516026" y="2484754"/>
            <a:chExt cx="4148454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2484754"/>
              <a:ext cx="1858264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41549" y="2484754"/>
              <a:ext cx="2422779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21707" y="2484754"/>
              <a:ext cx="140208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16026" y="3312540"/>
            <a:ext cx="4757928" cy="37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3860876"/>
            <a:ext cx="5630926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026" y="4410202"/>
            <a:ext cx="5335397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4958841"/>
            <a:ext cx="5508498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516026" y="5507735"/>
            <a:ext cx="3262629" cy="372110"/>
            <a:chOff x="516026" y="5507735"/>
            <a:chExt cx="3262629" cy="372110"/>
          </a:xfrm>
        </p:grpSpPr>
        <p:sp>
          <p:nvSpPr>
            <p:cNvPr id="14" name="object 14"/>
            <p:cNvSpPr/>
            <p:nvPr/>
          </p:nvSpPr>
          <p:spPr>
            <a:xfrm>
              <a:off x="516026" y="5507735"/>
              <a:ext cx="2719451" cy="3718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99561" y="5507735"/>
              <a:ext cx="679094" cy="3718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08577" y="5507735"/>
              <a:ext cx="140208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8198675" y="2077211"/>
            <a:ext cx="1927225" cy="3587750"/>
            <a:chOff x="8198675" y="2077211"/>
            <a:chExt cx="1927225" cy="3587750"/>
          </a:xfrm>
        </p:grpSpPr>
        <p:sp>
          <p:nvSpPr>
            <p:cNvPr id="18" name="object 18"/>
            <p:cNvSpPr/>
            <p:nvPr/>
          </p:nvSpPr>
          <p:spPr>
            <a:xfrm>
              <a:off x="8208264" y="2447543"/>
              <a:ext cx="1908048" cy="28529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203438" y="2442717"/>
              <a:ext cx="1917700" cy="2862580"/>
            </a:xfrm>
            <a:custGeom>
              <a:avLst/>
              <a:gdLst/>
              <a:ahLst/>
              <a:cxnLst/>
              <a:rect l="l" t="t" r="r" b="b"/>
              <a:pathLst>
                <a:path w="1917700" h="2862579">
                  <a:moveTo>
                    <a:pt x="0" y="2862453"/>
                  </a:moveTo>
                  <a:lnTo>
                    <a:pt x="1917573" y="2862453"/>
                  </a:lnTo>
                  <a:lnTo>
                    <a:pt x="1917573" y="0"/>
                  </a:lnTo>
                  <a:lnTo>
                    <a:pt x="0" y="0"/>
                  </a:lnTo>
                  <a:lnTo>
                    <a:pt x="0" y="2862453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208264" y="2077211"/>
              <a:ext cx="1908175" cy="469900"/>
            </a:xfrm>
            <a:custGeom>
              <a:avLst/>
              <a:gdLst/>
              <a:ahLst/>
              <a:cxnLst/>
              <a:rect l="l" t="t" r="r" b="b"/>
              <a:pathLst>
                <a:path w="1908175" h="469900">
                  <a:moveTo>
                    <a:pt x="1908048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1908048" y="469391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08264" y="5053583"/>
              <a:ext cx="1908048" cy="6111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516868" y="6621881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722194"/>
            <a:ext cx="5394579" cy="34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225673"/>
            <a:ext cx="4772914" cy="339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16026" y="4007180"/>
            <a:ext cx="5399405" cy="340360"/>
            <a:chOff x="516026" y="4007180"/>
            <a:chExt cx="5399405" cy="340360"/>
          </a:xfrm>
        </p:grpSpPr>
        <p:sp>
          <p:nvSpPr>
            <p:cNvPr id="8" name="object 8"/>
            <p:cNvSpPr/>
            <p:nvPr/>
          </p:nvSpPr>
          <p:spPr>
            <a:xfrm>
              <a:off x="516026" y="4007180"/>
              <a:ext cx="609600" cy="340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73226" y="4007180"/>
              <a:ext cx="1656333" cy="3401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81402" y="4007180"/>
              <a:ext cx="3334004" cy="340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16026" y="4510785"/>
            <a:ext cx="4905629" cy="339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16026" y="5292852"/>
            <a:ext cx="5139055" cy="340360"/>
            <a:chOff x="516026" y="5292852"/>
            <a:chExt cx="5139055" cy="340360"/>
          </a:xfrm>
        </p:grpSpPr>
        <p:sp>
          <p:nvSpPr>
            <p:cNvPr id="13" name="object 13"/>
            <p:cNvSpPr/>
            <p:nvPr/>
          </p:nvSpPr>
          <p:spPr>
            <a:xfrm>
              <a:off x="516026" y="5292852"/>
              <a:ext cx="2663444" cy="3398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58414" y="5292852"/>
              <a:ext cx="2596515" cy="3398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81827" y="5292852"/>
              <a:ext cx="128015" cy="3398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8195627" y="1796821"/>
            <a:ext cx="1944370" cy="3879215"/>
            <a:chOff x="8195627" y="1796821"/>
            <a:chExt cx="1944370" cy="3879215"/>
          </a:xfrm>
        </p:grpSpPr>
        <p:sp>
          <p:nvSpPr>
            <p:cNvPr id="17" name="object 17"/>
            <p:cNvSpPr/>
            <p:nvPr/>
          </p:nvSpPr>
          <p:spPr>
            <a:xfrm>
              <a:off x="8205216" y="2055875"/>
              <a:ext cx="1924812" cy="36103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00390" y="2051113"/>
              <a:ext cx="1934845" cy="3620135"/>
            </a:xfrm>
            <a:custGeom>
              <a:avLst/>
              <a:gdLst/>
              <a:ahLst/>
              <a:cxnLst/>
              <a:rect l="l" t="t" r="r" b="b"/>
              <a:pathLst>
                <a:path w="1934845" h="3620135">
                  <a:moveTo>
                    <a:pt x="0" y="3619880"/>
                  </a:moveTo>
                  <a:lnTo>
                    <a:pt x="1934336" y="3619880"/>
                  </a:lnTo>
                  <a:lnTo>
                    <a:pt x="1934336" y="0"/>
                  </a:lnTo>
                  <a:lnTo>
                    <a:pt x="0" y="0"/>
                  </a:lnTo>
                  <a:lnTo>
                    <a:pt x="0" y="3619880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627173" y="3605593"/>
              <a:ext cx="225933" cy="2244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74380" y="1796821"/>
              <a:ext cx="309321" cy="49222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41436" y="1865375"/>
              <a:ext cx="180340" cy="360045"/>
            </a:xfrm>
            <a:custGeom>
              <a:avLst/>
              <a:gdLst/>
              <a:ahLst/>
              <a:cxnLst/>
              <a:rect l="l" t="t" r="r" b="b"/>
              <a:pathLst>
                <a:path w="180340" h="360044">
                  <a:moveTo>
                    <a:pt x="134874" y="0"/>
                  </a:moveTo>
                  <a:lnTo>
                    <a:pt x="44958" y="0"/>
                  </a:lnTo>
                  <a:lnTo>
                    <a:pt x="44958" y="269748"/>
                  </a:lnTo>
                  <a:lnTo>
                    <a:pt x="0" y="269748"/>
                  </a:lnTo>
                  <a:lnTo>
                    <a:pt x="89916" y="359663"/>
                  </a:lnTo>
                  <a:lnTo>
                    <a:pt x="179832" y="269748"/>
                  </a:lnTo>
                  <a:lnTo>
                    <a:pt x="134874" y="269748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516868" y="6621881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619501"/>
            <a:ext cx="7376286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447288"/>
            <a:ext cx="7159371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3995928"/>
            <a:ext cx="3428619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4825238"/>
            <a:ext cx="7423658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5373928"/>
            <a:ext cx="3960876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235695" y="2089404"/>
            <a:ext cx="1849120" cy="3569335"/>
            <a:chOff x="8235695" y="2089404"/>
            <a:chExt cx="1849120" cy="3569335"/>
          </a:xfrm>
        </p:grpSpPr>
        <p:sp>
          <p:nvSpPr>
            <p:cNvPr id="11" name="object 11"/>
            <p:cNvSpPr/>
            <p:nvPr/>
          </p:nvSpPr>
          <p:spPr>
            <a:xfrm>
              <a:off x="8235695" y="2089404"/>
              <a:ext cx="1848611" cy="3569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90075" y="3549396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59" h="340360">
                  <a:moveTo>
                    <a:pt x="0" y="169925"/>
                  </a:moveTo>
                  <a:lnTo>
                    <a:pt x="6069" y="124751"/>
                  </a:lnTo>
                  <a:lnTo>
                    <a:pt x="23198" y="84158"/>
                  </a:lnTo>
                  <a:lnTo>
                    <a:pt x="49768" y="49768"/>
                  </a:lnTo>
                  <a:lnTo>
                    <a:pt x="84158" y="23198"/>
                  </a:lnTo>
                  <a:lnTo>
                    <a:pt x="124751" y="6069"/>
                  </a:lnTo>
                  <a:lnTo>
                    <a:pt x="169925" y="0"/>
                  </a:lnTo>
                  <a:lnTo>
                    <a:pt x="215100" y="6069"/>
                  </a:lnTo>
                  <a:lnTo>
                    <a:pt x="255693" y="23198"/>
                  </a:lnTo>
                  <a:lnTo>
                    <a:pt x="290083" y="49768"/>
                  </a:lnTo>
                  <a:lnTo>
                    <a:pt x="316653" y="84158"/>
                  </a:lnTo>
                  <a:lnTo>
                    <a:pt x="333782" y="124751"/>
                  </a:lnTo>
                  <a:lnTo>
                    <a:pt x="339851" y="169925"/>
                  </a:lnTo>
                  <a:lnTo>
                    <a:pt x="333782" y="215100"/>
                  </a:lnTo>
                  <a:lnTo>
                    <a:pt x="316653" y="255693"/>
                  </a:lnTo>
                  <a:lnTo>
                    <a:pt x="290083" y="290083"/>
                  </a:lnTo>
                  <a:lnTo>
                    <a:pt x="255693" y="316653"/>
                  </a:lnTo>
                  <a:lnTo>
                    <a:pt x="215100" y="333782"/>
                  </a:lnTo>
                  <a:lnTo>
                    <a:pt x="169925" y="339851"/>
                  </a:lnTo>
                  <a:lnTo>
                    <a:pt x="124751" y="333782"/>
                  </a:lnTo>
                  <a:lnTo>
                    <a:pt x="84158" y="316653"/>
                  </a:lnTo>
                  <a:lnTo>
                    <a:pt x="49768" y="290083"/>
                  </a:lnTo>
                  <a:lnTo>
                    <a:pt x="23198" y="255693"/>
                  </a:lnTo>
                  <a:lnTo>
                    <a:pt x="6069" y="215100"/>
                  </a:lnTo>
                  <a:lnTo>
                    <a:pt x="0" y="16992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44749" y="3604069"/>
              <a:ext cx="230505" cy="2305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033648"/>
            <a:ext cx="5978271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582289"/>
            <a:ext cx="6176264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4410202"/>
            <a:ext cx="5929122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4958841"/>
            <a:ext cx="4055110" cy="372110"/>
            <a:chOff x="516026" y="4958841"/>
            <a:chExt cx="4055110" cy="372110"/>
          </a:xfrm>
        </p:grpSpPr>
        <p:sp>
          <p:nvSpPr>
            <p:cNvPr id="9" name="object 9"/>
            <p:cNvSpPr/>
            <p:nvPr/>
          </p:nvSpPr>
          <p:spPr>
            <a:xfrm>
              <a:off x="516026" y="4958841"/>
              <a:ext cx="2912744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90061" y="4958841"/>
              <a:ext cx="1280540" cy="3718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197151" y="2067686"/>
            <a:ext cx="1944370" cy="3596004"/>
            <a:chOff x="8197151" y="2067686"/>
            <a:chExt cx="1944370" cy="3596004"/>
          </a:xfrm>
        </p:grpSpPr>
        <p:sp>
          <p:nvSpPr>
            <p:cNvPr id="12" name="object 12"/>
            <p:cNvSpPr/>
            <p:nvPr/>
          </p:nvSpPr>
          <p:spPr>
            <a:xfrm>
              <a:off x="8206740" y="2077211"/>
              <a:ext cx="1924811" cy="35768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01914" y="2072449"/>
              <a:ext cx="1934845" cy="3586479"/>
            </a:xfrm>
            <a:custGeom>
              <a:avLst/>
              <a:gdLst/>
              <a:ahLst/>
              <a:cxnLst/>
              <a:rect l="l" t="t" r="r" b="b"/>
              <a:pathLst>
                <a:path w="1934845" h="3586479">
                  <a:moveTo>
                    <a:pt x="0" y="3586353"/>
                  </a:moveTo>
                  <a:lnTo>
                    <a:pt x="1934337" y="3586353"/>
                  </a:lnTo>
                  <a:lnTo>
                    <a:pt x="1934337" y="0"/>
                  </a:lnTo>
                  <a:lnTo>
                    <a:pt x="0" y="0"/>
                  </a:lnTo>
                  <a:lnTo>
                    <a:pt x="0" y="3586353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Rômulo Oliveira de Farias</dc:creator>
  <dc:title>Apresentação do PowerPoint</dc:title>
  <dcterms:created xsi:type="dcterms:W3CDTF">2020-11-10T17:47:34Z</dcterms:created>
  <dcterms:modified xsi:type="dcterms:W3CDTF">2020-11-10T17:47:34Z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2020-11-10T00:00:00Z</vt:filetime>
  </property>
</Properties>
</file>