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8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9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0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3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4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5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6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7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33"/>
  </p:notesMasterIdLst>
  <p:sldIdLst>
    <p:sldId id="1348" r:id="rId2"/>
    <p:sldId id="1370" r:id="rId3"/>
    <p:sldId id="1371" r:id="rId4"/>
    <p:sldId id="1349" r:id="rId5"/>
    <p:sldId id="1373" r:id="rId6"/>
    <p:sldId id="1389" r:id="rId7"/>
    <p:sldId id="1410" r:id="rId8"/>
    <p:sldId id="1411" r:id="rId9"/>
    <p:sldId id="1391" r:id="rId10"/>
    <p:sldId id="1408" r:id="rId11"/>
    <p:sldId id="1394" r:id="rId12"/>
    <p:sldId id="1398" r:id="rId13"/>
    <p:sldId id="1412" r:id="rId14"/>
    <p:sldId id="1396" r:id="rId15"/>
    <p:sldId id="1413" r:id="rId16"/>
    <p:sldId id="1414" r:id="rId17"/>
    <p:sldId id="1415" r:id="rId18"/>
    <p:sldId id="1416" r:id="rId19"/>
    <p:sldId id="1417" r:id="rId20"/>
    <p:sldId id="1418" r:id="rId21"/>
    <p:sldId id="1419" r:id="rId22"/>
    <p:sldId id="1420" r:id="rId23"/>
    <p:sldId id="1421" r:id="rId24"/>
    <p:sldId id="1422" r:id="rId25"/>
    <p:sldId id="1423" r:id="rId26"/>
    <p:sldId id="1404" r:id="rId27"/>
    <p:sldId id="1424" r:id="rId28"/>
    <p:sldId id="1402" r:id="rId29"/>
    <p:sldId id="1405" r:id="rId30"/>
    <p:sldId id="1406" r:id="rId31"/>
    <p:sldId id="1403" r:id="rId3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2B2B47D-C298-B37D-F0E1-6C8A1F1077FA}" name="Nice delacalle" initials="Nd" userId="10cad0e147567133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iscila Eduardo Garofalo" initials="PEG" lastIdx="12" clrIdx="0"/>
  <p:cmAuthor id="2" name="Nice delacalle" initials="Nd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FFB7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94" autoAdjust="0"/>
    <p:restoredTop sz="89568" autoAdjust="0"/>
  </p:normalViewPr>
  <p:slideViewPr>
    <p:cSldViewPr snapToGrid="0">
      <p:cViewPr>
        <p:scale>
          <a:sx n="72" d="100"/>
          <a:sy n="72" d="100"/>
        </p:scale>
        <p:origin x="-78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8/10/relationships/authors" Target="authors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17T12:00:24.452" idx="4">
    <p:pos x="6778" y="2534"/>
    <p:text>As imagens foram produzidas especificamente para o programa? Qual a fonte dos recursos visuais?</p:text>
    <p:extLst>
      <p:ext uri="{C676402C-5697-4E1C-873F-D02D1690AC5C}">
        <p15:threadingInfo xmlns:p15="http://schemas.microsoft.com/office/powerpoint/2012/main" timeZoneBias="180"/>
      </p:ext>
    </p:extLst>
  </p:cm>
  <p:cm authorId="2" dt="2020-06-18T08:55:08.744" idx="4">
    <p:pos x="6778" y="2670"/>
    <p:text>CURSO ESPECÍFICO DE FORMAÇÃO AOS INGRESSANTES DIRETORES DE ESCOLA – 1ª EDIÇÃO/2018  - Módulo  Gestão Administrativa: financeiro, transporte e alimentação escolar. Disponível em: https://avaefape.educacao.sp.gov.br/
acesso por login e senha.</p:text>
    <p:extLst>
      <p:ext uri="{C676402C-5697-4E1C-873F-D02D1690AC5C}">
        <p15:threadingInfo xmlns:p15="http://schemas.microsoft.com/office/powerpoint/2012/main" timeZoneBias="180">
          <p15:parentCm authorId="1" idx="4"/>
        </p15:threadingInfo>
      </p:ext>
    </p:extLst>
  </p:cm>
</p:cmLst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B8thUIH20s&amp;feature=youtu.be" TargetMode="External"/><Relationship Id="rId1" Type="http://schemas.openxmlformats.org/officeDocument/2006/relationships/hyperlink" Target="https://www.ted.com/talks/chimamanda_ngozi_adichie_the_danger_of_a_single_story?language=pt-br" TargetMode="External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diagrams/_rels/drawing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d.com/talks/chimamanda_ngozi_adichie_the_danger_of_a_single_story?language=pt-br" TargetMode="External"/><Relationship Id="rId1" Type="http://schemas.openxmlformats.org/officeDocument/2006/relationships/hyperlink" Target="https://www.youtube.com/watch?v=-B8thUIH20s&amp;feature=youtu.be" TargetMode="External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EAC0FD-065C-4463-8597-2A6EE6D1523F}" type="doc">
      <dgm:prSet loTypeId="urn:microsoft.com/office/officeart/2005/8/layout/cycle3" loCatId="cycl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9F19C8A4-6257-4082-B771-D4392C2B3A95}">
      <dgm:prSet phldrT="[Texto]" custT="1"/>
      <dgm:spPr/>
      <dgm:t>
        <a:bodyPr/>
        <a:lstStyle/>
        <a:p>
          <a:r>
            <a:rPr lang="pt-BR" sz="1200" b="1" dirty="0"/>
            <a:t>RECUPERANDO MEMÓRIAS</a:t>
          </a:r>
        </a:p>
      </dgm:t>
    </dgm:pt>
    <dgm:pt modelId="{6A907CA8-683F-452A-A44C-42AA90A6ADCD}" type="parTrans" cxnId="{11C6F5F4-2550-414F-924D-E04AB24722F2}">
      <dgm:prSet/>
      <dgm:spPr/>
      <dgm:t>
        <a:bodyPr/>
        <a:lstStyle/>
        <a:p>
          <a:endParaRPr lang="pt-BR"/>
        </a:p>
      </dgm:t>
    </dgm:pt>
    <dgm:pt modelId="{387AD3E4-C42B-466D-9E5C-A26C18FEA773}" type="sibTrans" cxnId="{11C6F5F4-2550-414F-924D-E04AB24722F2}">
      <dgm:prSet/>
      <dgm:spPr/>
      <dgm:t>
        <a:bodyPr/>
        <a:lstStyle/>
        <a:p>
          <a:endParaRPr lang="pt-BR"/>
        </a:p>
      </dgm:t>
    </dgm:pt>
    <dgm:pt modelId="{597D52A7-8183-4B30-AAEF-A1807B875D63}">
      <dgm:prSet phldrT="[Texto]" custT="1"/>
      <dgm:spPr/>
      <dgm:t>
        <a:bodyPr/>
        <a:lstStyle/>
        <a:p>
          <a:r>
            <a:rPr lang="pt-BR" sz="1200" b="1" dirty="0"/>
            <a:t>A ESCOLA COMO POLO DA COMUNIDADE</a:t>
          </a:r>
        </a:p>
      </dgm:t>
    </dgm:pt>
    <dgm:pt modelId="{0166E21B-0B03-4F49-BE62-D5C6B06D0250}" type="parTrans" cxnId="{244B849B-8CFF-43E0-9BB0-373ADFDE1725}">
      <dgm:prSet/>
      <dgm:spPr/>
      <dgm:t>
        <a:bodyPr/>
        <a:lstStyle/>
        <a:p>
          <a:endParaRPr lang="pt-BR"/>
        </a:p>
      </dgm:t>
    </dgm:pt>
    <dgm:pt modelId="{0BFF1563-62E6-4C86-8986-A74B638316EF}" type="sibTrans" cxnId="{244B849B-8CFF-43E0-9BB0-373ADFDE1725}">
      <dgm:prSet/>
      <dgm:spPr/>
      <dgm:t>
        <a:bodyPr/>
        <a:lstStyle/>
        <a:p>
          <a:endParaRPr lang="pt-BR"/>
        </a:p>
      </dgm:t>
    </dgm:pt>
    <dgm:pt modelId="{1601065E-B794-4299-9F71-0F40B3200BAF}">
      <dgm:prSet custT="1"/>
      <dgm:spPr/>
      <dgm:t>
        <a:bodyPr/>
        <a:lstStyle/>
        <a:p>
          <a:r>
            <a:rPr lang="pt-BR" sz="1400" b="1" dirty="0"/>
            <a:t>CVA: </a:t>
          </a:r>
          <a:r>
            <a:rPr lang="pt-BR" sz="1100" b="1" dirty="0"/>
            <a:t>TRANSFORMAÇÃO  DA ESCOLA</a:t>
          </a:r>
          <a:endParaRPr lang="pt-BR" sz="1400" b="1" dirty="0"/>
        </a:p>
      </dgm:t>
    </dgm:pt>
    <dgm:pt modelId="{AB649ED3-6B53-43AB-9E4A-6523CE0A1942}" type="parTrans" cxnId="{E565A1B1-351E-4D4F-A818-FD8F1ADA463C}">
      <dgm:prSet/>
      <dgm:spPr/>
      <dgm:t>
        <a:bodyPr/>
        <a:lstStyle/>
        <a:p>
          <a:endParaRPr lang="pt-BR"/>
        </a:p>
      </dgm:t>
    </dgm:pt>
    <dgm:pt modelId="{316E78CA-9E5B-4853-AC56-FC0E3FE55154}" type="sibTrans" cxnId="{E565A1B1-351E-4D4F-A818-FD8F1ADA463C}">
      <dgm:prSet/>
      <dgm:spPr/>
      <dgm:t>
        <a:bodyPr/>
        <a:lstStyle/>
        <a:p>
          <a:endParaRPr lang="pt-BR"/>
        </a:p>
      </dgm:t>
    </dgm:pt>
    <dgm:pt modelId="{76A4F723-8EAA-4299-A282-F54F9EFD9E6E}">
      <dgm:prSet custT="1"/>
      <dgm:spPr/>
      <dgm:t>
        <a:bodyPr/>
        <a:lstStyle/>
        <a:p>
          <a:r>
            <a:rPr lang="pt-BR" sz="1200" b="1" dirty="0"/>
            <a:t>TRANSFORMAÇÃO DA ESCOLA</a:t>
          </a:r>
        </a:p>
      </dgm:t>
    </dgm:pt>
    <dgm:pt modelId="{FCE07F9D-C2DF-419F-B88A-74730CE119B6}" type="parTrans" cxnId="{3F0F29C9-8848-4FE0-AD9E-C92710F70744}">
      <dgm:prSet/>
      <dgm:spPr/>
      <dgm:t>
        <a:bodyPr/>
        <a:lstStyle/>
        <a:p>
          <a:endParaRPr lang="pt-BR"/>
        </a:p>
      </dgm:t>
    </dgm:pt>
    <dgm:pt modelId="{7665D7E6-FF4E-4F70-B067-7525ED614AB6}" type="sibTrans" cxnId="{3F0F29C9-8848-4FE0-AD9E-C92710F70744}">
      <dgm:prSet/>
      <dgm:spPr/>
      <dgm:t>
        <a:bodyPr/>
        <a:lstStyle/>
        <a:p>
          <a:endParaRPr lang="pt-BR"/>
        </a:p>
      </dgm:t>
    </dgm:pt>
    <dgm:pt modelId="{3517D29D-2838-416C-99AB-706C768FFDA9}">
      <dgm:prSet custT="1"/>
      <dgm:spPr/>
      <dgm:t>
        <a:bodyPr/>
        <a:lstStyle/>
        <a:p>
          <a:r>
            <a:rPr lang="pt-BR" sz="1200" b="1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EVOLUÇÃO HISTÓRICA DA EDUCAÇÃO</a:t>
          </a:r>
        </a:p>
      </dgm:t>
    </dgm:pt>
    <dgm:pt modelId="{A746F542-5293-4278-A557-48C5BED8F04D}" type="parTrans" cxnId="{6600DABB-6824-4312-AF42-92C5C3F056E0}">
      <dgm:prSet/>
      <dgm:spPr/>
      <dgm:t>
        <a:bodyPr/>
        <a:lstStyle/>
        <a:p>
          <a:endParaRPr lang="pt-BR"/>
        </a:p>
      </dgm:t>
    </dgm:pt>
    <dgm:pt modelId="{597DF8F1-888D-4059-8A79-B5143BA7D80E}" type="sibTrans" cxnId="{6600DABB-6824-4312-AF42-92C5C3F056E0}">
      <dgm:prSet/>
      <dgm:spPr/>
      <dgm:t>
        <a:bodyPr/>
        <a:lstStyle/>
        <a:p>
          <a:endParaRPr lang="pt-BR"/>
        </a:p>
      </dgm:t>
    </dgm:pt>
    <dgm:pt modelId="{499957F8-ACEF-4671-B6B2-9575BF23DBD0}">
      <dgm:prSet phldrT="[Texto]" custT="1"/>
      <dgm:spPr/>
      <dgm:t>
        <a:bodyPr/>
        <a:lstStyle/>
        <a:p>
          <a:r>
            <a:rPr lang="pt-BR" sz="1200" b="1" dirty="0"/>
            <a:t>A ESCOLA QUE QUEREMOS</a:t>
          </a:r>
        </a:p>
      </dgm:t>
    </dgm:pt>
    <dgm:pt modelId="{F1E2BCE4-6F82-4159-B566-55C68BE19605}" type="parTrans" cxnId="{AB3B9CCB-4084-4F1F-850A-067E1E959FEB}">
      <dgm:prSet/>
      <dgm:spPr/>
      <dgm:t>
        <a:bodyPr/>
        <a:lstStyle/>
        <a:p>
          <a:endParaRPr lang="pt-BR"/>
        </a:p>
      </dgm:t>
    </dgm:pt>
    <dgm:pt modelId="{FEEE0A9C-9E6C-402C-8E89-64AFB574D8FC}" type="sibTrans" cxnId="{AB3B9CCB-4084-4F1F-850A-067E1E959FEB}">
      <dgm:prSet/>
      <dgm:spPr/>
      <dgm:t>
        <a:bodyPr/>
        <a:lstStyle/>
        <a:p>
          <a:endParaRPr lang="pt-BR"/>
        </a:p>
      </dgm:t>
    </dgm:pt>
    <dgm:pt modelId="{EBC2784A-E653-47B7-8E95-BAE43AE2E040}">
      <dgm:prSet phldrT="[Texto]" custT="1"/>
      <dgm:spPr/>
      <dgm:t>
        <a:bodyPr/>
        <a:lstStyle/>
        <a:p>
          <a:r>
            <a:rPr lang="pt-BR" sz="1100" b="1" dirty="0"/>
            <a:t>QUESTÕES OBJETIVAS</a:t>
          </a:r>
        </a:p>
      </dgm:t>
    </dgm:pt>
    <dgm:pt modelId="{91AB8CEA-6853-4A81-A860-F1BBF3042A3A}" type="parTrans" cxnId="{53812CEE-9A29-4BD4-903D-782854CE4EAC}">
      <dgm:prSet/>
      <dgm:spPr/>
      <dgm:t>
        <a:bodyPr/>
        <a:lstStyle/>
        <a:p>
          <a:endParaRPr lang="pt-BR"/>
        </a:p>
      </dgm:t>
    </dgm:pt>
    <dgm:pt modelId="{A0CBE0CD-4AA1-44C5-AD10-097B4E047921}" type="sibTrans" cxnId="{53812CEE-9A29-4BD4-903D-782854CE4EAC}">
      <dgm:prSet/>
      <dgm:spPr/>
      <dgm:t>
        <a:bodyPr/>
        <a:lstStyle/>
        <a:p>
          <a:endParaRPr lang="pt-BR"/>
        </a:p>
      </dgm:t>
    </dgm:pt>
    <dgm:pt modelId="{4EFA9579-83E4-4B4D-915D-77B9D4DD4071}">
      <dgm:prSet custT="1"/>
      <dgm:spPr/>
      <dgm:t>
        <a:bodyPr/>
        <a:lstStyle/>
        <a:p>
          <a:r>
            <a:rPr lang="pt-BR" sz="1100" b="1" dirty="0"/>
            <a:t>PROMOVENDO A EQUIDADE</a:t>
          </a:r>
        </a:p>
      </dgm:t>
    </dgm:pt>
    <dgm:pt modelId="{F61AED7A-7DC6-45D7-97A9-A91CA9FE5A70}" type="parTrans" cxnId="{4C3FEADA-2702-451C-9B40-07845962B88F}">
      <dgm:prSet/>
      <dgm:spPr/>
      <dgm:t>
        <a:bodyPr/>
        <a:lstStyle/>
        <a:p>
          <a:endParaRPr lang="pt-BR"/>
        </a:p>
      </dgm:t>
    </dgm:pt>
    <dgm:pt modelId="{2D66D923-AD53-4E7B-9AC4-547B2A650994}" type="sibTrans" cxnId="{4C3FEADA-2702-451C-9B40-07845962B88F}">
      <dgm:prSet/>
      <dgm:spPr/>
      <dgm:t>
        <a:bodyPr/>
        <a:lstStyle/>
        <a:p>
          <a:endParaRPr lang="pt-BR"/>
        </a:p>
      </dgm:t>
    </dgm:pt>
    <dgm:pt modelId="{BF645720-A26F-4692-9263-166271D849AF}">
      <dgm:prSet custT="1"/>
      <dgm:spPr/>
      <dgm:t>
        <a:bodyPr/>
        <a:lstStyle/>
        <a:p>
          <a:r>
            <a:rPr lang="pt-BR" sz="1100" b="1" dirty="0"/>
            <a:t>DIVERSIDADE NA PRÁTICA</a:t>
          </a:r>
        </a:p>
      </dgm:t>
    </dgm:pt>
    <dgm:pt modelId="{235523C4-6007-4BF7-A316-5BB09A402079}" type="parTrans" cxnId="{A0873B9D-BA48-4388-8AEA-D07C89BE88D3}">
      <dgm:prSet/>
      <dgm:spPr/>
      <dgm:t>
        <a:bodyPr/>
        <a:lstStyle/>
        <a:p>
          <a:endParaRPr lang="pt-BR"/>
        </a:p>
      </dgm:t>
    </dgm:pt>
    <dgm:pt modelId="{BBB2F1A0-547D-4E20-B504-8266A59BA8C1}" type="sibTrans" cxnId="{A0873B9D-BA48-4388-8AEA-D07C89BE88D3}">
      <dgm:prSet/>
      <dgm:spPr/>
      <dgm:t>
        <a:bodyPr/>
        <a:lstStyle/>
        <a:p>
          <a:endParaRPr lang="pt-BR"/>
        </a:p>
      </dgm:t>
    </dgm:pt>
    <dgm:pt modelId="{B0D63DC9-A25F-444E-A481-784BEF86F878}">
      <dgm:prSet custT="1"/>
      <dgm:spPr/>
      <dgm:t>
        <a:bodyPr/>
        <a:lstStyle/>
        <a:p>
          <a:r>
            <a:rPr lang="pt-BR" sz="900" b="1" dirty="0"/>
            <a:t>DIVERSIDADE NA PRÁTICA/A ECVA: SCOLA QUE QUEREMOS</a:t>
          </a:r>
        </a:p>
      </dgm:t>
    </dgm:pt>
    <dgm:pt modelId="{577D60D5-D3B4-4922-B359-BC6880B9F319}" type="parTrans" cxnId="{D2FA1238-4C86-4EE9-BD75-F29CDE885B20}">
      <dgm:prSet/>
      <dgm:spPr/>
      <dgm:t>
        <a:bodyPr/>
        <a:lstStyle/>
        <a:p>
          <a:endParaRPr lang="pt-BR"/>
        </a:p>
      </dgm:t>
    </dgm:pt>
    <dgm:pt modelId="{36736C9E-14EA-42CA-AA6F-E3D7E1CDFC76}" type="sibTrans" cxnId="{D2FA1238-4C86-4EE9-BD75-F29CDE885B20}">
      <dgm:prSet/>
      <dgm:spPr/>
      <dgm:t>
        <a:bodyPr/>
        <a:lstStyle/>
        <a:p>
          <a:endParaRPr lang="pt-BR"/>
        </a:p>
      </dgm:t>
    </dgm:pt>
    <dgm:pt modelId="{4DB0C7B9-1D60-45E9-BC87-36B696437C72}">
      <dgm:prSet custT="1"/>
      <dgm:spPr/>
      <dgm:t>
        <a:bodyPr/>
        <a:lstStyle/>
        <a:p>
          <a:r>
            <a:rPr lang="pt-BR" sz="800" b="1" dirty="0"/>
            <a:t>PORTFÓLIO:</a:t>
          </a:r>
        </a:p>
        <a:p>
          <a:r>
            <a:rPr lang="pt-BR" sz="800" dirty="0"/>
            <a:t>Promoção da convivência harmoniosa na diversidade – revisão da PP e do Regimento escolar </a:t>
          </a:r>
          <a:r>
            <a:rPr lang="pt-BR" sz="800" b="1" dirty="0"/>
            <a:t> </a:t>
          </a:r>
          <a:endParaRPr lang="pt-BR" sz="800" dirty="0"/>
        </a:p>
      </dgm:t>
    </dgm:pt>
    <dgm:pt modelId="{E6F4B39A-3DEA-4C40-A284-A7EC81A7D0C7}" type="parTrans" cxnId="{677A143B-C509-49E9-B9C6-BF80BB316968}">
      <dgm:prSet/>
      <dgm:spPr/>
      <dgm:t>
        <a:bodyPr/>
        <a:lstStyle/>
        <a:p>
          <a:endParaRPr lang="pt-BR"/>
        </a:p>
      </dgm:t>
    </dgm:pt>
    <dgm:pt modelId="{E40D4DD8-975E-4C7C-812C-964F7036A75B}" type="sibTrans" cxnId="{677A143B-C509-49E9-B9C6-BF80BB316968}">
      <dgm:prSet/>
      <dgm:spPr/>
      <dgm:t>
        <a:bodyPr/>
        <a:lstStyle/>
        <a:p>
          <a:endParaRPr lang="pt-BR"/>
        </a:p>
      </dgm:t>
    </dgm:pt>
    <dgm:pt modelId="{C27070B1-425B-431F-A8F5-6C4692993734}" type="pres">
      <dgm:prSet presAssocID="{64EAC0FD-065C-4463-8597-2A6EE6D1523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F72C9F2-6228-4DDC-8C6A-5E3F1BEC93B4}" type="pres">
      <dgm:prSet presAssocID="{64EAC0FD-065C-4463-8597-2A6EE6D1523F}" presName="cycle" presStyleCnt="0"/>
      <dgm:spPr/>
    </dgm:pt>
    <dgm:pt modelId="{0340D6B4-5012-41E7-B51D-8610FEDAC5C2}" type="pres">
      <dgm:prSet presAssocID="{3517D29D-2838-416C-99AB-706C768FFDA9}" presName="nodeFirst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D5E261-7BF7-4FDB-944E-C9234493A789}" type="pres">
      <dgm:prSet presAssocID="{597DF8F1-888D-4059-8A79-B5143BA7D80E}" presName="sibTransFirstNode" presStyleLbl="bgShp" presStyleIdx="0" presStyleCnt="1"/>
      <dgm:spPr/>
      <dgm:t>
        <a:bodyPr/>
        <a:lstStyle/>
        <a:p>
          <a:endParaRPr lang="pt-BR"/>
        </a:p>
      </dgm:t>
    </dgm:pt>
    <dgm:pt modelId="{A847D504-9C97-4017-9A31-53DC5B68D0A9}" type="pres">
      <dgm:prSet presAssocID="{9F19C8A4-6257-4082-B771-D4392C2B3A95}" presName="nodeFollowingNodes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FC0BE0D-BD1F-4C2D-A86C-C94D02E488B8}" type="pres">
      <dgm:prSet presAssocID="{76A4F723-8EAA-4299-A282-F54F9EFD9E6E}" presName="nodeFollowingNodes" presStyleLbl="node1" presStyleIdx="2" presStyleCnt="11" custScaleX="125095" custRadScaleRad="106847" custRadScaleInc="468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AB21A22-A691-4F9A-A5FB-CDD56D3352C9}" type="pres">
      <dgm:prSet presAssocID="{1601065E-B794-4299-9F71-0F40B3200BAF}" presName="nodeFollowingNodes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CDC9153-6370-4296-831D-1900FFF22739}" type="pres">
      <dgm:prSet presAssocID="{597D52A7-8183-4B30-AAEF-A1807B875D63}" presName="nodeFollowingNodes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87988A-0831-46BD-BDDD-793C013077B8}" type="pres">
      <dgm:prSet presAssocID="{4EFA9579-83E4-4B4D-915D-77B9D4DD4071}" presName="nodeFollowingNodes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E667277-0C96-4451-8FF7-AB00F1B63BCF}" type="pres">
      <dgm:prSet presAssocID="{499957F8-ACEF-4671-B6B2-9575BF23DBD0}" presName="nodeFollowingNodes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FCD26E-70FC-4AB0-94CF-4E20AB025339}" type="pres">
      <dgm:prSet presAssocID="{BF645720-A26F-4692-9263-166271D849AF}" presName="nodeFollowingNodes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73A7E6-1CA2-4774-A1A6-D703BC577746}" type="pres">
      <dgm:prSet presAssocID="{B0D63DC9-A25F-444E-A481-784BEF86F878}" presName="nodeFollowingNodes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14D13EA-29CB-4137-9E3F-DE03C0B7A367}" type="pres">
      <dgm:prSet presAssocID="{4DB0C7B9-1D60-45E9-BC87-36B696437C72}" presName="nodeFollowingNodes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D85F263-D918-4554-A5E1-09168C970687}" type="pres">
      <dgm:prSet presAssocID="{EBC2784A-E653-47B7-8E95-BAE43AE2E040}" presName="nodeFollowingNodes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55A7FE9-AA79-463B-A147-1E0E9C679FA6}" type="presOf" srcId="{EBC2784A-E653-47B7-8E95-BAE43AE2E040}" destId="{9D85F263-D918-4554-A5E1-09168C970687}" srcOrd="0" destOrd="0" presId="urn:microsoft.com/office/officeart/2005/8/layout/cycle3"/>
    <dgm:cxn modelId="{96C86226-91DE-4E43-AB0D-F6C945A5648A}" type="presOf" srcId="{BF645720-A26F-4692-9263-166271D849AF}" destId="{92FCD26E-70FC-4AB0-94CF-4E20AB025339}" srcOrd="0" destOrd="0" presId="urn:microsoft.com/office/officeart/2005/8/layout/cycle3"/>
    <dgm:cxn modelId="{53812CEE-9A29-4BD4-903D-782854CE4EAC}" srcId="{64EAC0FD-065C-4463-8597-2A6EE6D1523F}" destId="{EBC2784A-E653-47B7-8E95-BAE43AE2E040}" srcOrd="10" destOrd="0" parTransId="{91AB8CEA-6853-4A81-A860-F1BBF3042A3A}" sibTransId="{A0CBE0CD-4AA1-44C5-AD10-097B4E047921}"/>
    <dgm:cxn modelId="{4877C5EF-13D5-40AA-9842-939BB591154C}" type="presOf" srcId="{1601065E-B794-4299-9F71-0F40B3200BAF}" destId="{BAB21A22-A691-4F9A-A5FB-CDD56D3352C9}" srcOrd="0" destOrd="0" presId="urn:microsoft.com/office/officeart/2005/8/layout/cycle3"/>
    <dgm:cxn modelId="{AB3B9CCB-4084-4F1F-850A-067E1E959FEB}" srcId="{64EAC0FD-065C-4463-8597-2A6EE6D1523F}" destId="{499957F8-ACEF-4671-B6B2-9575BF23DBD0}" srcOrd="6" destOrd="0" parTransId="{F1E2BCE4-6F82-4159-B566-55C68BE19605}" sibTransId="{FEEE0A9C-9E6C-402C-8E89-64AFB574D8FC}"/>
    <dgm:cxn modelId="{73424EDA-8592-4F11-841C-044C546088E1}" type="presOf" srcId="{3517D29D-2838-416C-99AB-706C768FFDA9}" destId="{0340D6B4-5012-41E7-B51D-8610FEDAC5C2}" srcOrd="0" destOrd="0" presId="urn:microsoft.com/office/officeart/2005/8/layout/cycle3"/>
    <dgm:cxn modelId="{6600DABB-6824-4312-AF42-92C5C3F056E0}" srcId="{64EAC0FD-065C-4463-8597-2A6EE6D1523F}" destId="{3517D29D-2838-416C-99AB-706C768FFDA9}" srcOrd="0" destOrd="0" parTransId="{A746F542-5293-4278-A557-48C5BED8F04D}" sibTransId="{597DF8F1-888D-4059-8A79-B5143BA7D80E}"/>
    <dgm:cxn modelId="{C0C7439E-B9BB-42A4-B129-7DCAAC84C387}" type="presOf" srcId="{499957F8-ACEF-4671-B6B2-9575BF23DBD0}" destId="{2E667277-0C96-4451-8FF7-AB00F1B63BCF}" srcOrd="0" destOrd="0" presId="urn:microsoft.com/office/officeart/2005/8/layout/cycle3"/>
    <dgm:cxn modelId="{FFC87B29-2A45-419B-B13A-90C0082C2924}" type="presOf" srcId="{597DF8F1-888D-4059-8A79-B5143BA7D80E}" destId="{4AD5E261-7BF7-4FDB-944E-C9234493A789}" srcOrd="0" destOrd="0" presId="urn:microsoft.com/office/officeart/2005/8/layout/cycle3"/>
    <dgm:cxn modelId="{E565A1B1-351E-4D4F-A818-FD8F1ADA463C}" srcId="{64EAC0FD-065C-4463-8597-2A6EE6D1523F}" destId="{1601065E-B794-4299-9F71-0F40B3200BAF}" srcOrd="3" destOrd="0" parTransId="{AB649ED3-6B53-43AB-9E4A-6523CE0A1942}" sibTransId="{316E78CA-9E5B-4853-AC56-FC0E3FE55154}"/>
    <dgm:cxn modelId="{2109EFFB-673A-4D2C-A9EF-08C7806DAC8B}" type="presOf" srcId="{4EFA9579-83E4-4B4D-915D-77B9D4DD4071}" destId="{8087988A-0831-46BD-BDDD-793C013077B8}" srcOrd="0" destOrd="0" presId="urn:microsoft.com/office/officeart/2005/8/layout/cycle3"/>
    <dgm:cxn modelId="{6AACE39F-6129-4939-B57A-567D68CBE517}" type="presOf" srcId="{9F19C8A4-6257-4082-B771-D4392C2B3A95}" destId="{A847D504-9C97-4017-9A31-53DC5B68D0A9}" srcOrd="0" destOrd="0" presId="urn:microsoft.com/office/officeart/2005/8/layout/cycle3"/>
    <dgm:cxn modelId="{3F0F29C9-8848-4FE0-AD9E-C92710F70744}" srcId="{64EAC0FD-065C-4463-8597-2A6EE6D1523F}" destId="{76A4F723-8EAA-4299-A282-F54F9EFD9E6E}" srcOrd="2" destOrd="0" parTransId="{FCE07F9D-C2DF-419F-B88A-74730CE119B6}" sibTransId="{7665D7E6-FF4E-4F70-B067-7525ED614AB6}"/>
    <dgm:cxn modelId="{B8A28E0B-3E3E-4C00-9D19-68608E2970C9}" type="presOf" srcId="{4DB0C7B9-1D60-45E9-BC87-36B696437C72}" destId="{F14D13EA-29CB-4137-9E3F-DE03C0B7A367}" srcOrd="0" destOrd="0" presId="urn:microsoft.com/office/officeart/2005/8/layout/cycle3"/>
    <dgm:cxn modelId="{11C6F5F4-2550-414F-924D-E04AB24722F2}" srcId="{64EAC0FD-065C-4463-8597-2A6EE6D1523F}" destId="{9F19C8A4-6257-4082-B771-D4392C2B3A95}" srcOrd="1" destOrd="0" parTransId="{6A907CA8-683F-452A-A44C-42AA90A6ADCD}" sibTransId="{387AD3E4-C42B-466D-9E5C-A26C18FEA773}"/>
    <dgm:cxn modelId="{3DCF2390-26B8-4E0F-8217-A2FEB2823CCF}" type="presOf" srcId="{76A4F723-8EAA-4299-A282-F54F9EFD9E6E}" destId="{AFC0BE0D-BD1F-4C2D-A86C-C94D02E488B8}" srcOrd="0" destOrd="0" presId="urn:microsoft.com/office/officeart/2005/8/layout/cycle3"/>
    <dgm:cxn modelId="{677A143B-C509-49E9-B9C6-BF80BB316968}" srcId="{64EAC0FD-065C-4463-8597-2A6EE6D1523F}" destId="{4DB0C7B9-1D60-45E9-BC87-36B696437C72}" srcOrd="9" destOrd="0" parTransId="{E6F4B39A-3DEA-4C40-A284-A7EC81A7D0C7}" sibTransId="{E40D4DD8-975E-4C7C-812C-964F7036A75B}"/>
    <dgm:cxn modelId="{D2FA1238-4C86-4EE9-BD75-F29CDE885B20}" srcId="{64EAC0FD-065C-4463-8597-2A6EE6D1523F}" destId="{B0D63DC9-A25F-444E-A481-784BEF86F878}" srcOrd="8" destOrd="0" parTransId="{577D60D5-D3B4-4922-B359-BC6880B9F319}" sibTransId="{36736C9E-14EA-42CA-AA6F-E3D7E1CDFC76}"/>
    <dgm:cxn modelId="{A0873B9D-BA48-4388-8AEA-D07C89BE88D3}" srcId="{64EAC0FD-065C-4463-8597-2A6EE6D1523F}" destId="{BF645720-A26F-4692-9263-166271D849AF}" srcOrd="7" destOrd="0" parTransId="{235523C4-6007-4BF7-A316-5BB09A402079}" sibTransId="{BBB2F1A0-547D-4E20-B504-8266A59BA8C1}"/>
    <dgm:cxn modelId="{244B849B-8CFF-43E0-9BB0-373ADFDE1725}" srcId="{64EAC0FD-065C-4463-8597-2A6EE6D1523F}" destId="{597D52A7-8183-4B30-AAEF-A1807B875D63}" srcOrd="4" destOrd="0" parTransId="{0166E21B-0B03-4F49-BE62-D5C6B06D0250}" sibTransId="{0BFF1563-62E6-4C86-8986-A74B638316EF}"/>
    <dgm:cxn modelId="{2FFBD7B4-10AF-4B27-B810-BD1DE8C8FBCD}" type="presOf" srcId="{597D52A7-8183-4B30-AAEF-A1807B875D63}" destId="{6CDC9153-6370-4296-831D-1900FFF22739}" srcOrd="0" destOrd="0" presId="urn:microsoft.com/office/officeart/2005/8/layout/cycle3"/>
    <dgm:cxn modelId="{CC39C925-2ABD-480D-B6CB-D9B6FBE8A9C9}" type="presOf" srcId="{64EAC0FD-065C-4463-8597-2A6EE6D1523F}" destId="{C27070B1-425B-431F-A8F5-6C4692993734}" srcOrd="0" destOrd="0" presId="urn:microsoft.com/office/officeart/2005/8/layout/cycle3"/>
    <dgm:cxn modelId="{4C3FEADA-2702-451C-9B40-07845962B88F}" srcId="{64EAC0FD-065C-4463-8597-2A6EE6D1523F}" destId="{4EFA9579-83E4-4B4D-915D-77B9D4DD4071}" srcOrd="5" destOrd="0" parTransId="{F61AED7A-7DC6-45D7-97A9-A91CA9FE5A70}" sibTransId="{2D66D923-AD53-4E7B-9AC4-547B2A650994}"/>
    <dgm:cxn modelId="{946997A1-3D2C-43A1-9F22-8C4E568C6513}" type="presOf" srcId="{B0D63DC9-A25F-444E-A481-784BEF86F878}" destId="{0173A7E6-1CA2-4774-A1A6-D703BC577746}" srcOrd="0" destOrd="0" presId="urn:microsoft.com/office/officeart/2005/8/layout/cycle3"/>
    <dgm:cxn modelId="{54AAAACF-A487-41B2-8347-76A721D93127}" type="presParOf" srcId="{C27070B1-425B-431F-A8F5-6C4692993734}" destId="{7F72C9F2-6228-4DDC-8C6A-5E3F1BEC93B4}" srcOrd="0" destOrd="0" presId="urn:microsoft.com/office/officeart/2005/8/layout/cycle3"/>
    <dgm:cxn modelId="{A7915B15-8A0A-4BB2-B86D-4CB40A339035}" type="presParOf" srcId="{7F72C9F2-6228-4DDC-8C6A-5E3F1BEC93B4}" destId="{0340D6B4-5012-41E7-B51D-8610FEDAC5C2}" srcOrd="0" destOrd="0" presId="urn:microsoft.com/office/officeart/2005/8/layout/cycle3"/>
    <dgm:cxn modelId="{5A077555-66B9-4F69-B490-1C583590F628}" type="presParOf" srcId="{7F72C9F2-6228-4DDC-8C6A-5E3F1BEC93B4}" destId="{4AD5E261-7BF7-4FDB-944E-C9234493A789}" srcOrd="1" destOrd="0" presId="urn:microsoft.com/office/officeart/2005/8/layout/cycle3"/>
    <dgm:cxn modelId="{936C6230-136A-416F-8750-FE3C4734EE13}" type="presParOf" srcId="{7F72C9F2-6228-4DDC-8C6A-5E3F1BEC93B4}" destId="{A847D504-9C97-4017-9A31-53DC5B68D0A9}" srcOrd="2" destOrd="0" presId="urn:microsoft.com/office/officeart/2005/8/layout/cycle3"/>
    <dgm:cxn modelId="{003C92C8-D13E-4135-8E1B-9A61A11F2E61}" type="presParOf" srcId="{7F72C9F2-6228-4DDC-8C6A-5E3F1BEC93B4}" destId="{AFC0BE0D-BD1F-4C2D-A86C-C94D02E488B8}" srcOrd="3" destOrd="0" presId="urn:microsoft.com/office/officeart/2005/8/layout/cycle3"/>
    <dgm:cxn modelId="{6FC1CC37-99E7-40DB-A291-173F73A32B1F}" type="presParOf" srcId="{7F72C9F2-6228-4DDC-8C6A-5E3F1BEC93B4}" destId="{BAB21A22-A691-4F9A-A5FB-CDD56D3352C9}" srcOrd="4" destOrd="0" presId="urn:microsoft.com/office/officeart/2005/8/layout/cycle3"/>
    <dgm:cxn modelId="{75763807-2DDC-4E27-9D5B-C6365B3F3A40}" type="presParOf" srcId="{7F72C9F2-6228-4DDC-8C6A-5E3F1BEC93B4}" destId="{6CDC9153-6370-4296-831D-1900FFF22739}" srcOrd="5" destOrd="0" presId="urn:microsoft.com/office/officeart/2005/8/layout/cycle3"/>
    <dgm:cxn modelId="{F97A57EB-1CD4-4BF6-8DAD-37F9CF7E1150}" type="presParOf" srcId="{7F72C9F2-6228-4DDC-8C6A-5E3F1BEC93B4}" destId="{8087988A-0831-46BD-BDDD-793C013077B8}" srcOrd="6" destOrd="0" presId="urn:microsoft.com/office/officeart/2005/8/layout/cycle3"/>
    <dgm:cxn modelId="{B97FB7F2-0312-45C3-8161-373998CD2C79}" type="presParOf" srcId="{7F72C9F2-6228-4DDC-8C6A-5E3F1BEC93B4}" destId="{2E667277-0C96-4451-8FF7-AB00F1B63BCF}" srcOrd="7" destOrd="0" presId="urn:microsoft.com/office/officeart/2005/8/layout/cycle3"/>
    <dgm:cxn modelId="{8ED7E0E5-9A36-4113-B20B-0818C8652071}" type="presParOf" srcId="{7F72C9F2-6228-4DDC-8C6A-5E3F1BEC93B4}" destId="{92FCD26E-70FC-4AB0-94CF-4E20AB025339}" srcOrd="8" destOrd="0" presId="urn:microsoft.com/office/officeart/2005/8/layout/cycle3"/>
    <dgm:cxn modelId="{9E3D1DE5-F89F-4454-9BFB-59A8ED3AF2C2}" type="presParOf" srcId="{7F72C9F2-6228-4DDC-8C6A-5E3F1BEC93B4}" destId="{0173A7E6-1CA2-4774-A1A6-D703BC577746}" srcOrd="9" destOrd="0" presId="urn:microsoft.com/office/officeart/2005/8/layout/cycle3"/>
    <dgm:cxn modelId="{BAD394BF-8BA4-4AC6-8D17-BFF52B2424B3}" type="presParOf" srcId="{7F72C9F2-6228-4DDC-8C6A-5E3F1BEC93B4}" destId="{F14D13EA-29CB-4137-9E3F-DE03C0B7A367}" srcOrd="10" destOrd="0" presId="urn:microsoft.com/office/officeart/2005/8/layout/cycle3"/>
    <dgm:cxn modelId="{44E3B052-0336-45A2-92F5-63B8EC5C38D4}" type="presParOf" srcId="{7F72C9F2-6228-4DDC-8C6A-5E3F1BEC93B4}" destId="{9D85F263-D918-4554-A5E1-09168C970687}" srcOrd="11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C9E8669-DD66-44D5-9E91-E0E5B058846B}" type="doc">
      <dgm:prSet loTypeId="urn:microsoft.com/office/officeart/2005/8/layout/venn2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D467DE5C-945C-4864-8918-D85F3958B1B1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OUTRAS INSTITUIÇÕES, SOCIEDADE...</a:t>
          </a:r>
        </a:p>
      </dgm:t>
    </dgm:pt>
    <dgm:pt modelId="{F7E63688-CE57-4696-8539-F3D5A18DD8A5}" type="parTrans" cxnId="{D82BE0D1-F2C5-4838-BA07-D8794403159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FAEB359F-535D-4EC1-B6A7-8179A3AD9402}" type="sibTrans" cxnId="{D82BE0D1-F2C5-4838-BA07-D8794403159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CDEC1BB8-5F22-47AC-A3A2-0FC5EE3DD69B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FAMÍLIA</a:t>
          </a:r>
        </a:p>
      </dgm:t>
    </dgm:pt>
    <dgm:pt modelId="{52F6522F-5AAD-48CD-84E6-C3079041ECA8}" type="parTrans" cxnId="{D609708C-AB06-4813-9C8B-4543BB3790D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0C9D3FC-C12D-4ACE-A141-77FC11EF73C3}" type="sibTrans" cxnId="{D609708C-AB06-4813-9C8B-4543BB3790D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4909B010-70C9-44E9-B11D-AD1F2DFA8961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CRIANÇA E JOVEM</a:t>
          </a:r>
        </a:p>
      </dgm:t>
    </dgm:pt>
    <dgm:pt modelId="{22DB266C-E605-443C-9392-8C5E12F51912}" type="parTrans" cxnId="{2E1A50F8-702F-4952-8527-9D9BCB683642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E2900A26-2BF0-461D-8B38-36C9E6ECE606}" type="sibTrans" cxnId="{2E1A50F8-702F-4952-8527-9D9BCB683642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16AEB21A-FABA-4D02-8B63-D62B94E62093}">
      <dgm:prSet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ESCOLA </a:t>
          </a:r>
        </a:p>
      </dgm:t>
    </dgm:pt>
    <dgm:pt modelId="{E5BDE774-1C89-4668-B449-7393494EE907}" type="parTrans" cxnId="{E2AEB8CC-86EA-4FC4-B5D8-4ACFE75FD061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B2EE76E-68B5-4256-BD69-AF80232B021B}" type="sibTrans" cxnId="{E2AEB8CC-86EA-4FC4-B5D8-4ACFE75FD061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0DD15327-7EBC-42F5-A44F-AAF6E8C390A6}" type="pres">
      <dgm:prSet presAssocID="{DC9E8669-DD66-44D5-9E91-E0E5B058846B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304CCF3-87AE-49ED-AEF8-4EE1EDF0437A}" type="pres">
      <dgm:prSet presAssocID="{DC9E8669-DD66-44D5-9E91-E0E5B058846B}" presName="comp1" presStyleCnt="0"/>
      <dgm:spPr/>
    </dgm:pt>
    <dgm:pt modelId="{AE05FB8E-0566-4B0F-BBFC-651F2A60A1DE}" type="pres">
      <dgm:prSet presAssocID="{DC9E8669-DD66-44D5-9E91-E0E5B058846B}" presName="circle1" presStyleLbl="node1" presStyleIdx="0" presStyleCnt="4"/>
      <dgm:spPr/>
      <dgm:t>
        <a:bodyPr/>
        <a:lstStyle/>
        <a:p>
          <a:endParaRPr lang="pt-BR"/>
        </a:p>
      </dgm:t>
    </dgm:pt>
    <dgm:pt modelId="{26FB8B50-05F1-4407-A021-C8C40F356128}" type="pres">
      <dgm:prSet presAssocID="{DC9E8669-DD66-44D5-9E91-E0E5B058846B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DE67AE-33CA-48A7-8667-C111C4F52F6A}" type="pres">
      <dgm:prSet presAssocID="{DC9E8669-DD66-44D5-9E91-E0E5B058846B}" presName="comp2" presStyleCnt="0"/>
      <dgm:spPr/>
    </dgm:pt>
    <dgm:pt modelId="{E674696C-1D33-43A7-8035-60AF375DD072}" type="pres">
      <dgm:prSet presAssocID="{DC9E8669-DD66-44D5-9E91-E0E5B058846B}" presName="circle2" presStyleLbl="node1" presStyleIdx="1" presStyleCnt="4"/>
      <dgm:spPr/>
      <dgm:t>
        <a:bodyPr/>
        <a:lstStyle/>
        <a:p>
          <a:endParaRPr lang="pt-BR"/>
        </a:p>
      </dgm:t>
    </dgm:pt>
    <dgm:pt modelId="{188E3144-7503-4ED5-B0E8-5865D7E3E6EE}" type="pres">
      <dgm:prSet presAssocID="{DC9E8669-DD66-44D5-9E91-E0E5B058846B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FA327E9-D8A1-4055-A80E-60C43C636025}" type="pres">
      <dgm:prSet presAssocID="{DC9E8669-DD66-44D5-9E91-E0E5B058846B}" presName="comp3" presStyleCnt="0"/>
      <dgm:spPr/>
    </dgm:pt>
    <dgm:pt modelId="{0D3255E7-B9C8-40D0-8E91-BB00718BBDE9}" type="pres">
      <dgm:prSet presAssocID="{DC9E8669-DD66-44D5-9E91-E0E5B058846B}" presName="circle3" presStyleLbl="node1" presStyleIdx="2" presStyleCnt="4"/>
      <dgm:spPr/>
      <dgm:t>
        <a:bodyPr/>
        <a:lstStyle/>
        <a:p>
          <a:endParaRPr lang="pt-BR"/>
        </a:p>
      </dgm:t>
    </dgm:pt>
    <dgm:pt modelId="{0ADA56F6-0C74-4244-8161-9020A0698B47}" type="pres">
      <dgm:prSet presAssocID="{DC9E8669-DD66-44D5-9E91-E0E5B058846B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F5FF02-2FAF-4DCD-85D7-244F97AE0207}" type="pres">
      <dgm:prSet presAssocID="{DC9E8669-DD66-44D5-9E91-E0E5B058846B}" presName="comp4" presStyleCnt="0"/>
      <dgm:spPr/>
    </dgm:pt>
    <dgm:pt modelId="{1F01E123-6730-4462-B80B-C4404F26DC80}" type="pres">
      <dgm:prSet presAssocID="{DC9E8669-DD66-44D5-9E91-E0E5B058846B}" presName="circle4" presStyleLbl="node1" presStyleIdx="3" presStyleCnt="4"/>
      <dgm:spPr/>
      <dgm:t>
        <a:bodyPr/>
        <a:lstStyle/>
        <a:p>
          <a:endParaRPr lang="pt-BR"/>
        </a:p>
      </dgm:t>
    </dgm:pt>
    <dgm:pt modelId="{788E3506-4631-4D11-B4A3-6720A203F962}" type="pres">
      <dgm:prSet presAssocID="{DC9E8669-DD66-44D5-9E91-E0E5B058846B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5A9E9CD-84E7-41FD-866D-5EAEEA405FFD}" type="presOf" srcId="{CDEC1BB8-5F22-47AC-A3A2-0FC5EE3DD69B}" destId="{0D3255E7-B9C8-40D0-8E91-BB00718BBDE9}" srcOrd="0" destOrd="0" presId="urn:microsoft.com/office/officeart/2005/8/layout/venn2"/>
    <dgm:cxn modelId="{D609708C-AB06-4813-9C8B-4543BB3790DD}" srcId="{DC9E8669-DD66-44D5-9E91-E0E5B058846B}" destId="{CDEC1BB8-5F22-47AC-A3A2-0FC5EE3DD69B}" srcOrd="2" destOrd="0" parTransId="{52F6522F-5AAD-48CD-84E6-C3079041ECA8}" sibTransId="{D0C9D3FC-C12D-4ACE-A141-77FC11EF73C3}"/>
    <dgm:cxn modelId="{211DF681-7704-4359-B867-12E1FB36D75C}" type="presOf" srcId="{4909B010-70C9-44E9-B11D-AD1F2DFA8961}" destId="{1F01E123-6730-4462-B80B-C4404F26DC80}" srcOrd="0" destOrd="0" presId="urn:microsoft.com/office/officeart/2005/8/layout/venn2"/>
    <dgm:cxn modelId="{1984E32E-2B65-4C54-BE58-38B3800CACB3}" type="presOf" srcId="{D467DE5C-945C-4864-8918-D85F3958B1B1}" destId="{AE05FB8E-0566-4B0F-BBFC-651F2A60A1DE}" srcOrd="0" destOrd="0" presId="urn:microsoft.com/office/officeart/2005/8/layout/venn2"/>
    <dgm:cxn modelId="{9640E2F1-7EF3-4A5E-8F3D-F601D555CABC}" type="presOf" srcId="{4909B010-70C9-44E9-B11D-AD1F2DFA8961}" destId="{788E3506-4631-4D11-B4A3-6720A203F962}" srcOrd="1" destOrd="0" presId="urn:microsoft.com/office/officeart/2005/8/layout/venn2"/>
    <dgm:cxn modelId="{D82BE0D1-F2C5-4838-BA07-D8794403159D}" srcId="{DC9E8669-DD66-44D5-9E91-E0E5B058846B}" destId="{D467DE5C-945C-4864-8918-D85F3958B1B1}" srcOrd="0" destOrd="0" parTransId="{F7E63688-CE57-4696-8539-F3D5A18DD8A5}" sibTransId="{FAEB359F-535D-4EC1-B6A7-8179A3AD9402}"/>
    <dgm:cxn modelId="{E2AEB8CC-86EA-4FC4-B5D8-4ACFE75FD061}" srcId="{DC9E8669-DD66-44D5-9E91-E0E5B058846B}" destId="{16AEB21A-FABA-4D02-8B63-D62B94E62093}" srcOrd="1" destOrd="0" parTransId="{E5BDE774-1C89-4668-B449-7393494EE907}" sibTransId="{9B2EE76E-68B5-4256-BD69-AF80232B021B}"/>
    <dgm:cxn modelId="{00B3A4BD-F8AD-42B8-A67E-2E6B8272564D}" type="presOf" srcId="{D467DE5C-945C-4864-8918-D85F3958B1B1}" destId="{26FB8B50-05F1-4407-A021-C8C40F356128}" srcOrd="1" destOrd="0" presId="urn:microsoft.com/office/officeart/2005/8/layout/venn2"/>
    <dgm:cxn modelId="{CF844780-8A65-49E8-8D81-CFF989F9F70F}" type="presOf" srcId="{DC9E8669-DD66-44D5-9E91-E0E5B058846B}" destId="{0DD15327-7EBC-42F5-A44F-AAF6E8C390A6}" srcOrd="0" destOrd="0" presId="urn:microsoft.com/office/officeart/2005/8/layout/venn2"/>
    <dgm:cxn modelId="{C6F77858-8739-4E1F-967C-013CAE3514A6}" type="presOf" srcId="{CDEC1BB8-5F22-47AC-A3A2-0FC5EE3DD69B}" destId="{0ADA56F6-0C74-4244-8161-9020A0698B47}" srcOrd="1" destOrd="0" presId="urn:microsoft.com/office/officeart/2005/8/layout/venn2"/>
    <dgm:cxn modelId="{850A2D99-E81D-4ED2-BF9F-48D96B9CE018}" type="presOf" srcId="{16AEB21A-FABA-4D02-8B63-D62B94E62093}" destId="{E674696C-1D33-43A7-8035-60AF375DD072}" srcOrd="0" destOrd="0" presId="urn:microsoft.com/office/officeart/2005/8/layout/venn2"/>
    <dgm:cxn modelId="{704AC9DD-8E26-418D-B0F8-1A767E308F95}" type="presOf" srcId="{16AEB21A-FABA-4D02-8B63-D62B94E62093}" destId="{188E3144-7503-4ED5-B0E8-5865D7E3E6EE}" srcOrd="1" destOrd="0" presId="urn:microsoft.com/office/officeart/2005/8/layout/venn2"/>
    <dgm:cxn modelId="{2E1A50F8-702F-4952-8527-9D9BCB683642}" srcId="{DC9E8669-DD66-44D5-9E91-E0E5B058846B}" destId="{4909B010-70C9-44E9-B11D-AD1F2DFA8961}" srcOrd="3" destOrd="0" parTransId="{22DB266C-E605-443C-9392-8C5E12F51912}" sibTransId="{E2900A26-2BF0-461D-8B38-36C9E6ECE606}"/>
    <dgm:cxn modelId="{BF502B02-CCDB-4701-9B15-4018BAC78B69}" type="presParOf" srcId="{0DD15327-7EBC-42F5-A44F-AAF6E8C390A6}" destId="{F304CCF3-87AE-49ED-AEF8-4EE1EDF0437A}" srcOrd="0" destOrd="0" presId="urn:microsoft.com/office/officeart/2005/8/layout/venn2"/>
    <dgm:cxn modelId="{FC5F9EED-0433-4AE7-A31C-987BAC6936E7}" type="presParOf" srcId="{F304CCF3-87AE-49ED-AEF8-4EE1EDF0437A}" destId="{AE05FB8E-0566-4B0F-BBFC-651F2A60A1DE}" srcOrd="0" destOrd="0" presId="urn:microsoft.com/office/officeart/2005/8/layout/venn2"/>
    <dgm:cxn modelId="{6AF3069B-F583-49C5-8ABF-192C4DB43B98}" type="presParOf" srcId="{F304CCF3-87AE-49ED-AEF8-4EE1EDF0437A}" destId="{26FB8B50-05F1-4407-A021-C8C40F356128}" srcOrd="1" destOrd="0" presId="urn:microsoft.com/office/officeart/2005/8/layout/venn2"/>
    <dgm:cxn modelId="{4FD9A5B6-9694-468F-A30D-8B851CDCA428}" type="presParOf" srcId="{0DD15327-7EBC-42F5-A44F-AAF6E8C390A6}" destId="{29DE67AE-33CA-48A7-8667-C111C4F52F6A}" srcOrd="1" destOrd="0" presId="urn:microsoft.com/office/officeart/2005/8/layout/venn2"/>
    <dgm:cxn modelId="{0C757D3E-3CC8-4AB7-BE7D-BDEA985AD359}" type="presParOf" srcId="{29DE67AE-33CA-48A7-8667-C111C4F52F6A}" destId="{E674696C-1D33-43A7-8035-60AF375DD072}" srcOrd="0" destOrd="0" presId="urn:microsoft.com/office/officeart/2005/8/layout/venn2"/>
    <dgm:cxn modelId="{020CB393-A110-4F4C-8404-44EBB3248A64}" type="presParOf" srcId="{29DE67AE-33CA-48A7-8667-C111C4F52F6A}" destId="{188E3144-7503-4ED5-B0E8-5865D7E3E6EE}" srcOrd="1" destOrd="0" presId="urn:microsoft.com/office/officeart/2005/8/layout/venn2"/>
    <dgm:cxn modelId="{4FD0F896-0E71-4EB4-8917-5636D7E8BEC5}" type="presParOf" srcId="{0DD15327-7EBC-42F5-A44F-AAF6E8C390A6}" destId="{3FA327E9-D8A1-4055-A80E-60C43C636025}" srcOrd="2" destOrd="0" presId="urn:microsoft.com/office/officeart/2005/8/layout/venn2"/>
    <dgm:cxn modelId="{0A0D99B0-0B4D-4699-AECF-A85669591868}" type="presParOf" srcId="{3FA327E9-D8A1-4055-A80E-60C43C636025}" destId="{0D3255E7-B9C8-40D0-8E91-BB00718BBDE9}" srcOrd="0" destOrd="0" presId="urn:microsoft.com/office/officeart/2005/8/layout/venn2"/>
    <dgm:cxn modelId="{3F38A85D-4A52-4E03-9188-1B18888979C1}" type="presParOf" srcId="{3FA327E9-D8A1-4055-A80E-60C43C636025}" destId="{0ADA56F6-0C74-4244-8161-9020A0698B47}" srcOrd="1" destOrd="0" presId="urn:microsoft.com/office/officeart/2005/8/layout/venn2"/>
    <dgm:cxn modelId="{ECDE6626-6789-44DA-910E-65C273AEBF13}" type="presParOf" srcId="{0DD15327-7EBC-42F5-A44F-AAF6E8C390A6}" destId="{75F5FF02-2FAF-4DCD-85D7-244F97AE0207}" srcOrd="3" destOrd="0" presId="urn:microsoft.com/office/officeart/2005/8/layout/venn2"/>
    <dgm:cxn modelId="{BD8A53FE-F8A9-4656-8FA0-90A610D5FF41}" type="presParOf" srcId="{75F5FF02-2FAF-4DCD-85D7-244F97AE0207}" destId="{1F01E123-6730-4462-B80B-C4404F26DC80}" srcOrd="0" destOrd="0" presId="urn:microsoft.com/office/officeart/2005/8/layout/venn2"/>
    <dgm:cxn modelId="{928264B2-A43C-4C37-8C6A-EAA4CD939286}" type="presParOf" srcId="{75F5FF02-2FAF-4DCD-85D7-244F97AE0207}" destId="{788E3506-4631-4D11-B4A3-6720A203F962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882297F-16A7-49AF-B66A-05711EE1A208}" type="doc">
      <dgm:prSet loTypeId="urn:microsoft.com/office/officeart/2005/8/layout/cycle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C9E45B0D-138B-4C10-B823-DC4BD65FB74A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O perigo de uma única história</a:t>
          </a:r>
        </a:p>
      </dgm:t>
    </dgm:pt>
    <dgm:pt modelId="{093F5C8C-3CD8-4027-B24D-6DF80B80C01F}" type="parTrans" cxnId="{CC4C3693-10FF-4058-8A1A-5FBF965455CC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C78FB4F-78C3-49C6-9517-ECF4D9C52BB9}" type="sibTrans" cxnId="{CC4C3693-10FF-4058-8A1A-5FBF965455CC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26596FF5-78DB-4FF1-9F23-3E79FA9EEE0C}">
      <dgm:prSet phldrT="[Texto]" custT="1"/>
      <dgm:spPr/>
      <dgm:t>
        <a:bodyPr/>
        <a:lstStyle/>
        <a:p>
          <a:r>
            <a:rPr lang="pt-BR" sz="1400" dirty="0">
              <a:hlinkClick xmlns:r="http://schemas.openxmlformats.org/officeDocument/2006/relationships" r:id="rId1"/>
            </a:rPr>
            <a:t>https://www.ted.com/talks/chimamanda_ngozi_adichie_the_danger_of_a_single_story?language=pt-br</a:t>
          </a:r>
          <a:r>
            <a:rPr lang="pt-BR" sz="1400" dirty="0"/>
            <a:t> ( vídeo) </a:t>
          </a:r>
          <a:endParaRPr lang="pt-BR" sz="1400" dirty="0">
            <a:solidFill>
              <a:schemeClr val="tx1"/>
            </a:solidFill>
          </a:endParaRPr>
        </a:p>
      </dgm:t>
    </dgm:pt>
    <dgm:pt modelId="{25EA8965-14BB-4A49-945F-5EECAB697D38}" type="parTrans" cxnId="{B801E5F3-7A6F-4385-B80E-E0A8F447B5B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7255087-F4F2-49BD-8F12-8D6832158525}" type="sibTrans" cxnId="{B801E5F3-7A6F-4385-B80E-E0A8F447B5B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4BD3DD70-5639-4733-B175-EF69B864528C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Representações socialmente construídas: proposta de reflexão com roteiro</a:t>
          </a:r>
        </a:p>
      </dgm:t>
    </dgm:pt>
    <dgm:pt modelId="{47C422AE-80B9-435F-87E9-6E20B95E4361}" type="parTrans" cxnId="{A919737D-23BB-4B19-858C-55E4DAE89BEB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A36E7C5C-9FE8-45EF-9D0B-28335F2DEED5}" type="sibTrans" cxnId="{A919737D-23BB-4B19-858C-55E4DAE89BEB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494C4FD-E2F3-4FE3-8216-D6D0F4F6E5E6}">
      <dgm:prSet phldrT="[Texto]" custT="1"/>
      <dgm:spPr/>
      <dgm:t>
        <a:bodyPr/>
        <a:lstStyle/>
        <a:p>
          <a:r>
            <a:rPr lang="pt-BR" sz="1400" dirty="0"/>
            <a:t>(</a:t>
          </a:r>
          <a:r>
            <a:rPr lang="pt-BR" sz="1400" dirty="0">
              <a:hlinkClick xmlns:r="http://schemas.openxmlformats.org/officeDocument/2006/relationships" r:id="rId2"/>
            </a:rPr>
            <a:t>https://www.youtube.com/watch?v=-B8thUIH20s&amp;feature=youtu.be</a:t>
          </a:r>
          <a:endParaRPr lang="pt-BR" sz="1400" dirty="0">
            <a:solidFill>
              <a:schemeClr val="tx1"/>
            </a:solidFill>
          </a:endParaRPr>
        </a:p>
      </dgm:t>
    </dgm:pt>
    <dgm:pt modelId="{1AA257F2-F2AD-4595-80FC-8386A9909922}" type="parTrans" cxnId="{20B29EF1-11C1-4260-A4FC-5633FB382300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FF8C51D7-8507-4308-A4FC-58B699C58899}" type="sibTrans" cxnId="{20B29EF1-11C1-4260-A4FC-5633FB382300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804F4FF-2432-4391-A2B4-4BBA83D82CDE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Combate ao racismo</a:t>
          </a:r>
        </a:p>
      </dgm:t>
    </dgm:pt>
    <dgm:pt modelId="{20449B21-EC45-4D51-A414-06F18FB44D32}" type="parTrans" cxnId="{26A02B30-E366-4535-AB50-53540B1C26EF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4A644CB-7F27-4216-A823-61877782B63A}" type="sibTrans" cxnId="{26A02B30-E366-4535-AB50-53540B1C26EF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1F4B3499-BAE7-4F71-95DA-DB9E80AF8AFA}">
      <dgm:prSet phldrT="[Texto]" custT="1"/>
      <dgm:spPr/>
      <dgm:t>
        <a:bodyPr/>
        <a:lstStyle/>
        <a:p>
          <a:r>
            <a:rPr lang="pt-BR" sz="1100" dirty="0"/>
            <a:t>Diferenças sociais continuam perversas. Importância do PP da escola e da ação coerente com a inclusão, com o combate às atitudes discriminatórias.</a:t>
          </a:r>
          <a:endParaRPr lang="pt-BR" sz="1100" dirty="0">
            <a:solidFill>
              <a:schemeClr val="tx1"/>
            </a:solidFill>
          </a:endParaRPr>
        </a:p>
      </dgm:t>
    </dgm:pt>
    <dgm:pt modelId="{A4490A85-5F06-4CEE-A27A-25658400BCC8}" type="parTrans" cxnId="{A9CA2994-7A5C-46FA-B6DC-F6E567E1003F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BAAB8E1-31F2-4549-AB74-759962E79909}" type="sibTrans" cxnId="{A9CA2994-7A5C-46FA-B6DC-F6E567E1003F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5B62BE1-133E-4AC2-93D6-530A4D3A5F7F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Hora de intervir</a:t>
          </a:r>
        </a:p>
      </dgm:t>
    </dgm:pt>
    <dgm:pt modelId="{D091296C-1C3C-4CAF-9F23-0045E82526AA}" type="parTrans" cxnId="{A4415C2C-09AB-4C09-8E22-E88249F75AA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0664BD5-3E96-4E56-8EFE-FF3345E99BF4}" type="sibTrans" cxnId="{A4415C2C-09AB-4C09-8E22-E88249F75AA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CE6ACC08-2C18-4F20-AF4C-6E549FFB21F1}">
      <dgm:prSet phldrT="[Texto]" custT="1"/>
      <dgm:spPr/>
      <dgm:t>
        <a:bodyPr/>
        <a:lstStyle/>
        <a:p>
          <a:r>
            <a:rPr lang="pt-BR" sz="1050" dirty="0"/>
            <a:t>Equipe escolar atenta, preparada para intervenção em caso de manifestações de preconceito ou discriminação;</a:t>
          </a:r>
          <a:endParaRPr lang="pt-BR" sz="1000" dirty="0">
            <a:solidFill>
              <a:schemeClr val="tx1"/>
            </a:solidFill>
          </a:endParaRPr>
        </a:p>
      </dgm:t>
    </dgm:pt>
    <dgm:pt modelId="{7AB93F8C-26CA-4ED4-A699-D9B129C34CCB}" type="parTrans" cxnId="{01433E3A-6F96-4264-BD80-A2034E82DE14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22CAC2D7-4EC9-4CC1-8FB5-D41C4237BBB3}" type="sibTrans" cxnId="{01433E3A-6F96-4264-BD80-A2034E82DE14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C7A9C8B4-2999-4962-9490-61CC959A2093}">
      <dgm:prSet phldrT="[Texto]" custT="1"/>
      <dgm:spPr/>
      <dgm:t>
        <a:bodyPr/>
        <a:lstStyle/>
        <a:p>
          <a:r>
            <a:rPr lang="pt-BR" sz="1050" dirty="0"/>
            <a:t>Posicionar-se a favor da inclusão, respeito à diversidade;</a:t>
          </a:r>
          <a:endParaRPr lang="pt-BR" sz="1000" dirty="0">
            <a:solidFill>
              <a:schemeClr val="tx1"/>
            </a:solidFill>
          </a:endParaRPr>
        </a:p>
      </dgm:t>
    </dgm:pt>
    <dgm:pt modelId="{BFE294C9-90C2-4BBA-A28D-E308F037965A}" type="parTrans" cxnId="{D99A50E0-CDE3-42D9-B102-8D8C73624186}">
      <dgm:prSet/>
      <dgm:spPr/>
      <dgm:t>
        <a:bodyPr/>
        <a:lstStyle/>
        <a:p>
          <a:endParaRPr lang="pt-BR"/>
        </a:p>
      </dgm:t>
    </dgm:pt>
    <dgm:pt modelId="{A02C428F-0D5B-415E-8FA9-C6F5CDDF0EBD}" type="sibTrans" cxnId="{D99A50E0-CDE3-42D9-B102-8D8C73624186}">
      <dgm:prSet/>
      <dgm:spPr/>
      <dgm:t>
        <a:bodyPr/>
        <a:lstStyle/>
        <a:p>
          <a:endParaRPr lang="pt-BR"/>
        </a:p>
      </dgm:t>
    </dgm:pt>
    <dgm:pt modelId="{9F553511-9458-4CEB-A34E-74D60968CC77}">
      <dgm:prSet phldrT="[Texto]" custT="1"/>
      <dgm:spPr/>
      <dgm:t>
        <a:bodyPr/>
        <a:lstStyle/>
        <a:p>
          <a:r>
            <a:rPr lang="pt-BR" sz="1050" dirty="0"/>
            <a:t>Acolher o discriminado,  </a:t>
          </a:r>
          <a:endParaRPr lang="pt-BR" sz="1000" dirty="0">
            <a:solidFill>
              <a:schemeClr val="tx1"/>
            </a:solidFill>
          </a:endParaRPr>
        </a:p>
      </dgm:t>
    </dgm:pt>
    <dgm:pt modelId="{2EA2CC33-EA54-4FE6-97E2-61A247C07D4B}" type="parTrans" cxnId="{C90D5A22-43F7-4DC0-9AD2-30CDF707663C}">
      <dgm:prSet/>
      <dgm:spPr/>
      <dgm:t>
        <a:bodyPr/>
        <a:lstStyle/>
        <a:p>
          <a:endParaRPr lang="pt-BR"/>
        </a:p>
      </dgm:t>
    </dgm:pt>
    <dgm:pt modelId="{1C4AF5E7-0057-4AF4-94DE-4FB2CDB9BEF0}" type="sibTrans" cxnId="{C90D5A22-43F7-4DC0-9AD2-30CDF707663C}">
      <dgm:prSet/>
      <dgm:spPr/>
      <dgm:t>
        <a:bodyPr/>
        <a:lstStyle/>
        <a:p>
          <a:endParaRPr lang="pt-BR"/>
        </a:p>
      </dgm:t>
    </dgm:pt>
    <dgm:pt modelId="{56CEDF9A-E6D6-477F-973C-2DE4069C3301}" type="pres">
      <dgm:prSet presAssocID="{E882297F-16A7-49AF-B66A-05711EE1A20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7E60473-5176-4B5E-AF9F-47BB5F487487}" type="pres">
      <dgm:prSet presAssocID="{E882297F-16A7-49AF-B66A-05711EE1A208}" presName="children" presStyleCnt="0"/>
      <dgm:spPr/>
    </dgm:pt>
    <dgm:pt modelId="{DF918B07-02CD-46DD-BED6-A9501F5D818C}" type="pres">
      <dgm:prSet presAssocID="{E882297F-16A7-49AF-B66A-05711EE1A208}" presName="child1group" presStyleCnt="0"/>
      <dgm:spPr/>
    </dgm:pt>
    <dgm:pt modelId="{8C1475F7-1CF8-455A-9625-AD98E2933580}" type="pres">
      <dgm:prSet presAssocID="{E882297F-16A7-49AF-B66A-05711EE1A208}" presName="child1" presStyleLbl="bgAcc1" presStyleIdx="0" presStyleCnt="4"/>
      <dgm:spPr/>
      <dgm:t>
        <a:bodyPr/>
        <a:lstStyle/>
        <a:p>
          <a:endParaRPr lang="pt-BR"/>
        </a:p>
      </dgm:t>
    </dgm:pt>
    <dgm:pt modelId="{089F1E5F-B780-4C8F-9D61-3DFFBA4E9F35}" type="pres">
      <dgm:prSet presAssocID="{E882297F-16A7-49AF-B66A-05711EE1A208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79D5A7-B1DC-444C-8D69-6BECEFF65E79}" type="pres">
      <dgm:prSet presAssocID="{E882297F-16A7-49AF-B66A-05711EE1A208}" presName="child2group" presStyleCnt="0"/>
      <dgm:spPr/>
    </dgm:pt>
    <dgm:pt modelId="{1E3E3FAF-B6FD-4E68-87FE-2C1BE88B68B9}" type="pres">
      <dgm:prSet presAssocID="{E882297F-16A7-49AF-B66A-05711EE1A208}" presName="child2" presStyleLbl="bgAcc1" presStyleIdx="1" presStyleCnt="4"/>
      <dgm:spPr/>
      <dgm:t>
        <a:bodyPr/>
        <a:lstStyle/>
        <a:p>
          <a:endParaRPr lang="pt-BR"/>
        </a:p>
      </dgm:t>
    </dgm:pt>
    <dgm:pt modelId="{A6F1655F-26F2-4AD7-9B46-43FD47EBA779}" type="pres">
      <dgm:prSet presAssocID="{E882297F-16A7-49AF-B66A-05711EE1A208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756D4C9-6E43-4CD2-94BF-FA88C013FEB3}" type="pres">
      <dgm:prSet presAssocID="{E882297F-16A7-49AF-B66A-05711EE1A208}" presName="child3group" presStyleCnt="0"/>
      <dgm:spPr/>
    </dgm:pt>
    <dgm:pt modelId="{24756B09-92A0-4BF4-8340-2AEEEEEBAB8A}" type="pres">
      <dgm:prSet presAssocID="{E882297F-16A7-49AF-B66A-05711EE1A208}" presName="child3" presStyleLbl="bgAcc1" presStyleIdx="2" presStyleCnt="4"/>
      <dgm:spPr/>
      <dgm:t>
        <a:bodyPr/>
        <a:lstStyle/>
        <a:p>
          <a:endParaRPr lang="pt-BR"/>
        </a:p>
      </dgm:t>
    </dgm:pt>
    <dgm:pt modelId="{5DBD7A05-2920-4598-8EAB-8CA945ECD621}" type="pres">
      <dgm:prSet presAssocID="{E882297F-16A7-49AF-B66A-05711EE1A208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0EC9AC-2956-4774-A6CA-540FAE5A736A}" type="pres">
      <dgm:prSet presAssocID="{E882297F-16A7-49AF-B66A-05711EE1A208}" presName="child4group" presStyleCnt="0"/>
      <dgm:spPr/>
    </dgm:pt>
    <dgm:pt modelId="{21F07CDF-FF7A-4C37-87F4-0FC03799FB18}" type="pres">
      <dgm:prSet presAssocID="{E882297F-16A7-49AF-B66A-05711EE1A208}" presName="child4" presStyleLbl="bgAcc1" presStyleIdx="3" presStyleCnt="4" custLinFactNeighborX="1264"/>
      <dgm:spPr/>
      <dgm:t>
        <a:bodyPr/>
        <a:lstStyle/>
        <a:p>
          <a:endParaRPr lang="pt-BR"/>
        </a:p>
      </dgm:t>
    </dgm:pt>
    <dgm:pt modelId="{48EFA45A-4B3D-43F9-944F-61B4AC596A21}" type="pres">
      <dgm:prSet presAssocID="{E882297F-16A7-49AF-B66A-05711EE1A208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635035B-A335-4630-B041-5457B301C771}" type="pres">
      <dgm:prSet presAssocID="{E882297F-16A7-49AF-B66A-05711EE1A208}" presName="childPlaceholder" presStyleCnt="0"/>
      <dgm:spPr/>
    </dgm:pt>
    <dgm:pt modelId="{4C6DA3FA-2478-4CE5-BC4F-893F3B371216}" type="pres">
      <dgm:prSet presAssocID="{E882297F-16A7-49AF-B66A-05711EE1A208}" presName="circle" presStyleCnt="0"/>
      <dgm:spPr/>
    </dgm:pt>
    <dgm:pt modelId="{DFCF1365-229F-48CE-815E-A9701FAC5B12}" type="pres">
      <dgm:prSet presAssocID="{E882297F-16A7-49AF-B66A-05711EE1A208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D716CAE-BA23-4196-B36A-07324AA2C683}" type="pres">
      <dgm:prSet presAssocID="{E882297F-16A7-49AF-B66A-05711EE1A208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6A0974B-78BF-44E3-9E31-B2C003C1837D}" type="pres">
      <dgm:prSet presAssocID="{E882297F-16A7-49AF-B66A-05711EE1A208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F233B4B-883A-42B2-AD82-709FD185F03D}" type="pres">
      <dgm:prSet presAssocID="{E882297F-16A7-49AF-B66A-05711EE1A208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D456D2F-497E-4AD2-AB76-499DFC9A606A}" type="pres">
      <dgm:prSet presAssocID="{E882297F-16A7-49AF-B66A-05711EE1A208}" presName="quadrantPlaceholder" presStyleCnt="0"/>
      <dgm:spPr/>
    </dgm:pt>
    <dgm:pt modelId="{63B1EC1A-42B2-45AD-B1A6-28F3001F13CF}" type="pres">
      <dgm:prSet presAssocID="{E882297F-16A7-49AF-B66A-05711EE1A208}" presName="center1" presStyleLbl="fgShp" presStyleIdx="0" presStyleCnt="2"/>
      <dgm:spPr/>
    </dgm:pt>
    <dgm:pt modelId="{6F4A7FEF-48C3-446B-9DAE-5C04F29EEE46}" type="pres">
      <dgm:prSet presAssocID="{E882297F-16A7-49AF-B66A-05711EE1A208}" presName="center2" presStyleLbl="fgShp" presStyleIdx="1" presStyleCnt="2"/>
      <dgm:spPr/>
    </dgm:pt>
  </dgm:ptLst>
  <dgm:cxnLst>
    <dgm:cxn modelId="{01433E3A-6F96-4264-BD80-A2034E82DE14}" srcId="{65B62BE1-133E-4AC2-93D6-530A4D3A5F7F}" destId="{CE6ACC08-2C18-4F20-AF4C-6E549FFB21F1}" srcOrd="0" destOrd="0" parTransId="{7AB93F8C-26CA-4ED4-A699-D9B129C34CCB}" sibTransId="{22CAC2D7-4EC9-4CC1-8FB5-D41C4237BBB3}"/>
    <dgm:cxn modelId="{DB69963C-1AD2-420E-BF69-38BD26697F38}" type="presOf" srcId="{26596FF5-78DB-4FF1-9F23-3E79FA9EEE0C}" destId="{8C1475F7-1CF8-455A-9625-AD98E2933580}" srcOrd="0" destOrd="0" presId="urn:microsoft.com/office/officeart/2005/8/layout/cycle4"/>
    <dgm:cxn modelId="{0B1F32AE-BF68-41F9-86DD-2A4FDED0F064}" type="presOf" srcId="{4BD3DD70-5639-4733-B175-EF69B864528C}" destId="{2D716CAE-BA23-4196-B36A-07324AA2C683}" srcOrd="0" destOrd="0" presId="urn:microsoft.com/office/officeart/2005/8/layout/cycle4"/>
    <dgm:cxn modelId="{A4415C2C-09AB-4C09-8E22-E88249F75AA6}" srcId="{E882297F-16A7-49AF-B66A-05711EE1A208}" destId="{65B62BE1-133E-4AC2-93D6-530A4D3A5F7F}" srcOrd="3" destOrd="0" parTransId="{D091296C-1C3C-4CAF-9F23-0045E82526AA}" sibTransId="{30664BD5-3E96-4E56-8EFE-FF3345E99BF4}"/>
    <dgm:cxn modelId="{7E8AEC61-C35B-4048-9042-357A647B9A32}" type="presOf" srcId="{E882297F-16A7-49AF-B66A-05711EE1A208}" destId="{56CEDF9A-E6D6-477F-973C-2DE4069C3301}" srcOrd="0" destOrd="0" presId="urn:microsoft.com/office/officeart/2005/8/layout/cycle4"/>
    <dgm:cxn modelId="{5E612E5D-5509-4923-B9BF-64A0975314D3}" type="presOf" srcId="{3494C4FD-E2F3-4FE3-8216-D6D0F4F6E5E6}" destId="{A6F1655F-26F2-4AD7-9B46-43FD47EBA779}" srcOrd="1" destOrd="0" presId="urn:microsoft.com/office/officeart/2005/8/layout/cycle4"/>
    <dgm:cxn modelId="{26D3F152-78E9-45B3-9DF6-6B3F6106ECC3}" type="presOf" srcId="{3494C4FD-E2F3-4FE3-8216-D6D0F4F6E5E6}" destId="{1E3E3FAF-B6FD-4E68-87FE-2C1BE88B68B9}" srcOrd="0" destOrd="0" presId="urn:microsoft.com/office/officeart/2005/8/layout/cycle4"/>
    <dgm:cxn modelId="{B8799DBA-B4A7-4FBB-A049-3D1FBA911161}" type="presOf" srcId="{CE6ACC08-2C18-4F20-AF4C-6E549FFB21F1}" destId="{48EFA45A-4B3D-43F9-944F-61B4AC596A21}" srcOrd="1" destOrd="0" presId="urn:microsoft.com/office/officeart/2005/8/layout/cycle4"/>
    <dgm:cxn modelId="{67CE6D15-8C01-4C6E-B114-06E272E1BA2D}" type="presOf" srcId="{1F4B3499-BAE7-4F71-95DA-DB9E80AF8AFA}" destId="{24756B09-92A0-4BF4-8340-2AEEEEEBAB8A}" srcOrd="0" destOrd="0" presId="urn:microsoft.com/office/officeart/2005/8/layout/cycle4"/>
    <dgm:cxn modelId="{60D72ED4-1A0F-497F-8FD9-D5884F45CD7D}" type="presOf" srcId="{9F553511-9458-4CEB-A34E-74D60968CC77}" destId="{21F07CDF-FF7A-4C37-87F4-0FC03799FB18}" srcOrd="0" destOrd="2" presId="urn:microsoft.com/office/officeart/2005/8/layout/cycle4"/>
    <dgm:cxn modelId="{D99A50E0-CDE3-42D9-B102-8D8C73624186}" srcId="{65B62BE1-133E-4AC2-93D6-530A4D3A5F7F}" destId="{C7A9C8B4-2999-4962-9490-61CC959A2093}" srcOrd="1" destOrd="0" parTransId="{BFE294C9-90C2-4BBA-A28D-E308F037965A}" sibTransId="{A02C428F-0D5B-415E-8FA9-C6F5CDDF0EBD}"/>
    <dgm:cxn modelId="{B801E5F3-7A6F-4385-B80E-E0A8F447B5B3}" srcId="{C9E45B0D-138B-4C10-B823-DC4BD65FB74A}" destId="{26596FF5-78DB-4FF1-9F23-3E79FA9EEE0C}" srcOrd="0" destOrd="0" parTransId="{25EA8965-14BB-4A49-945F-5EECAB697D38}" sibTransId="{67255087-F4F2-49BD-8F12-8D6832158525}"/>
    <dgm:cxn modelId="{A9CA2994-7A5C-46FA-B6DC-F6E567E1003F}" srcId="{D804F4FF-2432-4391-A2B4-4BBA83D82CDE}" destId="{1F4B3499-BAE7-4F71-95DA-DB9E80AF8AFA}" srcOrd="0" destOrd="0" parTransId="{A4490A85-5F06-4CEE-A27A-25658400BCC8}" sibTransId="{3BAAB8E1-31F2-4549-AB74-759962E79909}"/>
    <dgm:cxn modelId="{A919737D-23BB-4B19-858C-55E4DAE89BEB}" srcId="{E882297F-16A7-49AF-B66A-05711EE1A208}" destId="{4BD3DD70-5639-4733-B175-EF69B864528C}" srcOrd="1" destOrd="0" parTransId="{47C422AE-80B9-435F-87E9-6E20B95E4361}" sibTransId="{A36E7C5C-9FE8-45EF-9D0B-28335F2DEED5}"/>
    <dgm:cxn modelId="{26A02B30-E366-4535-AB50-53540B1C26EF}" srcId="{E882297F-16A7-49AF-B66A-05711EE1A208}" destId="{D804F4FF-2432-4391-A2B4-4BBA83D82CDE}" srcOrd="2" destOrd="0" parTransId="{20449B21-EC45-4D51-A414-06F18FB44D32}" sibTransId="{94A644CB-7F27-4216-A823-61877782B63A}"/>
    <dgm:cxn modelId="{CC4C3693-10FF-4058-8A1A-5FBF965455CC}" srcId="{E882297F-16A7-49AF-B66A-05711EE1A208}" destId="{C9E45B0D-138B-4C10-B823-DC4BD65FB74A}" srcOrd="0" destOrd="0" parTransId="{093F5C8C-3CD8-4027-B24D-6DF80B80C01F}" sibTransId="{6C78FB4F-78C3-49C6-9517-ECF4D9C52BB9}"/>
    <dgm:cxn modelId="{E8CFC89F-B3B3-4778-AA1E-E27A115FA5E1}" type="presOf" srcId="{C9E45B0D-138B-4C10-B823-DC4BD65FB74A}" destId="{DFCF1365-229F-48CE-815E-A9701FAC5B12}" srcOrd="0" destOrd="0" presId="urn:microsoft.com/office/officeart/2005/8/layout/cycle4"/>
    <dgm:cxn modelId="{1EF02CEF-ADAA-46B9-84F3-CE253F0053D0}" type="presOf" srcId="{C7A9C8B4-2999-4962-9490-61CC959A2093}" destId="{21F07CDF-FF7A-4C37-87F4-0FC03799FB18}" srcOrd="0" destOrd="1" presId="urn:microsoft.com/office/officeart/2005/8/layout/cycle4"/>
    <dgm:cxn modelId="{C90D5A22-43F7-4DC0-9AD2-30CDF707663C}" srcId="{65B62BE1-133E-4AC2-93D6-530A4D3A5F7F}" destId="{9F553511-9458-4CEB-A34E-74D60968CC77}" srcOrd="2" destOrd="0" parTransId="{2EA2CC33-EA54-4FE6-97E2-61A247C07D4B}" sibTransId="{1C4AF5E7-0057-4AF4-94DE-4FB2CDB9BEF0}"/>
    <dgm:cxn modelId="{20B29EF1-11C1-4260-A4FC-5633FB382300}" srcId="{4BD3DD70-5639-4733-B175-EF69B864528C}" destId="{3494C4FD-E2F3-4FE3-8216-D6D0F4F6E5E6}" srcOrd="0" destOrd="0" parTransId="{1AA257F2-F2AD-4595-80FC-8386A9909922}" sibTransId="{FF8C51D7-8507-4308-A4FC-58B699C58899}"/>
    <dgm:cxn modelId="{A426EE91-5502-4F05-B425-278BA054BF33}" type="presOf" srcId="{C7A9C8B4-2999-4962-9490-61CC959A2093}" destId="{48EFA45A-4B3D-43F9-944F-61B4AC596A21}" srcOrd="1" destOrd="1" presId="urn:microsoft.com/office/officeart/2005/8/layout/cycle4"/>
    <dgm:cxn modelId="{C2D7F275-09EE-4E6D-8266-5B42B49C0567}" type="presOf" srcId="{9F553511-9458-4CEB-A34E-74D60968CC77}" destId="{48EFA45A-4B3D-43F9-944F-61B4AC596A21}" srcOrd="1" destOrd="2" presId="urn:microsoft.com/office/officeart/2005/8/layout/cycle4"/>
    <dgm:cxn modelId="{F14369F9-CF33-4CFF-AB7E-909ADC7987FA}" type="presOf" srcId="{CE6ACC08-2C18-4F20-AF4C-6E549FFB21F1}" destId="{21F07CDF-FF7A-4C37-87F4-0FC03799FB18}" srcOrd="0" destOrd="0" presId="urn:microsoft.com/office/officeart/2005/8/layout/cycle4"/>
    <dgm:cxn modelId="{AE115333-B258-4828-AAE1-34309A448E7A}" type="presOf" srcId="{65B62BE1-133E-4AC2-93D6-530A4D3A5F7F}" destId="{AF233B4B-883A-42B2-AD82-709FD185F03D}" srcOrd="0" destOrd="0" presId="urn:microsoft.com/office/officeart/2005/8/layout/cycle4"/>
    <dgm:cxn modelId="{06608CDE-05AA-47C1-982D-424098EE6630}" type="presOf" srcId="{26596FF5-78DB-4FF1-9F23-3E79FA9EEE0C}" destId="{089F1E5F-B780-4C8F-9D61-3DFFBA4E9F35}" srcOrd="1" destOrd="0" presId="urn:microsoft.com/office/officeart/2005/8/layout/cycle4"/>
    <dgm:cxn modelId="{C0C88BAB-7B5E-4347-BF15-0D83F64747C4}" type="presOf" srcId="{1F4B3499-BAE7-4F71-95DA-DB9E80AF8AFA}" destId="{5DBD7A05-2920-4598-8EAB-8CA945ECD621}" srcOrd="1" destOrd="0" presId="urn:microsoft.com/office/officeart/2005/8/layout/cycle4"/>
    <dgm:cxn modelId="{83FD1717-E88D-44B2-910E-89EC1EAB7410}" type="presOf" srcId="{D804F4FF-2432-4391-A2B4-4BBA83D82CDE}" destId="{E6A0974B-78BF-44E3-9E31-B2C003C1837D}" srcOrd="0" destOrd="0" presId="urn:microsoft.com/office/officeart/2005/8/layout/cycle4"/>
    <dgm:cxn modelId="{9E701464-0CAE-4AD5-9C07-296E0B3D6981}" type="presParOf" srcId="{56CEDF9A-E6D6-477F-973C-2DE4069C3301}" destId="{C7E60473-5176-4B5E-AF9F-47BB5F487487}" srcOrd="0" destOrd="0" presId="urn:microsoft.com/office/officeart/2005/8/layout/cycle4"/>
    <dgm:cxn modelId="{665AD5A3-BF56-4EAA-B980-E94C917B75D0}" type="presParOf" srcId="{C7E60473-5176-4B5E-AF9F-47BB5F487487}" destId="{DF918B07-02CD-46DD-BED6-A9501F5D818C}" srcOrd="0" destOrd="0" presId="urn:microsoft.com/office/officeart/2005/8/layout/cycle4"/>
    <dgm:cxn modelId="{9F171BFA-89A1-4E1D-929A-6D2746A77C9C}" type="presParOf" srcId="{DF918B07-02CD-46DD-BED6-A9501F5D818C}" destId="{8C1475F7-1CF8-455A-9625-AD98E2933580}" srcOrd="0" destOrd="0" presId="urn:microsoft.com/office/officeart/2005/8/layout/cycle4"/>
    <dgm:cxn modelId="{C477A5F3-1F70-42C9-BAE5-3566107BF46B}" type="presParOf" srcId="{DF918B07-02CD-46DD-BED6-A9501F5D818C}" destId="{089F1E5F-B780-4C8F-9D61-3DFFBA4E9F35}" srcOrd="1" destOrd="0" presId="urn:microsoft.com/office/officeart/2005/8/layout/cycle4"/>
    <dgm:cxn modelId="{95EE9920-267D-4F0E-ABAE-8677207181ED}" type="presParOf" srcId="{C7E60473-5176-4B5E-AF9F-47BB5F487487}" destId="{5879D5A7-B1DC-444C-8D69-6BECEFF65E79}" srcOrd="1" destOrd="0" presId="urn:microsoft.com/office/officeart/2005/8/layout/cycle4"/>
    <dgm:cxn modelId="{7C0CE43B-A638-458C-80E2-4EA2DC303E7E}" type="presParOf" srcId="{5879D5A7-B1DC-444C-8D69-6BECEFF65E79}" destId="{1E3E3FAF-B6FD-4E68-87FE-2C1BE88B68B9}" srcOrd="0" destOrd="0" presId="urn:microsoft.com/office/officeart/2005/8/layout/cycle4"/>
    <dgm:cxn modelId="{54BC4FE7-6A82-45EC-9B4F-DAE22B4218AA}" type="presParOf" srcId="{5879D5A7-B1DC-444C-8D69-6BECEFF65E79}" destId="{A6F1655F-26F2-4AD7-9B46-43FD47EBA779}" srcOrd="1" destOrd="0" presId="urn:microsoft.com/office/officeart/2005/8/layout/cycle4"/>
    <dgm:cxn modelId="{886ABFD5-E8F4-4322-A0D1-F5384ACCA7E6}" type="presParOf" srcId="{C7E60473-5176-4B5E-AF9F-47BB5F487487}" destId="{F756D4C9-6E43-4CD2-94BF-FA88C013FEB3}" srcOrd="2" destOrd="0" presId="urn:microsoft.com/office/officeart/2005/8/layout/cycle4"/>
    <dgm:cxn modelId="{02063B0A-63EC-4620-82B7-1E78B25BA544}" type="presParOf" srcId="{F756D4C9-6E43-4CD2-94BF-FA88C013FEB3}" destId="{24756B09-92A0-4BF4-8340-2AEEEEEBAB8A}" srcOrd="0" destOrd="0" presId="urn:microsoft.com/office/officeart/2005/8/layout/cycle4"/>
    <dgm:cxn modelId="{B158E1A5-1380-4391-BFB3-6D81F2F6CF6B}" type="presParOf" srcId="{F756D4C9-6E43-4CD2-94BF-FA88C013FEB3}" destId="{5DBD7A05-2920-4598-8EAB-8CA945ECD621}" srcOrd="1" destOrd="0" presId="urn:microsoft.com/office/officeart/2005/8/layout/cycle4"/>
    <dgm:cxn modelId="{29D26413-9B74-4BFD-8B68-E3EFB2783711}" type="presParOf" srcId="{C7E60473-5176-4B5E-AF9F-47BB5F487487}" destId="{1E0EC9AC-2956-4774-A6CA-540FAE5A736A}" srcOrd="3" destOrd="0" presId="urn:microsoft.com/office/officeart/2005/8/layout/cycle4"/>
    <dgm:cxn modelId="{051FEC40-E44D-4B49-9C1F-F78A2BD7A6C2}" type="presParOf" srcId="{1E0EC9AC-2956-4774-A6CA-540FAE5A736A}" destId="{21F07CDF-FF7A-4C37-87F4-0FC03799FB18}" srcOrd="0" destOrd="0" presId="urn:microsoft.com/office/officeart/2005/8/layout/cycle4"/>
    <dgm:cxn modelId="{A72CA1C2-3212-4D5C-B778-123DC1DFFCCF}" type="presParOf" srcId="{1E0EC9AC-2956-4774-A6CA-540FAE5A736A}" destId="{48EFA45A-4B3D-43F9-944F-61B4AC596A21}" srcOrd="1" destOrd="0" presId="urn:microsoft.com/office/officeart/2005/8/layout/cycle4"/>
    <dgm:cxn modelId="{2353B1DC-96D3-4493-B53A-1DF53969700B}" type="presParOf" srcId="{C7E60473-5176-4B5E-AF9F-47BB5F487487}" destId="{F635035B-A335-4630-B041-5457B301C771}" srcOrd="4" destOrd="0" presId="urn:microsoft.com/office/officeart/2005/8/layout/cycle4"/>
    <dgm:cxn modelId="{CA234A77-27D4-41B8-BC40-78864037CDF0}" type="presParOf" srcId="{56CEDF9A-E6D6-477F-973C-2DE4069C3301}" destId="{4C6DA3FA-2478-4CE5-BC4F-893F3B371216}" srcOrd="1" destOrd="0" presId="urn:microsoft.com/office/officeart/2005/8/layout/cycle4"/>
    <dgm:cxn modelId="{0C5786FA-5634-44DA-BBE7-3B234823F7FE}" type="presParOf" srcId="{4C6DA3FA-2478-4CE5-BC4F-893F3B371216}" destId="{DFCF1365-229F-48CE-815E-A9701FAC5B12}" srcOrd="0" destOrd="0" presId="urn:microsoft.com/office/officeart/2005/8/layout/cycle4"/>
    <dgm:cxn modelId="{E868EC1C-AA12-45DF-B6A3-608BC651B842}" type="presParOf" srcId="{4C6DA3FA-2478-4CE5-BC4F-893F3B371216}" destId="{2D716CAE-BA23-4196-B36A-07324AA2C683}" srcOrd="1" destOrd="0" presId="urn:microsoft.com/office/officeart/2005/8/layout/cycle4"/>
    <dgm:cxn modelId="{83F18927-F8C1-45CA-93EE-34B5298E61F4}" type="presParOf" srcId="{4C6DA3FA-2478-4CE5-BC4F-893F3B371216}" destId="{E6A0974B-78BF-44E3-9E31-B2C003C1837D}" srcOrd="2" destOrd="0" presId="urn:microsoft.com/office/officeart/2005/8/layout/cycle4"/>
    <dgm:cxn modelId="{B6C4B134-CA3D-4165-A001-F63ACA02633B}" type="presParOf" srcId="{4C6DA3FA-2478-4CE5-BC4F-893F3B371216}" destId="{AF233B4B-883A-42B2-AD82-709FD185F03D}" srcOrd="3" destOrd="0" presId="urn:microsoft.com/office/officeart/2005/8/layout/cycle4"/>
    <dgm:cxn modelId="{FED9E255-5626-4638-9B6D-1D9FA0BD64FA}" type="presParOf" srcId="{4C6DA3FA-2478-4CE5-BC4F-893F3B371216}" destId="{5D456D2F-497E-4AD2-AB76-499DFC9A606A}" srcOrd="4" destOrd="0" presId="urn:microsoft.com/office/officeart/2005/8/layout/cycle4"/>
    <dgm:cxn modelId="{DC15B608-685B-4573-BDF1-B6D1039FE9F0}" type="presParOf" srcId="{56CEDF9A-E6D6-477F-973C-2DE4069C3301}" destId="{63B1EC1A-42B2-45AD-B1A6-28F3001F13CF}" srcOrd="2" destOrd="0" presId="urn:microsoft.com/office/officeart/2005/8/layout/cycle4"/>
    <dgm:cxn modelId="{D37F65BF-B92A-484D-86B0-E5BD26839F4B}" type="presParOf" srcId="{56CEDF9A-E6D6-477F-973C-2DE4069C3301}" destId="{6F4A7FEF-48C3-446B-9DAE-5C04F29EEE46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882297F-16A7-49AF-B66A-05711EE1A208}" type="doc">
      <dgm:prSet loTypeId="urn:microsoft.com/office/officeart/2005/8/layout/cycle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C9E45B0D-138B-4C10-B823-DC4BD65FB74A}">
      <dgm:prSet phldrT="[Texto]" custT="1"/>
      <dgm:spPr/>
      <dgm:t>
        <a:bodyPr/>
        <a:lstStyle/>
        <a:p>
          <a:r>
            <a:rPr lang="pt-BR" sz="2400" dirty="0">
              <a:solidFill>
                <a:schemeClr val="tx1"/>
              </a:solidFill>
            </a:rPr>
            <a:t>Tema polêmico </a:t>
          </a:r>
        </a:p>
      </dgm:t>
    </dgm:pt>
    <dgm:pt modelId="{093F5C8C-3CD8-4027-B24D-6DF80B80C01F}" type="parTrans" cxnId="{CC4C3693-10FF-4058-8A1A-5FBF965455CC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6C78FB4F-78C3-49C6-9517-ECF4D9C52BB9}" type="sibTrans" cxnId="{CC4C3693-10FF-4058-8A1A-5FBF965455CC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4BD3DD70-5639-4733-B175-EF69B864528C}">
      <dgm:prSet phldrT="[Texto]" custT="1"/>
      <dgm:spPr/>
      <dgm:t>
        <a:bodyPr/>
        <a:lstStyle/>
        <a:p>
          <a:r>
            <a:rPr lang="pt-BR" sz="2400" dirty="0">
              <a:solidFill>
                <a:schemeClr val="tx1"/>
              </a:solidFill>
            </a:rPr>
            <a:t>Novos arranjos familiares</a:t>
          </a:r>
        </a:p>
      </dgm:t>
    </dgm:pt>
    <dgm:pt modelId="{47C422AE-80B9-435F-87E9-6E20B95E4361}" type="parTrans" cxnId="{A919737D-23BB-4B19-858C-55E4DAE89BEB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A36E7C5C-9FE8-45EF-9D0B-28335F2DEED5}" type="sibTrans" cxnId="{A919737D-23BB-4B19-858C-55E4DAE89BEB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D804F4FF-2432-4391-A2B4-4BBA83D82CDE}">
      <dgm:prSet phldrT="[Texto]" custT="1"/>
      <dgm:spPr/>
      <dgm:t>
        <a:bodyPr/>
        <a:lstStyle/>
        <a:p>
          <a:r>
            <a:rPr lang="pt-BR" sz="2400" dirty="0">
              <a:solidFill>
                <a:schemeClr val="tx1"/>
              </a:solidFill>
            </a:rPr>
            <a:t>Garantia de direitos</a:t>
          </a:r>
        </a:p>
      </dgm:t>
    </dgm:pt>
    <dgm:pt modelId="{20449B21-EC45-4D51-A414-06F18FB44D32}" type="parTrans" cxnId="{26A02B30-E366-4535-AB50-53540B1C26EF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94A644CB-7F27-4216-A823-61877782B63A}" type="sibTrans" cxnId="{26A02B30-E366-4535-AB50-53540B1C26EF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65B62BE1-133E-4AC2-93D6-530A4D3A5F7F}">
      <dgm:prSet phldrT="[Texto]" custT="1"/>
      <dgm:spPr/>
      <dgm:t>
        <a:bodyPr/>
        <a:lstStyle/>
        <a:p>
          <a:r>
            <a:rPr lang="pt-BR" sz="2400" dirty="0">
              <a:solidFill>
                <a:schemeClr val="tx1"/>
              </a:solidFill>
            </a:rPr>
            <a:t>Reflexão </a:t>
          </a:r>
        </a:p>
      </dgm:t>
    </dgm:pt>
    <dgm:pt modelId="{D091296C-1C3C-4CAF-9F23-0045E82526AA}" type="parTrans" cxnId="{A4415C2C-09AB-4C09-8E22-E88249F75AA6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30664BD5-3E96-4E56-8EFE-FF3345E99BF4}" type="sibTrans" cxnId="{A4415C2C-09AB-4C09-8E22-E88249F75AA6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56CEDF9A-E6D6-477F-973C-2DE4069C3301}" type="pres">
      <dgm:prSet presAssocID="{E882297F-16A7-49AF-B66A-05711EE1A20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7E60473-5176-4B5E-AF9F-47BB5F487487}" type="pres">
      <dgm:prSet presAssocID="{E882297F-16A7-49AF-B66A-05711EE1A208}" presName="children" presStyleCnt="0"/>
      <dgm:spPr/>
    </dgm:pt>
    <dgm:pt modelId="{F635035B-A335-4630-B041-5457B301C771}" type="pres">
      <dgm:prSet presAssocID="{E882297F-16A7-49AF-B66A-05711EE1A208}" presName="childPlaceholder" presStyleCnt="0"/>
      <dgm:spPr/>
    </dgm:pt>
    <dgm:pt modelId="{4C6DA3FA-2478-4CE5-BC4F-893F3B371216}" type="pres">
      <dgm:prSet presAssocID="{E882297F-16A7-49AF-B66A-05711EE1A208}" presName="circle" presStyleCnt="0"/>
      <dgm:spPr/>
    </dgm:pt>
    <dgm:pt modelId="{DFCF1365-229F-48CE-815E-A9701FAC5B12}" type="pres">
      <dgm:prSet presAssocID="{E882297F-16A7-49AF-B66A-05711EE1A208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D716CAE-BA23-4196-B36A-07324AA2C683}" type="pres">
      <dgm:prSet presAssocID="{E882297F-16A7-49AF-B66A-05711EE1A208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6A0974B-78BF-44E3-9E31-B2C003C1837D}" type="pres">
      <dgm:prSet presAssocID="{E882297F-16A7-49AF-B66A-05711EE1A208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F233B4B-883A-42B2-AD82-709FD185F03D}" type="pres">
      <dgm:prSet presAssocID="{E882297F-16A7-49AF-B66A-05711EE1A208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D456D2F-497E-4AD2-AB76-499DFC9A606A}" type="pres">
      <dgm:prSet presAssocID="{E882297F-16A7-49AF-B66A-05711EE1A208}" presName="quadrantPlaceholder" presStyleCnt="0"/>
      <dgm:spPr/>
    </dgm:pt>
    <dgm:pt modelId="{63B1EC1A-42B2-45AD-B1A6-28F3001F13CF}" type="pres">
      <dgm:prSet presAssocID="{E882297F-16A7-49AF-B66A-05711EE1A208}" presName="center1" presStyleLbl="fgShp" presStyleIdx="0" presStyleCnt="2"/>
      <dgm:spPr/>
    </dgm:pt>
    <dgm:pt modelId="{6F4A7FEF-48C3-446B-9DAE-5C04F29EEE46}" type="pres">
      <dgm:prSet presAssocID="{E882297F-16A7-49AF-B66A-05711EE1A208}" presName="center2" presStyleLbl="fgShp" presStyleIdx="1" presStyleCnt="2"/>
      <dgm:spPr/>
    </dgm:pt>
  </dgm:ptLst>
  <dgm:cxnLst>
    <dgm:cxn modelId="{CC4C3693-10FF-4058-8A1A-5FBF965455CC}" srcId="{E882297F-16A7-49AF-B66A-05711EE1A208}" destId="{C9E45B0D-138B-4C10-B823-DC4BD65FB74A}" srcOrd="0" destOrd="0" parTransId="{093F5C8C-3CD8-4027-B24D-6DF80B80C01F}" sibTransId="{6C78FB4F-78C3-49C6-9517-ECF4D9C52BB9}"/>
    <dgm:cxn modelId="{A4415C2C-09AB-4C09-8E22-E88249F75AA6}" srcId="{E882297F-16A7-49AF-B66A-05711EE1A208}" destId="{65B62BE1-133E-4AC2-93D6-530A4D3A5F7F}" srcOrd="3" destOrd="0" parTransId="{D091296C-1C3C-4CAF-9F23-0045E82526AA}" sibTransId="{30664BD5-3E96-4E56-8EFE-FF3345E99BF4}"/>
    <dgm:cxn modelId="{A919737D-23BB-4B19-858C-55E4DAE89BEB}" srcId="{E882297F-16A7-49AF-B66A-05711EE1A208}" destId="{4BD3DD70-5639-4733-B175-EF69B864528C}" srcOrd="1" destOrd="0" parTransId="{47C422AE-80B9-435F-87E9-6E20B95E4361}" sibTransId="{A36E7C5C-9FE8-45EF-9D0B-28335F2DEED5}"/>
    <dgm:cxn modelId="{E8CFC89F-B3B3-4778-AA1E-E27A115FA5E1}" type="presOf" srcId="{C9E45B0D-138B-4C10-B823-DC4BD65FB74A}" destId="{DFCF1365-229F-48CE-815E-A9701FAC5B12}" srcOrd="0" destOrd="0" presId="urn:microsoft.com/office/officeart/2005/8/layout/cycle4"/>
    <dgm:cxn modelId="{AE115333-B258-4828-AAE1-34309A448E7A}" type="presOf" srcId="{65B62BE1-133E-4AC2-93D6-530A4D3A5F7F}" destId="{AF233B4B-883A-42B2-AD82-709FD185F03D}" srcOrd="0" destOrd="0" presId="urn:microsoft.com/office/officeart/2005/8/layout/cycle4"/>
    <dgm:cxn modelId="{0B1F32AE-BF68-41F9-86DD-2A4FDED0F064}" type="presOf" srcId="{4BD3DD70-5639-4733-B175-EF69B864528C}" destId="{2D716CAE-BA23-4196-B36A-07324AA2C683}" srcOrd="0" destOrd="0" presId="urn:microsoft.com/office/officeart/2005/8/layout/cycle4"/>
    <dgm:cxn modelId="{83FD1717-E88D-44B2-910E-89EC1EAB7410}" type="presOf" srcId="{D804F4FF-2432-4391-A2B4-4BBA83D82CDE}" destId="{E6A0974B-78BF-44E3-9E31-B2C003C1837D}" srcOrd="0" destOrd="0" presId="urn:microsoft.com/office/officeart/2005/8/layout/cycle4"/>
    <dgm:cxn modelId="{7E8AEC61-C35B-4048-9042-357A647B9A32}" type="presOf" srcId="{E882297F-16A7-49AF-B66A-05711EE1A208}" destId="{56CEDF9A-E6D6-477F-973C-2DE4069C3301}" srcOrd="0" destOrd="0" presId="urn:microsoft.com/office/officeart/2005/8/layout/cycle4"/>
    <dgm:cxn modelId="{26A02B30-E366-4535-AB50-53540B1C26EF}" srcId="{E882297F-16A7-49AF-B66A-05711EE1A208}" destId="{D804F4FF-2432-4391-A2B4-4BBA83D82CDE}" srcOrd="2" destOrd="0" parTransId="{20449B21-EC45-4D51-A414-06F18FB44D32}" sibTransId="{94A644CB-7F27-4216-A823-61877782B63A}"/>
    <dgm:cxn modelId="{9E701464-0CAE-4AD5-9C07-296E0B3D6981}" type="presParOf" srcId="{56CEDF9A-E6D6-477F-973C-2DE4069C3301}" destId="{C7E60473-5176-4B5E-AF9F-47BB5F487487}" srcOrd="0" destOrd="0" presId="urn:microsoft.com/office/officeart/2005/8/layout/cycle4"/>
    <dgm:cxn modelId="{2353B1DC-96D3-4493-B53A-1DF53969700B}" type="presParOf" srcId="{C7E60473-5176-4B5E-AF9F-47BB5F487487}" destId="{F635035B-A335-4630-B041-5457B301C771}" srcOrd="0" destOrd="0" presId="urn:microsoft.com/office/officeart/2005/8/layout/cycle4"/>
    <dgm:cxn modelId="{CA234A77-27D4-41B8-BC40-78864037CDF0}" type="presParOf" srcId="{56CEDF9A-E6D6-477F-973C-2DE4069C3301}" destId="{4C6DA3FA-2478-4CE5-BC4F-893F3B371216}" srcOrd="1" destOrd="0" presId="urn:microsoft.com/office/officeart/2005/8/layout/cycle4"/>
    <dgm:cxn modelId="{0C5786FA-5634-44DA-BBE7-3B234823F7FE}" type="presParOf" srcId="{4C6DA3FA-2478-4CE5-BC4F-893F3B371216}" destId="{DFCF1365-229F-48CE-815E-A9701FAC5B12}" srcOrd="0" destOrd="0" presId="urn:microsoft.com/office/officeart/2005/8/layout/cycle4"/>
    <dgm:cxn modelId="{E868EC1C-AA12-45DF-B6A3-608BC651B842}" type="presParOf" srcId="{4C6DA3FA-2478-4CE5-BC4F-893F3B371216}" destId="{2D716CAE-BA23-4196-B36A-07324AA2C683}" srcOrd="1" destOrd="0" presId="urn:microsoft.com/office/officeart/2005/8/layout/cycle4"/>
    <dgm:cxn modelId="{83F18927-F8C1-45CA-93EE-34B5298E61F4}" type="presParOf" srcId="{4C6DA3FA-2478-4CE5-BC4F-893F3B371216}" destId="{E6A0974B-78BF-44E3-9E31-B2C003C1837D}" srcOrd="2" destOrd="0" presId="urn:microsoft.com/office/officeart/2005/8/layout/cycle4"/>
    <dgm:cxn modelId="{B6C4B134-CA3D-4165-A001-F63ACA02633B}" type="presParOf" srcId="{4C6DA3FA-2478-4CE5-BC4F-893F3B371216}" destId="{AF233B4B-883A-42B2-AD82-709FD185F03D}" srcOrd="3" destOrd="0" presId="urn:microsoft.com/office/officeart/2005/8/layout/cycle4"/>
    <dgm:cxn modelId="{FED9E255-5626-4638-9B6D-1D9FA0BD64FA}" type="presParOf" srcId="{4C6DA3FA-2478-4CE5-BC4F-893F3B371216}" destId="{5D456D2F-497E-4AD2-AB76-499DFC9A606A}" srcOrd="4" destOrd="0" presId="urn:microsoft.com/office/officeart/2005/8/layout/cycle4"/>
    <dgm:cxn modelId="{DC15B608-685B-4573-BDF1-B6D1039FE9F0}" type="presParOf" srcId="{56CEDF9A-E6D6-477F-973C-2DE4069C3301}" destId="{63B1EC1A-42B2-45AD-B1A6-28F3001F13CF}" srcOrd="2" destOrd="0" presId="urn:microsoft.com/office/officeart/2005/8/layout/cycle4"/>
    <dgm:cxn modelId="{D37F65BF-B92A-484D-86B0-E5BD26839F4B}" type="presParOf" srcId="{56CEDF9A-E6D6-477F-973C-2DE4069C3301}" destId="{6F4A7FEF-48C3-446B-9DAE-5C04F29EEE46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882297F-16A7-49AF-B66A-05711EE1A208}" type="doc">
      <dgm:prSet loTypeId="urn:microsoft.com/office/officeart/2005/8/layout/cycle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C9E45B0D-138B-4C10-B823-DC4BD65FB74A}">
      <dgm:prSet phldrT="[Texto]" custT="1"/>
      <dgm:spPr/>
      <dgm:t>
        <a:bodyPr/>
        <a:lstStyle/>
        <a:p>
          <a:r>
            <a:rPr lang="pt-BR" sz="2800"/>
            <a:t>CF 1988 </a:t>
          </a:r>
          <a:endParaRPr lang="pt-BR" sz="2800" dirty="0"/>
        </a:p>
      </dgm:t>
    </dgm:pt>
    <dgm:pt modelId="{093F5C8C-3CD8-4027-B24D-6DF80B80C01F}" type="parTrans" cxnId="{CC4C3693-10FF-4058-8A1A-5FBF965455CC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6C78FB4F-78C3-49C6-9517-ECF4D9C52BB9}" type="sibTrans" cxnId="{CC4C3693-10FF-4058-8A1A-5FBF965455CC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4BD3DD70-5639-4733-B175-EF69B864528C}">
      <dgm:prSet phldrT="[Texto]" custT="1"/>
      <dgm:spPr/>
      <dgm:t>
        <a:bodyPr/>
        <a:lstStyle/>
        <a:p>
          <a:r>
            <a:rPr lang="pt-BR" sz="2800"/>
            <a:t>LDB</a:t>
          </a:r>
          <a:endParaRPr lang="pt-BR" sz="2800" dirty="0"/>
        </a:p>
      </dgm:t>
    </dgm:pt>
    <dgm:pt modelId="{47C422AE-80B9-435F-87E9-6E20B95E4361}" type="parTrans" cxnId="{A919737D-23BB-4B19-858C-55E4DAE89BEB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A36E7C5C-9FE8-45EF-9D0B-28335F2DEED5}" type="sibTrans" cxnId="{A919737D-23BB-4B19-858C-55E4DAE89BEB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D804F4FF-2432-4391-A2B4-4BBA83D82CDE}">
      <dgm:prSet phldrT="[Texto]" custT="1"/>
      <dgm:spPr/>
      <dgm:t>
        <a:bodyPr/>
        <a:lstStyle/>
        <a:p>
          <a:r>
            <a:rPr lang="pt-BR" sz="2800"/>
            <a:t>BNCC</a:t>
          </a:r>
          <a:endParaRPr lang="pt-BR" sz="2800" dirty="0"/>
        </a:p>
      </dgm:t>
    </dgm:pt>
    <dgm:pt modelId="{20449B21-EC45-4D51-A414-06F18FB44D32}" type="parTrans" cxnId="{26A02B30-E366-4535-AB50-53540B1C26EF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94A644CB-7F27-4216-A823-61877782B63A}" type="sibTrans" cxnId="{26A02B30-E366-4535-AB50-53540B1C26EF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65B62BE1-133E-4AC2-93D6-530A4D3A5F7F}">
      <dgm:prSet phldrT="[Texto]" custT="1"/>
      <dgm:spPr/>
      <dgm:t>
        <a:bodyPr/>
        <a:lstStyle/>
        <a:p>
          <a:r>
            <a:rPr lang="pt-BR" sz="2400"/>
            <a:t>Currículo</a:t>
          </a:r>
          <a:r>
            <a:rPr lang="pt-BR" sz="2800"/>
            <a:t> Paulista </a:t>
          </a:r>
          <a:endParaRPr lang="pt-BR" sz="2800" dirty="0"/>
        </a:p>
      </dgm:t>
    </dgm:pt>
    <dgm:pt modelId="{D091296C-1C3C-4CAF-9F23-0045E82526AA}" type="parTrans" cxnId="{A4415C2C-09AB-4C09-8E22-E88249F75AA6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30664BD5-3E96-4E56-8EFE-FF3345E99BF4}" type="sibTrans" cxnId="{A4415C2C-09AB-4C09-8E22-E88249F75AA6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56CEDF9A-E6D6-477F-973C-2DE4069C3301}" type="pres">
      <dgm:prSet presAssocID="{E882297F-16A7-49AF-B66A-05711EE1A20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7E60473-5176-4B5E-AF9F-47BB5F487487}" type="pres">
      <dgm:prSet presAssocID="{E882297F-16A7-49AF-B66A-05711EE1A208}" presName="children" presStyleCnt="0"/>
      <dgm:spPr/>
    </dgm:pt>
    <dgm:pt modelId="{F635035B-A335-4630-B041-5457B301C771}" type="pres">
      <dgm:prSet presAssocID="{E882297F-16A7-49AF-B66A-05711EE1A208}" presName="childPlaceholder" presStyleCnt="0"/>
      <dgm:spPr/>
    </dgm:pt>
    <dgm:pt modelId="{4C6DA3FA-2478-4CE5-BC4F-893F3B371216}" type="pres">
      <dgm:prSet presAssocID="{E882297F-16A7-49AF-B66A-05711EE1A208}" presName="circle" presStyleCnt="0"/>
      <dgm:spPr/>
    </dgm:pt>
    <dgm:pt modelId="{DFCF1365-229F-48CE-815E-A9701FAC5B12}" type="pres">
      <dgm:prSet presAssocID="{E882297F-16A7-49AF-B66A-05711EE1A208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D716CAE-BA23-4196-B36A-07324AA2C683}" type="pres">
      <dgm:prSet presAssocID="{E882297F-16A7-49AF-B66A-05711EE1A208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6A0974B-78BF-44E3-9E31-B2C003C1837D}" type="pres">
      <dgm:prSet presAssocID="{E882297F-16A7-49AF-B66A-05711EE1A208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F233B4B-883A-42B2-AD82-709FD185F03D}" type="pres">
      <dgm:prSet presAssocID="{E882297F-16A7-49AF-B66A-05711EE1A208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D456D2F-497E-4AD2-AB76-499DFC9A606A}" type="pres">
      <dgm:prSet presAssocID="{E882297F-16A7-49AF-B66A-05711EE1A208}" presName="quadrantPlaceholder" presStyleCnt="0"/>
      <dgm:spPr/>
    </dgm:pt>
    <dgm:pt modelId="{63B1EC1A-42B2-45AD-B1A6-28F3001F13CF}" type="pres">
      <dgm:prSet presAssocID="{E882297F-16A7-49AF-B66A-05711EE1A208}" presName="center1" presStyleLbl="fgShp" presStyleIdx="0" presStyleCnt="2"/>
      <dgm:spPr/>
    </dgm:pt>
    <dgm:pt modelId="{6F4A7FEF-48C3-446B-9DAE-5C04F29EEE46}" type="pres">
      <dgm:prSet presAssocID="{E882297F-16A7-49AF-B66A-05711EE1A208}" presName="center2" presStyleLbl="fgShp" presStyleIdx="1" presStyleCnt="2"/>
      <dgm:spPr/>
    </dgm:pt>
  </dgm:ptLst>
  <dgm:cxnLst>
    <dgm:cxn modelId="{CC4C3693-10FF-4058-8A1A-5FBF965455CC}" srcId="{E882297F-16A7-49AF-B66A-05711EE1A208}" destId="{C9E45B0D-138B-4C10-B823-DC4BD65FB74A}" srcOrd="0" destOrd="0" parTransId="{093F5C8C-3CD8-4027-B24D-6DF80B80C01F}" sibTransId="{6C78FB4F-78C3-49C6-9517-ECF4D9C52BB9}"/>
    <dgm:cxn modelId="{A4415C2C-09AB-4C09-8E22-E88249F75AA6}" srcId="{E882297F-16A7-49AF-B66A-05711EE1A208}" destId="{65B62BE1-133E-4AC2-93D6-530A4D3A5F7F}" srcOrd="3" destOrd="0" parTransId="{D091296C-1C3C-4CAF-9F23-0045E82526AA}" sibTransId="{30664BD5-3E96-4E56-8EFE-FF3345E99BF4}"/>
    <dgm:cxn modelId="{A919737D-23BB-4B19-858C-55E4DAE89BEB}" srcId="{E882297F-16A7-49AF-B66A-05711EE1A208}" destId="{4BD3DD70-5639-4733-B175-EF69B864528C}" srcOrd="1" destOrd="0" parTransId="{47C422AE-80B9-435F-87E9-6E20B95E4361}" sibTransId="{A36E7C5C-9FE8-45EF-9D0B-28335F2DEED5}"/>
    <dgm:cxn modelId="{E8CFC89F-B3B3-4778-AA1E-E27A115FA5E1}" type="presOf" srcId="{C9E45B0D-138B-4C10-B823-DC4BD65FB74A}" destId="{DFCF1365-229F-48CE-815E-A9701FAC5B12}" srcOrd="0" destOrd="0" presId="urn:microsoft.com/office/officeart/2005/8/layout/cycle4"/>
    <dgm:cxn modelId="{AE115333-B258-4828-AAE1-34309A448E7A}" type="presOf" srcId="{65B62BE1-133E-4AC2-93D6-530A4D3A5F7F}" destId="{AF233B4B-883A-42B2-AD82-709FD185F03D}" srcOrd="0" destOrd="0" presId="urn:microsoft.com/office/officeart/2005/8/layout/cycle4"/>
    <dgm:cxn modelId="{0B1F32AE-BF68-41F9-86DD-2A4FDED0F064}" type="presOf" srcId="{4BD3DD70-5639-4733-B175-EF69B864528C}" destId="{2D716CAE-BA23-4196-B36A-07324AA2C683}" srcOrd="0" destOrd="0" presId="urn:microsoft.com/office/officeart/2005/8/layout/cycle4"/>
    <dgm:cxn modelId="{83FD1717-E88D-44B2-910E-89EC1EAB7410}" type="presOf" srcId="{D804F4FF-2432-4391-A2B4-4BBA83D82CDE}" destId="{E6A0974B-78BF-44E3-9E31-B2C003C1837D}" srcOrd="0" destOrd="0" presId="urn:microsoft.com/office/officeart/2005/8/layout/cycle4"/>
    <dgm:cxn modelId="{7E8AEC61-C35B-4048-9042-357A647B9A32}" type="presOf" srcId="{E882297F-16A7-49AF-B66A-05711EE1A208}" destId="{56CEDF9A-E6D6-477F-973C-2DE4069C3301}" srcOrd="0" destOrd="0" presId="urn:microsoft.com/office/officeart/2005/8/layout/cycle4"/>
    <dgm:cxn modelId="{26A02B30-E366-4535-AB50-53540B1C26EF}" srcId="{E882297F-16A7-49AF-B66A-05711EE1A208}" destId="{D804F4FF-2432-4391-A2B4-4BBA83D82CDE}" srcOrd="2" destOrd="0" parTransId="{20449B21-EC45-4D51-A414-06F18FB44D32}" sibTransId="{94A644CB-7F27-4216-A823-61877782B63A}"/>
    <dgm:cxn modelId="{9E701464-0CAE-4AD5-9C07-296E0B3D6981}" type="presParOf" srcId="{56CEDF9A-E6D6-477F-973C-2DE4069C3301}" destId="{C7E60473-5176-4B5E-AF9F-47BB5F487487}" srcOrd="0" destOrd="0" presId="urn:microsoft.com/office/officeart/2005/8/layout/cycle4"/>
    <dgm:cxn modelId="{2353B1DC-96D3-4493-B53A-1DF53969700B}" type="presParOf" srcId="{C7E60473-5176-4B5E-AF9F-47BB5F487487}" destId="{F635035B-A335-4630-B041-5457B301C771}" srcOrd="0" destOrd="0" presId="urn:microsoft.com/office/officeart/2005/8/layout/cycle4"/>
    <dgm:cxn modelId="{CA234A77-27D4-41B8-BC40-78864037CDF0}" type="presParOf" srcId="{56CEDF9A-E6D6-477F-973C-2DE4069C3301}" destId="{4C6DA3FA-2478-4CE5-BC4F-893F3B371216}" srcOrd="1" destOrd="0" presId="urn:microsoft.com/office/officeart/2005/8/layout/cycle4"/>
    <dgm:cxn modelId="{0C5786FA-5634-44DA-BBE7-3B234823F7FE}" type="presParOf" srcId="{4C6DA3FA-2478-4CE5-BC4F-893F3B371216}" destId="{DFCF1365-229F-48CE-815E-A9701FAC5B12}" srcOrd="0" destOrd="0" presId="urn:microsoft.com/office/officeart/2005/8/layout/cycle4"/>
    <dgm:cxn modelId="{E868EC1C-AA12-45DF-B6A3-608BC651B842}" type="presParOf" srcId="{4C6DA3FA-2478-4CE5-BC4F-893F3B371216}" destId="{2D716CAE-BA23-4196-B36A-07324AA2C683}" srcOrd="1" destOrd="0" presId="urn:microsoft.com/office/officeart/2005/8/layout/cycle4"/>
    <dgm:cxn modelId="{83F18927-F8C1-45CA-93EE-34B5298E61F4}" type="presParOf" srcId="{4C6DA3FA-2478-4CE5-BC4F-893F3B371216}" destId="{E6A0974B-78BF-44E3-9E31-B2C003C1837D}" srcOrd="2" destOrd="0" presId="urn:microsoft.com/office/officeart/2005/8/layout/cycle4"/>
    <dgm:cxn modelId="{B6C4B134-CA3D-4165-A001-F63ACA02633B}" type="presParOf" srcId="{4C6DA3FA-2478-4CE5-BC4F-893F3B371216}" destId="{AF233B4B-883A-42B2-AD82-709FD185F03D}" srcOrd="3" destOrd="0" presId="urn:microsoft.com/office/officeart/2005/8/layout/cycle4"/>
    <dgm:cxn modelId="{FED9E255-5626-4638-9B6D-1D9FA0BD64FA}" type="presParOf" srcId="{4C6DA3FA-2478-4CE5-BC4F-893F3B371216}" destId="{5D456D2F-497E-4AD2-AB76-499DFC9A606A}" srcOrd="4" destOrd="0" presId="urn:microsoft.com/office/officeart/2005/8/layout/cycle4"/>
    <dgm:cxn modelId="{DC15B608-685B-4573-BDF1-B6D1039FE9F0}" type="presParOf" srcId="{56CEDF9A-E6D6-477F-973C-2DE4069C3301}" destId="{63B1EC1A-42B2-45AD-B1A6-28F3001F13CF}" srcOrd="2" destOrd="0" presId="urn:microsoft.com/office/officeart/2005/8/layout/cycle4"/>
    <dgm:cxn modelId="{D37F65BF-B92A-484D-86B0-E5BD26839F4B}" type="presParOf" srcId="{56CEDF9A-E6D6-477F-973C-2DE4069C3301}" destId="{6F4A7FEF-48C3-446B-9DAE-5C04F29EEE46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882297F-16A7-49AF-B66A-05711EE1A208}" type="doc">
      <dgm:prSet loTypeId="urn:microsoft.com/office/officeart/2005/8/layout/cycle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C9E45B0D-138B-4C10-B823-DC4BD65FB74A}">
      <dgm:prSet phldrT="[Texto]" custT="1"/>
      <dgm:spPr/>
      <dgm:t>
        <a:bodyPr/>
        <a:lstStyle/>
        <a:p>
          <a:r>
            <a:rPr lang="pt-BR" sz="2800"/>
            <a:t>CF 1988 </a:t>
          </a:r>
          <a:endParaRPr lang="pt-BR" sz="2800" dirty="0"/>
        </a:p>
      </dgm:t>
    </dgm:pt>
    <dgm:pt modelId="{093F5C8C-3CD8-4027-B24D-6DF80B80C01F}" type="parTrans" cxnId="{CC4C3693-10FF-4058-8A1A-5FBF965455CC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6C78FB4F-78C3-49C6-9517-ECF4D9C52BB9}" type="sibTrans" cxnId="{CC4C3693-10FF-4058-8A1A-5FBF965455CC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4BD3DD70-5639-4733-B175-EF69B864528C}">
      <dgm:prSet phldrT="[Texto]" custT="1"/>
      <dgm:spPr/>
      <dgm:t>
        <a:bodyPr/>
        <a:lstStyle/>
        <a:p>
          <a:r>
            <a:rPr lang="pt-BR" sz="2800"/>
            <a:t>LDB</a:t>
          </a:r>
          <a:endParaRPr lang="pt-BR" sz="2800" dirty="0"/>
        </a:p>
      </dgm:t>
    </dgm:pt>
    <dgm:pt modelId="{47C422AE-80B9-435F-87E9-6E20B95E4361}" type="parTrans" cxnId="{A919737D-23BB-4B19-858C-55E4DAE89BEB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A36E7C5C-9FE8-45EF-9D0B-28335F2DEED5}" type="sibTrans" cxnId="{A919737D-23BB-4B19-858C-55E4DAE89BEB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D804F4FF-2432-4391-A2B4-4BBA83D82CDE}">
      <dgm:prSet phldrT="[Texto]" custT="1"/>
      <dgm:spPr/>
      <dgm:t>
        <a:bodyPr/>
        <a:lstStyle/>
        <a:p>
          <a:r>
            <a:rPr lang="pt-BR" sz="2800"/>
            <a:t>BNCC</a:t>
          </a:r>
          <a:endParaRPr lang="pt-BR" sz="2800" dirty="0"/>
        </a:p>
      </dgm:t>
    </dgm:pt>
    <dgm:pt modelId="{20449B21-EC45-4D51-A414-06F18FB44D32}" type="parTrans" cxnId="{26A02B30-E366-4535-AB50-53540B1C26EF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94A644CB-7F27-4216-A823-61877782B63A}" type="sibTrans" cxnId="{26A02B30-E366-4535-AB50-53540B1C26EF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65B62BE1-133E-4AC2-93D6-530A4D3A5F7F}">
      <dgm:prSet phldrT="[Texto]" custT="1"/>
      <dgm:spPr/>
      <dgm:t>
        <a:bodyPr/>
        <a:lstStyle/>
        <a:p>
          <a:r>
            <a:rPr lang="pt-BR" sz="2400"/>
            <a:t>Currículo</a:t>
          </a:r>
          <a:r>
            <a:rPr lang="pt-BR" sz="2800"/>
            <a:t> Paulista </a:t>
          </a:r>
          <a:endParaRPr lang="pt-BR" sz="2800" dirty="0"/>
        </a:p>
      </dgm:t>
    </dgm:pt>
    <dgm:pt modelId="{D091296C-1C3C-4CAF-9F23-0045E82526AA}" type="parTrans" cxnId="{A4415C2C-09AB-4C09-8E22-E88249F75AA6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30664BD5-3E96-4E56-8EFE-FF3345E99BF4}" type="sibTrans" cxnId="{A4415C2C-09AB-4C09-8E22-E88249F75AA6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56CEDF9A-E6D6-477F-973C-2DE4069C3301}" type="pres">
      <dgm:prSet presAssocID="{E882297F-16A7-49AF-B66A-05711EE1A20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7E60473-5176-4B5E-AF9F-47BB5F487487}" type="pres">
      <dgm:prSet presAssocID="{E882297F-16A7-49AF-B66A-05711EE1A208}" presName="children" presStyleCnt="0"/>
      <dgm:spPr/>
    </dgm:pt>
    <dgm:pt modelId="{F635035B-A335-4630-B041-5457B301C771}" type="pres">
      <dgm:prSet presAssocID="{E882297F-16A7-49AF-B66A-05711EE1A208}" presName="childPlaceholder" presStyleCnt="0"/>
      <dgm:spPr/>
    </dgm:pt>
    <dgm:pt modelId="{4C6DA3FA-2478-4CE5-BC4F-893F3B371216}" type="pres">
      <dgm:prSet presAssocID="{E882297F-16A7-49AF-B66A-05711EE1A208}" presName="circle" presStyleCnt="0"/>
      <dgm:spPr/>
    </dgm:pt>
    <dgm:pt modelId="{DFCF1365-229F-48CE-815E-A9701FAC5B12}" type="pres">
      <dgm:prSet presAssocID="{E882297F-16A7-49AF-B66A-05711EE1A208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D716CAE-BA23-4196-B36A-07324AA2C683}" type="pres">
      <dgm:prSet presAssocID="{E882297F-16A7-49AF-B66A-05711EE1A208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6A0974B-78BF-44E3-9E31-B2C003C1837D}" type="pres">
      <dgm:prSet presAssocID="{E882297F-16A7-49AF-B66A-05711EE1A208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F233B4B-883A-42B2-AD82-709FD185F03D}" type="pres">
      <dgm:prSet presAssocID="{E882297F-16A7-49AF-B66A-05711EE1A208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D456D2F-497E-4AD2-AB76-499DFC9A606A}" type="pres">
      <dgm:prSet presAssocID="{E882297F-16A7-49AF-B66A-05711EE1A208}" presName="quadrantPlaceholder" presStyleCnt="0"/>
      <dgm:spPr/>
    </dgm:pt>
    <dgm:pt modelId="{63B1EC1A-42B2-45AD-B1A6-28F3001F13CF}" type="pres">
      <dgm:prSet presAssocID="{E882297F-16A7-49AF-B66A-05711EE1A208}" presName="center1" presStyleLbl="fgShp" presStyleIdx="0" presStyleCnt="2"/>
      <dgm:spPr/>
    </dgm:pt>
    <dgm:pt modelId="{6F4A7FEF-48C3-446B-9DAE-5C04F29EEE46}" type="pres">
      <dgm:prSet presAssocID="{E882297F-16A7-49AF-B66A-05711EE1A208}" presName="center2" presStyleLbl="fgShp" presStyleIdx="1" presStyleCnt="2"/>
      <dgm:spPr/>
    </dgm:pt>
  </dgm:ptLst>
  <dgm:cxnLst>
    <dgm:cxn modelId="{CC4C3693-10FF-4058-8A1A-5FBF965455CC}" srcId="{E882297F-16A7-49AF-B66A-05711EE1A208}" destId="{C9E45B0D-138B-4C10-B823-DC4BD65FB74A}" srcOrd="0" destOrd="0" parTransId="{093F5C8C-3CD8-4027-B24D-6DF80B80C01F}" sibTransId="{6C78FB4F-78C3-49C6-9517-ECF4D9C52BB9}"/>
    <dgm:cxn modelId="{A4415C2C-09AB-4C09-8E22-E88249F75AA6}" srcId="{E882297F-16A7-49AF-B66A-05711EE1A208}" destId="{65B62BE1-133E-4AC2-93D6-530A4D3A5F7F}" srcOrd="3" destOrd="0" parTransId="{D091296C-1C3C-4CAF-9F23-0045E82526AA}" sibTransId="{30664BD5-3E96-4E56-8EFE-FF3345E99BF4}"/>
    <dgm:cxn modelId="{A919737D-23BB-4B19-858C-55E4DAE89BEB}" srcId="{E882297F-16A7-49AF-B66A-05711EE1A208}" destId="{4BD3DD70-5639-4733-B175-EF69B864528C}" srcOrd="1" destOrd="0" parTransId="{47C422AE-80B9-435F-87E9-6E20B95E4361}" sibTransId="{A36E7C5C-9FE8-45EF-9D0B-28335F2DEED5}"/>
    <dgm:cxn modelId="{E8CFC89F-B3B3-4778-AA1E-E27A115FA5E1}" type="presOf" srcId="{C9E45B0D-138B-4C10-B823-DC4BD65FB74A}" destId="{DFCF1365-229F-48CE-815E-A9701FAC5B12}" srcOrd="0" destOrd="0" presId="urn:microsoft.com/office/officeart/2005/8/layout/cycle4"/>
    <dgm:cxn modelId="{AE115333-B258-4828-AAE1-34309A448E7A}" type="presOf" srcId="{65B62BE1-133E-4AC2-93D6-530A4D3A5F7F}" destId="{AF233B4B-883A-42B2-AD82-709FD185F03D}" srcOrd="0" destOrd="0" presId="urn:microsoft.com/office/officeart/2005/8/layout/cycle4"/>
    <dgm:cxn modelId="{0B1F32AE-BF68-41F9-86DD-2A4FDED0F064}" type="presOf" srcId="{4BD3DD70-5639-4733-B175-EF69B864528C}" destId="{2D716CAE-BA23-4196-B36A-07324AA2C683}" srcOrd="0" destOrd="0" presId="urn:microsoft.com/office/officeart/2005/8/layout/cycle4"/>
    <dgm:cxn modelId="{83FD1717-E88D-44B2-910E-89EC1EAB7410}" type="presOf" srcId="{D804F4FF-2432-4391-A2B4-4BBA83D82CDE}" destId="{E6A0974B-78BF-44E3-9E31-B2C003C1837D}" srcOrd="0" destOrd="0" presId="urn:microsoft.com/office/officeart/2005/8/layout/cycle4"/>
    <dgm:cxn modelId="{7E8AEC61-C35B-4048-9042-357A647B9A32}" type="presOf" srcId="{E882297F-16A7-49AF-B66A-05711EE1A208}" destId="{56CEDF9A-E6D6-477F-973C-2DE4069C3301}" srcOrd="0" destOrd="0" presId="urn:microsoft.com/office/officeart/2005/8/layout/cycle4"/>
    <dgm:cxn modelId="{26A02B30-E366-4535-AB50-53540B1C26EF}" srcId="{E882297F-16A7-49AF-B66A-05711EE1A208}" destId="{D804F4FF-2432-4391-A2B4-4BBA83D82CDE}" srcOrd="2" destOrd="0" parTransId="{20449B21-EC45-4D51-A414-06F18FB44D32}" sibTransId="{94A644CB-7F27-4216-A823-61877782B63A}"/>
    <dgm:cxn modelId="{9E701464-0CAE-4AD5-9C07-296E0B3D6981}" type="presParOf" srcId="{56CEDF9A-E6D6-477F-973C-2DE4069C3301}" destId="{C7E60473-5176-4B5E-AF9F-47BB5F487487}" srcOrd="0" destOrd="0" presId="urn:microsoft.com/office/officeart/2005/8/layout/cycle4"/>
    <dgm:cxn modelId="{2353B1DC-96D3-4493-B53A-1DF53969700B}" type="presParOf" srcId="{C7E60473-5176-4B5E-AF9F-47BB5F487487}" destId="{F635035B-A335-4630-B041-5457B301C771}" srcOrd="0" destOrd="0" presId="urn:microsoft.com/office/officeart/2005/8/layout/cycle4"/>
    <dgm:cxn modelId="{CA234A77-27D4-41B8-BC40-78864037CDF0}" type="presParOf" srcId="{56CEDF9A-E6D6-477F-973C-2DE4069C3301}" destId="{4C6DA3FA-2478-4CE5-BC4F-893F3B371216}" srcOrd="1" destOrd="0" presId="urn:microsoft.com/office/officeart/2005/8/layout/cycle4"/>
    <dgm:cxn modelId="{0C5786FA-5634-44DA-BBE7-3B234823F7FE}" type="presParOf" srcId="{4C6DA3FA-2478-4CE5-BC4F-893F3B371216}" destId="{DFCF1365-229F-48CE-815E-A9701FAC5B12}" srcOrd="0" destOrd="0" presId="urn:microsoft.com/office/officeart/2005/8/layout/cycle4"/>
    <dgm:cxn modelId="{E868EC1C-AA12-45DF-B6A3-608BC651B842}" type="presParOf" srcId="{4C6DA3FA-2478-4CE5-BC4F-893F3B371216}" destId="{2D716CAE-BA23-4196-B36A-07324AA2C683}" srcOrd="1" destOrd="0" presId="urn:microsoft.com/office/officeart/2005/8/layout/cycle4"/>
    <dgm:cxn modelId="{83F18927-F8C1-45CA-93EE-34B5298E61F4}" type="presParOf" srcId="{4C6DA3FA-2478-4CE5-BC4F-893F3B371216}" destId="{E6A0974B-78BF-44E3-9E31-B2C003C1837D}" srcOrd="2" destOrd="0" presId="urn:microsoft.com/office/officeart/2005/8/layout/cycle4"/>
    <dgm:cxn modelId="{B6C4B134-CA3D-4165-A001-F63ACA02633B}" type="presParOf" srcId="{4C6DA3FA-2478-4CE5-BC4F-893F3B371216}" destId="{AF233B4B-883A-42B2-AD82-709FD185F03D}" srcOrd="3" destOrd="0" presId="urn:microsoft.com/office/officeart/2005/8/layout/cycle4"/>
    <dgm:cxn modelId="{FED9E255-5626-4638-9B6D-1D9FA0BD64FA}" type="presParOf" srcId="{4C6DA3FA-2478-4CE5-BC4F-893F3B371216}" destId="{5D456D2F-497E-4AD2-AB76-499DFC9A606A}" srcOrd="4" destOrd="0" presId="urn:microsoft.com/office/officeart/2005/8/layout/cycle4"/>
    <dgm:cxn modelId="{DC15B608-685B-4573-BDF1-B6D1039FE9F0}" type="presParOf" srcId="{56CEDF9A-E6D6-477F-973C-2DE4069C3301}" destId="{63B1EC1A-42B2-45AD-B1A6-28F3001F13CF}" srcOrd="2" destOrd="0" presId="urn:microsoft.com/office/officeart/2005/8/layout/cycle4"/>
    <dgm:cxn modelId="{D37F65BF-B92A-484D-86B0-E5BD26839F4B}" type="presParOf" srcId="{56CEDF9A-E6D6-477F-973C-2DE4069C3301}" destId="{6F4A7FEF-48C3-446B-9DAE-5C04F29EEE46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924728E-8050-4B3D-AB06-CED09C44CCBB}" type="doc">
      <dgm:prSet loTypeId="urn:microsoft.com/office/officeart/2009/layout/ReverseList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AF74CB1C-A963-4448-AB8C-EDFC303B7DED}">
      <dgm:prSet phldrT="[Texto]" custT="1"/>
      <dgm:spPr/>
      <dgm:t>
        <a:bodyPr anchor="ctr"/>
        <a:lstStyle/>
        <a:p>
          <a:pPr algn="ctr"/>
          <a:r>
            <a:rPr lang="pt-BR" sz="3200" b="1" dirty="0"/>
            <a:t>PROMOÇÃO </a:t>
          </a:r>
        </a:p>
        <a:p>
          <a:pPr algn="ctr"/>
          <a:r>
            <a:rPr lang="pt-BR" sz="3200" b="1" dirty="0"/>
            <a:t>DA </a:t>
          </a:r>
        </a:p>
        <a:p>
          <a:pPr algn="ctr"/>
          <a:r>
            <a:rPr lang="pt-BR" sz="3200" b="1" dirty="0"/>
            <a:t>EQUIDADE</a:t>
          </a:r>
        </a:p>
      </dgm:t>
    </dgm:pt>
    <dgm:pt modelId="{3AA8B2CF-4762-493E-8F62-76E196F5A78E}" type="parTrans" cxnId="{58C7A28D-A447-41DF-9174-1428CDE6122F}">
      <dgm:prSet/>
      <dgm:spPr/>
      <dgm:t>
        <a:bodyPr/>
        <a:lstStyle/>
        <a:p>
          <a:endParaRPr lang="pt-BR"/>
        </a:p>
      </dgm:t>
    </dgm:pt>
    <dgm:pt modelId="{8FFE7597-0CAB-4290-8879-1856D2FDE4E8}" type="sibTrans" cxnId="{58C7A28D-A447-41DF-9174-1428CDE6122F}">
      <dgm:prSet/>
      <dgm:spPr/>
      <dgm:t>
        <a:bodyPr/>
        <a:lstStyle/>
        <a:p>
          <a:endParaRPr lang="pt-BR"/>
        </a:p>
      </dgm:t>
    </dgm:pt>
    <dgm:pt modelId="{FC9F87B4-CB55-4A82-A309-9685FEF41B2E}">
      <dgm:prSet phldrT="[Texto]" custT="1"/>
      <dgm:spPr/>
      <dgm:t>
        <a:bodyPr anchor="ctr"/>
        <a:lstStyle/>
        <a:p>
          <a:pPr algn="ctr"/>
          <a:r>
            <a:rPr lang="pt-BR" sz="3000" b="1" dirty="0"/>
            <a:t>PARTICIPAÇÃO </a:t>
          </a:r>
        </a:p>
        <a:p>
          <a:pPr algn="ctr"/>
          <a:r>
            <a:rPr lang="pt-BR" sz="3000" b="1" dirty="0"/>
            <a:t>DA  COMUNIDADE</a:t>
          </a:r>
        </a:p>
      </dgm:t>
    </dgm:pt>
    <dgm:pt modelId="{CF388FC2-F70A-45C8-A888-8542D148938B}" type="parTrans" cxnId="{FCC5F527-582E-4CD9-A19D-F52B9EB775D5}">
      <dgm:prSet/>
      <dgm:spPr/>
      <dgm:t>
        <a:bodyPr/>
        <a:lstStyle/>
        <a:p>
          <a:endParaRPr lang="pt-BR"/>
        </a:p>
      </dgm:t>
    </dgm:pt>
    <dgm:pt modelId="{D90BB392-EE24-492F-9D3B-6D862B806638}" type="sibTrans" cxnId="{FCC5F527-582E-4CD9-A19D-F52B9EB775D5}">
      <dgm:prSet/>
      <dgm:spPr/>
      <dgm:t>
        <a:bodyPr/>
        <a:lstStyle/>
        <a:p>
          <a:endParaRPr lang="pt-BR"/>
        </a:p>
      </dgm:t>
    </dgm:pt>
    <dgm:pt modelId="{AEC05075-B33F-451A-A76E-330902C0D9CC}" type="pres">
      <dgm:prSet presAssocID="{2924728E-8050-4B3D-AB06-CED09C44CCBB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A52180F4-6C91-411F-99C3-D3484B27FA1C}" type="pres">
      <dgm:prSet presAssocID="{2924728E-8050-4B3D-AB06-CED09C44CCBB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302E5EE-69A5-4830-8AC7-CDED7A502E45}" type="pres">
      <dgm:prSet presAssocID="{2924728E-8050-4B3D-AB06-CED09C44CCBB}" presName="LeftNode" presStyleLbl="bgImgPlace1" presStyleIdx="0" presStyleCnt="2" custScaleX="142548">
        <dgm:presLayoutVars>
          <dgm:chMax val="2"/>
          <dgm:chPref val="2"/>
        </dgm:presLayoutVars>
      </dgm:prSet>
      <dgm:spPr/>
      <dgm:t>
        <a:bodyPr/>
        <a:lstStyle/>
        <a:p>
          <a:endParaRPr lang="pt-BR"/>
        </a:p>
      </dgm:t>
    </dgm:pt>
    <dgm:pt modelId="{537404F0-D31E-4C24-9F63-267DA395558D}" type="pres">
      <dgm:prSet presAssocID="{2924728E-8050-4B3D-AB06-CED09C44CCBB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790FEEC-E8F1-4B6E-A9E5-49FF8580FCF6}" type="pres">
      <dgm:prSet presAssocID="{2924728E-8050-4B3D-AB06-CED09C44CCBB}" presName="RightNode" presStyleLbl="bgImgPlace1" presStyleIdx="1" presStyleCnt="2" custScaleX="130647" custLinFactNeighborX="15291" custLinFactNeighborY="1367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3130623B-DDDE-4F88-BEA8-DEE3C7DD349F}" type="pres">
      <dgm:prSet presAssocID="{2924728E-8050-4B3D-AB06-CED09C44CCBB}" presName="TopArrow" presStyleLbl="node1" presStyleIdx="0" presStyleCnt="2"/>
      <dgm:spPr/>
    </dgm:pt>
    <dgm:pt modelId="{EA31ABF3-EB12-4845-97D4-2F61EF0809D8}" type="pres">
      <dgm:prSet presAssocID="{2924728E-8050-4B3D-AB06-CED09C44CCBB}" presName="BottomArrow" presStyleLbl="node1" presStyleIdx="1" presStyleCnt="2"/>
      <dgm:spPr/>
    </dgm:pt>
  </dgm:ptLst>
  <dgm:cxnLst>
    <dgm:cxn modelId="{3B95B57A-20B2-4852-9474-3622724DA53C}" type="presOf" srcId="{AF74CB1C-A963-4448-AB8C-EDFC303B7DED}" destId="{B302E5EE-69A5-4830-8AC7-CDED7A502E45}" srcOrd="1" destOrd="0" presId="urn:microsoft.com/office/officeart/2009/layout/ReverseList"/>
    <dgm:cxn modelId="{58C7A28D-A447-41DF-9174-1428CDE6122F}" srcId="{2924728E-8050-4B3D-AB06-CED09C44CCBB}" destId="{AF74CB1C-A963-4448-AB8C-EDFC303B7DED}" srcOrd="0" destOrd="0" parTransId="{3AA8B2CF-4762-493E-8F62-76E196F5A78E}" sibTransId="{8FFE7597-0CAB-4290-8879-1856D2FDE4E8}"/>
    <dgm:cxn modelId="{CC551388-6A93-4368-A0CB-439418383F8E}" type="presOf" srcId="{2924728E-8050-4B3D-AB06-CED09C44CCBB}" destId="{AEC05075-B33F-451A-A76E-330902C0D9CC}" srcOrd="0" destOrd="0" presId="urn:microsoft.com/office/officeart/2009/layout/ReverseList"/>
    <dgm:cxn modelId="{41E171D1-D9B5-4EEF-9A24-E30BA64447B6}" type="presOf" srcId="{FC9F87B4-CB55-4A82-A309-9685FEF41B2E}" destId="{D790FEEC-E8F1-4B6E-A9E5-49FF8580FCF6}" srcOrd="1" destOrd="0" presId="urn:microsoft.com/office/officeart/2009/layout/ReverseList"/>
    <dgm:cxn modelId="{6CB9160A-3766-42B7-BCC2-442EF7A4E434}" type="presOf" srcId="{FC9F87B4-CB55-4A82-A309-9685FEF41B2E}" destId="{537404F0-D31E-4C24-9F63-267DA395558D}" srcOrd="0" destOrd="0" presId="urn:microsoft.com/office/officeart/2009/layout/ReverseList"/>
    <dgm:cxn modelId="{BF84FF3D-F030-4EB5-B628-188C5741C566}" type="presOf" srcId="{AF74CB1C-A963-4448-AB8C-EDFC303B7DED}" destId="{A52180F4-6C91-411F-99C3-D3484B27FA1C}" srcOrd="0" destOrd="0" presId="urn:microsoft.com/office/officeart/2009/layout/ReverseList"/>
    <dgm:cxn modelId="{FCC5F527-582E-4CD9-A19D-F52B9EB775D5}" srcId="{2924728E-8050-4B3D-AB06-CED09C44CCBB}" destId="{FC9F87B4-CB55-4A82-A309-9685FEF41B2E}" srcOrd="1" destOrd="0" parTransId="{CF388FC2-F70A-45C8-A888-8542D148938B}" sibTransId="{D90BB392-EE24-492F-9D3B-6D862B806638}"/>
    <dgm:cxn modelId="{84E53318-D5E7-402A-996D-E4F7DB99E015}" type="presParOf" srcId="{AEC05075-B33F-451A-A76E-330902C0D9CC}" destId="{A52180F4-6C91-411F-99C3-D3484B27FA1C}" srcOrd="0" destOrd="0" presId="urn:microsoft.com/office/officeart/2009/layout/ReverseList"/>
    <dgm:cxn modelId="{8788D373-4C3C-4AA5-99DD-52D59BFD8AF6}" type="presParOf" srcId="{AEC05075-B33F-451A-A76E-330902C0D9CC}" destId="{B302E5EE-69A5-4830-8AC7-CDED7A502E45}" srcOrd="1" destOrd="0" presId="urn:microsoft.com/office/officeart/2009/layout/ReverseList"/>
    <dgm:cxn modelId="{AA99EB7E-D4F4-47F1-83D1-1E482613AAB3}" type="presParOf" srcId="{AEC05075-B33F-451A-A76E-330902C0D9CC}" destId="{537404F0-D31E-4C24-9F63-267DA395558D}" srcOrd="2" destOrd="0" presId="urn:microsoft.com/office/officeart/2009/layout/ReverseList"/>
    <dgm:cxn modelId="{6E3C8A95-BEA7-48DC-8CE9-7FDDDF28DBA9}" type="presParOf" srcId="{AEC05075-B33F-451A-A76E-330902C0D9CC}" destId="{D790FEEC-E8F1-4B6E-A9E5-49FF8580FCF6}" srcOrd="3" destOrd="0" presId="urn:microsoft.com/office/officeart/2009/layout/ReverseList"/>
    <dgm:cxn modelId="{99B5048F-07CA-40DC-A816-2C467A8CE688}" type="presParOf" srcId="{AEC05075-B33F-451A-A76E-330902C0D9CC}" destId="{3130623B-DDDE-4F88-BEA8-DEE3C7DD349F}" srcOrd="4" destOrd="0" presId="urn:microsoft.com/office/officeart/2009/layout/ReverseList"/>
    <dgm:cxn modelId="{689EE1CE-31A5-47F9-BF74-FB1C0D306A1F}" type="presParOf" srcId="{AEC05075-B33F-451A-A76E-330902C0D9CC}" destId="{EA31ABF3-EB12-4845-97D4-2F61EF0809D8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CAB3016-56F3-41B9-BD02-0811191CE1FA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86282F23-4182-4117-84DE-DC1739A38CFC}">
      <dgm:prSet phldrT="[Texto]" custT="1"/>
      <dgm:spPr/>
      <dgm:t>
        <a:bodyPr/>
        <a:lstStyle/>
        <a:p>
          <a:r>
            <a:rPr lang="pt-BR" sz="3600" b="1" dirty="0"/>
            <a:t>A ESCOLA QUE TEMOS HOJE É A ESCOLA QUE QUEREMOS?</a:t>
          </a:r>
        </a:p>
      </dgm:t>
    </dgm:pt>
    <dgm:pt modelId="{D3B855CF-927F-47CA-BB2A-5ACBB6CE1251}" type="parTrans" cxnId="{FDBD2D25-FC12-4751-897E-039938AFABF8}">
      <dgm:prSet/>
      <dgm:spPr/>
      <dgm:t>
        <a:bodyPr/>
        <a:lstStyle/>
        <a:p>
          <a:endParaRPr lang="pt-BR"/>
        </a:p>
      </dgm:t>
    </dgm:pt>
    <dgm:pt modelId="{E4E73496-BF0E-404A-9E59-9F0666497BA7}" type="sibTrans" cxnId="{FDBD2D25-FC12-4751-897E-039938AFABF8}">
      <dgm:prSet/>
      <dgm:spPr/>
      <dgm:t>
        <a:bodyPr/>
        <a:lstStyle/>
        <a:p>
          <a:endParaRPr lang="pt-BR"/>
        </a:p>
      </dgm:t>
    </dgm:pt>
    <dgm:pt modelId="{38087127-82BE-4B82-A62D-E8B7E4F6AC53}">
      <dgm:prSet phldrT="[Texto]"/>
      <dgm:spPr/>
      <dgm:t>
        <a:bodyPr/>
        <a:lstStyle/>
        <a:p>
          <a:r>
            <a:rPr lang="pt-BR" dirty="0"/>
            <a:t>ATIVIDADE DE PESQUISA E ANÁLISE</a:t>
          </a:r>
        </a:p>
      </dgm:t>
    </dgm:pt>
    <dgm:pt modelId="{782FD117-639A-46D4-852E-1A11702ECF66}" type="parTrans" cxnId="{4DB7CA14-811D-4606-BB01-17B004C19E89}">
      <dgm:prSet/>
      <dgm:spPr/>
      <dgm:t>
        <a:bodyPr/>
        <a:lstStyle/>
        <a:p>
          <a:endParaRPr lang="pt-BR"/>
        </a:p>
      </dgm:t>
    </dgm:pt>
    <dgm:pt modelId="{EE0C43FA-1EFC-449D-A342-5082A949DD90}" type="sibTrans" cxnId="{4DB7CA14-811D-4606-BB01-17B004C19E89}">
      <dgm:prSet/>
      <dgm:spPr/>
      <dgm:t>
        <a:bodyPr/>
        <a:lstStyle/>
        <a:p>
          <a:endParaRPr lang="pt-BR"/>
        </a:p>
      </dgm:t>
    </dgm:pt>
    <dgm:pt modelId="{91CD611B-70A1-4082-9994-DBDAA080CB1D}" type="pres">
      <dgm:prSet presAssocID="{CCAB3016-56F3-41B9-BD02-0811191CE1FA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A2E37712-C642-4BF5-A170-2B4D5A83281B}" type="pres">
      <dgm:prSet presAssocID="{86282F23-4182-4117-84DE-DC1739A38CFC}" presName="chaos" presStyleCnt="0"/>
      <dgm:spPr/>
    </dgm:pt>
    <dgm:pt modelId="{B28C8990-BD0F-44C2-B2DB-9178D6C56231}" type="pres">
      <dgm:prSet presAssocID="{86282F23-4182-4117-84DE-DC1739A38CFC}" presName="parTx1" presStyleLbl="revTx" presStyleIdx="0" presStyleCnt="1" custScaleX="135813" custScaleY="126319"/>
      <dgm:spPr/>
      <dgm:t>
        <a:bodyPr/>
        <a:lstStyle/>
        <a:p>
          <a:endParaRPr lang="pt-BR"/>
        </a:p>
      </dgm:t>
    </dgm:pt>
    <dgm:pt modelId="{C55AFAD9-ED5F-4148-B963-53CF69BAB1EB}" type="pres">
      <dgm:prSet presAssocID="{86282F23-4182-4117-84DE-DC1739A38CFC}" presName="c1" presStyleLbl="node1" presStyleIdx="0" presStyleCnt="19" custLinFactNeighborX="-88672" custLinFactNeighborY="-1441"/>
      <dgm:spPr/>
    </dgm:pt>
    <dgm:pt modelId="{EDF881AC-B869-45A0-AB7D-E6D77F3DFA42}" type="pres">
      <dgm:prSet presAssocID="{86282F23-4182-4117-84DE-DC1739A38CFC}" presName="c2" presStyleLbl="node1" presStyleIdx="1" presStyleCnt="19"/>
      <dgm:spPr/>
    </dgm:pt>
    <dgm:pt modelId="{C505E9D5-5A22-4491-B2B2-ECFA89718D0C}" type="pres">
      <dgm:prSet presAssocID="{86282F23-4182-4117-84DE-DC1739A38CFC}" presName="c3" presStyleLbl="node1" presStyleIdx="2" presStyleCnt="19" custLinFactNeighborX="10260" custLinFactNeighborY="-48733"/>
      <dgm:spPr/>
    </dgm:pt>
    <dgm:pt modelId="{5A88A005-83EF-4607-8425-F741E623053D}" type="pres">
      <dgm:prSet presAssocID="{86282F23-4182-4117-84DE-DC1739A38CFC}" presName="c4" presStyleLbl="node1" presStyleIdx="3" presStyleCnt="19"/>
      <dgm:spPr/>
    </dgm:pt>
    <dgm:pt modelId="{C34AFC3E-2E3F-4CAC-9A70-C086EC3BBD31}" type="pres">
      <dgm:prSet presAssocID="{86282F23-4182-4117-84DE-DC1739A38CFC}" presName="c5" presStyleLbl="node1" presStyleIdx="4" presStyleCnt="19"/>
      <dgm:spPr/>
    </dgm:pt>
    <dgm:pt modelId="{3DADA4E1-FA7D-4A0D-A9F4-4713AC792E09}" type="pres">
      <dgm:prSet presAssocID="{86282F23-4182-4117-84DE-DC1739A38CFC}" presName="c6" presStyleLbl="node1" presStyleIdx="5" presStyleCnt="19"/>
      <dgm:spPr/>
    </dgm:pt>
    <dgm:pt modelId="{67E84954-2FF1-4129-91F5-F1E631E342FE}" type="pres">
      <dgm:prSet presAssocID="{86282F23-4182-4117-84DE-DC1739A38CFC}" presName="c7" presStyleLbl="node1" presStyleIdx="6" presStyleCnt="19"/>
      <dgm:spPr/>
    </dgm:pt>
    <dgm:pt modelId="{B8ADEDD2-7A21-4F31-80CD-564804F9794E}" type="pres">
      <dgm:prSet presAssocID="{86282F23-4182-4117-84DE-DC1739A38CFC}" presName="c8" presStyleLbl="node1" presStyleIdx="7" presStyleCnt="19"/>
      <dgm:spPr/>
    </dgm:pt>
    <dgm:pt modelId="{9B8B1B0D-0744-4E38-B21D-6FAC6685DE3D}" type="pres">
      <dgm:prSet presAssocID="{86282F23-4182-4117-84DE-DC1739A38CFC}" presName="c9" presStyleLbl="node1" presStyleIdx="8" presStyleCnt="19" custLinFactX="100000" custLinFactY="4795" custLinFactNeighborX="141833" custLinFactNeighborY="100000"/>
      <dgm:spPr/>
    </dgm:pt>
    <dgm:pt modelId="{D4825789-BB3B-4B92-AC28-4BF28BE8D237}" type="pres">
      <dgm:prSet presAssocID="{86282F23-4182-4117-84DE-DC1739A38CFC}" presName="c10" presStyleLbl="node1" presStyleIdx="9" presStyleCnt="19" custLinFactNeighborX="3135" custLinFactNeighborY="-21944"/>
      <dgm:spPr/>
    </dgm:pt>
    <dgm:pt modelId="{BF93E77D-331A-4956-AC4F-D434BDB0BA59}" type="pres">
      <dgm:prSet presAssocID="{86282F23-4182-4117-84DE-DC1739A38CFC}" presName="c11" presStyleLbl="node1" presStyleIdx="10" presStyleCnt="19" custLinFactNeighborX="-88672" custLinFactNeighborY="40306"/>
      <dgm:spPr/>
    </dgm:pt>
    <dgm:pt modelId="{3C3C2CC9-2DE3-49FA-9904-4CD40F8CF9DF}" type="pres">
      <dgm:prSet presAssocID="{86282F23-4182-4117-84DE-DC1739A38CFC}" presName="c12" presStyleLbl="node1" presStyleIdx="11" presStyleCnt="19" custLinFactNeighborX="-48873" custLinFactNeighborY="38631"/>
      <dgm:spPr/>
    </dgm:pt>
    <dgm:pt modelId="{2995BA5F-B88A-485A-B7B8-476D74D74CE1}" type="pres">
      <dgm:prSet presAssocID="{86282F23-4182-4117-84DE-DC1739A38CFC}" presName="c13" presStyleLbl="node1" presStyleIdx="12" presStyleCnt="19" custLinFactNeighborX="-7053" custLinFactNeighborY="33504"/>
      <dgm:spPr/>
    </dgm:pt>
    <dgm:pt modelId="{42714480-ADCA-4004-B759-0F2A5FF04737}" type="pres">
      <dgm:prSet presAssocID="{86282F23-4182-4117-84DE-DC1739A38CFC}" presName="c14" presStyleLbl="node1" presStyleIdx="13" presStyleCnt="19" custLinFactNeighborX="-28214" custLinFactNeighborY="64489"/>
      <dgm:spPr/>
    </dgm:pt>
    <dgm:pt modelId="{A8824103-761F-487D-96E0-B0CC38BE1823}" type="pres">
      <dgm:prSet presAssocID="{86282F23-4182-4117-84DE-DC1739A38CFC}" presName="c15" presStyleLbl="node1" presStyleIdx="14" presStyleCnt="19" custLinFactNeighborX="20519" custLinFactNeighborY="71817"/>
      <dgm:spPr/>
    </dgm:pt>
    <dgm:pt modelId="{EC25ECDE-AC53-4B35-B56F-72EDEEB5DFF2}" type="pres">
      <dgm:prSet presAssocID="{86282F23-4182-4117-84DE-DC1739A38CFC}" presName="c16" presStyleLbl="node1" presStyleIdx="15" presStyleCnt="19" custLinFactNeighborX="48367" custLinFactNeighborY="72550"/>
      <dgm:spPr/>
    </dgm:pt>
    <dgm:pt modelId="{16CC19B7-DA8B-473D-87AF-5F415BFB3E74}" type="pres">
      <dgm:prSet presAssocID="{86282F23-4182-4117-84DE-DC1739A38CFC}" presName="c17" presStyleLbl="node1" presStyleIdx="16" presStyleCnt="19"/>
      <dgm:spPr/>
    </dgm:pt>
    <dgm:pt modelId="{3ECB0C97-CDF2-4403-90DD-BA78623652F4}" type="pres">
      <dgm:prSet presAssocID="{86282F23-4182-4117-84DE-DC1739A38CFC}" presName="c18" presStyleLbl="node1" presStyleIdx="17" presStyleCnt="19"/>
      <dgm:spPr/>
    </dgm:pt>
    <dgm:pt modelId="{B663B179-4E00-46A0-B989-D27D2DC8A08C}" type="pres">
      <dgm:prSet presAssocID="{E4E73496-BF0E-404A-9E59-9F0666497BA7}" presName="chevronComposite1" presStyleCnt="0"/>
      <dgm:spPr/>
    </dgm:pt>
    <dgm:pt modelId="{5ECC63B3-042D-4FA6-9A00-765EFEFFEB0D}" type="pres">
      <dgm:prSet presAssocID="{E4E73496-BF0E-404A-9E59-9F0666497BA7}" presName="chevron1" presStyleLbl="sibTrans2D1" presStyleIdx="0" presStyleCnt="2"/>
      <dgm:spPr/>
    </dgm:pt>
    <dgm:pt modelId="{92A253D4-0B7D-4BD2-818D-DFE75D0A57EC}" type="pres">
      <dgm:prSet presAssocID="{E4E73496-BF0E-404A-9E59-9F0666497BA7}" presName="spChevron1" presStyleCnt="0"/>
      <dgm:spPr/>
    </dgm:pt>
    <dgm:pt modelId="{2FE68AE2-8BFF-4A0E-AB18-50F68B9E16C6}" type="pres">
      <dgm:prSet presAssocID="{E4E73496-BF0E-404A-9E59-9F0666497BA7}" presName="overlap" presStyleCnt="0"/>
      <dgm:spPr/>
    </dgm:pt>
    <dgm:pt modelId="{BAB6639C-05FC-4CD0-92D0-3E663893E410}" type="pres">
      <dgm:prSet presAssocID="{E4E73496-BF0E-404A-9E59-9F0666497BA7}" presName="chevronComposite2" presStyleCnt="0"/>
      <dgm:spPr/>
    </dgm:pt>
    <dgm:pt modelId="{EC6F493D-4AD6-4330-A259-050BB05841B9}" type="pres">
      <dgm:prSet presAssocID="{E4E73496-BF0E-404A-9E59-9F0666497BA7}" presName="chevron2" presStyleLbl="sibTrans2D1" presStyleIdx="1" presStyleCnt="2"/>
      <dgm:spPr/>
    </dgm:pt>
    <dgm:pt modelId="{5955253B-8E25-43A5-8724-E14BA73E99A5}" type="pres">
      <dgm:prSet presAssocID="{E4E73496-BF0E-404A-9E59-9F0666497BA7}" presName="spChevron2" presStyleCnt="0"/>
      <dgm:spPr/>
    </dgm:pt>
    <dgm:pt modelId="{4C1587C4-FD06-4146-80C9-88AFDFA13A32}" type="pres">
      <dgm:prSet presAssocID="{38087127-82BE-4B82-A62D-E8B7E4F6AC53}" presName="last" presStyleCnt="0"/>
      <dgm:spPr/>
    </dgm:pt>
    <dgm:pt modelId="{1ABB74ED-E2CC-4D68-8D9A-9189E17CA4D1}" type="pres">
      <dgm:prSet presAssocID="{38087127-82BE-4B82-A62D-E8B7E4F6AC53}" presName="circleTx" presStyleLbl="node1" presStyleIdx="18" presStyleCnt="19"/>
      <dgm:spPr/>
      <dgm:t>
        <a:bodyPr/>
        <a:lstStyle/>
        <a:p>
          <a:endParaRPr lang="pt-BR"/>
        </a:p>
      </dgm:t>
    </dgm:pt>
    <dgm:pt modelId="{664267F6-802A-40A7-9C15-ED286443F688}" type="pres">
      <dgm:prSet presAssocID="{38087127-82BE-4B82-A62D-E8B7E4F6AC53}" presName="spN" presStyleCnt="0"/>
      <dgm:spPr/>
    </dgm:pt>
  </dgm:ptLst>
  <dgm:cxnLst>
    <dgm:cxn modelId="{9E02A6E8-9F4F-4EB1-8AB5-5F9266A3ECB0}" type="presOf" srcId="{CCAB3016-56F3-41B9-BD02-0811191CE1FA}" destId="{91CD611B-70A1-4082-9994-DBDAA080CB1D}" srcOrd="0" destOrd="0" presId="urn:microsoft.com/office/officeart/2009/3/layout/RandomtoResultProcess"/>
    <dgm:cxn modelId="{9BE573D3-A6DB-4F45-B4B0-EE87DFF8696B}" type="presOf" srcId="{38087127-82BE-4B82-A62D-E8B7E4F6AC53}" destId="{1ABB74ED-E2CC-4D68-8D9A-9189E17CA4D1}" srcOrd="0" destOrd="0" presId="urn:microsoft.com/office/officeart/2009/3/layout/RandomtoResultProcess"/>
    <dgm:cxn modelId="{4DB7CA14-811D-4606-BB01-17B004C19E89}" srcId="{CCAB3016-56F3-41B9-BD02-0811191CE1FA}" destId="{38087127-82BE-4B82-A62D-E8B7E4F6AC53}" srcOrd="1" destOrd="0" parTransId="{782FD117-639A-46D4-852E-1A11702ECF66}" sibTransId="{EE0C43FA-1EFC-449D-A342-5082A949DD90}"/>
    <dgm:cxn modelId="{E1F8D349-3B27-455A-9C66-87986E476B27}" type="presOf" srcId="{86282F23-4182-4117-84DE-DC1739A38CFC}" destId="{B28C8990-BD0F-44C2-B2DB-9178D6C56231}" srcOrd="0" destOrd="0" presId="urn:microsoft.com/office/officeart/2009/3/layout/RandomtoResultProcess"/>
    <dgm:cxn modelId="{FDBD2D25-FC12-4751-897E-039938AFABF8}" srcId="{CCAB3016-56F3-41B9-BD02-0811191CE1FA}" destId="{86282F23-4182-4117-84DE-DC1739A38CFC}" srcOrd="0" destOrd="0" parTransId="{D3B855CF-927F-47CA-BB2A-5ACBB6CE1251}" sibTransId="{E4E73496-BF0E-404A-9E59-9F0666497BA7}"/>
    <dgm:cxn modelId="{C4464132-6D1D-4B18-B5AD-CE170861FE05}" type="presParOf" srcId="{91CD611B-70A1-4082-9994-DBDAA080CB1D}" destId="{A2E37712-C642-4BF5-A170-2B4D5A83281B}" srcOrd="0" destOrd="0" presId="urn:microsoft.com/office/officeart/2009/3/layout/RandomtoResultProcess"/>
    <dgm:cxn modelId="{C2FE4FE8-5D8D-4366-99C0-B5FA1384A66D}" type="presParOf" srcId="{A2E37712-C642-4BF5-A170-2B4D5A83281B}" destId="{B28C8990-BD0F-44C2-B2DB-9178D6C56231}" srcOrd="0" destOrd="0" presId="urn:microsoft.com/office/officeart/2009/3/layout/RandomtoResultProcess"/>
    <dgm:cxn modelId="{5C902A0C-15C1-4118-A085-C6E728E93711}" type="presParOf" srcId="{A2E37712-C642-4BF5-A170-2B4D5A83281B}" destId="{C55AFAD9-ED5F-4148-B963-53CF69BAB1EB}" srcOrd="1" destOrd="0" presId="urn:microsoft.com/office/officeart/2009/3/layout/RandomtoResultProcess"/>
    <dgm:cxn modelId="{D93FF797-8A12-4B66-8BC8-62C46F6561EF}" type="presParOf" srcId="{A2E37712-C642-4BF5-A170-2B4D5A83281B}" destId="{EDF881AC-B869-45A0-AB7D-E6D77F3DFA42}" srcOrd="2" destOrd="0" presId="urn:microsoft.com/office/officeart/2009/3/layout/RandomtoResultProcess"/>
    <dgm:cxn modelId="{7EA81C58-3F05-4363-A634-364A95AA93E7}" type="presParOf" srcId="{A2E37712-C642-4BF5-A170-2B4D5A83281B}" destId="{C505E9D5-5A22-4491-B2B2-ECFA89718D0C}" srcOrd="3" destOrd="0" presId="urn:microsoft.com/office/officeart/2009/3/layout/RandomtoResultProcess"/>
    <dgm:cxn modelId="{E9C997CE-E7F6-4C2A-BFE6-0F2A8D67AE71}" type="presParOf" srcId="{A2E37712-C642-4BF5-A170-2B4D5A83281B}" destId="{5A88A005-83EF-4607-8425-F741E623053D}" srcOrd="4" destOrd="0" presId="urn:microsoft.com/office/officeart/2009/3/layout/RandomtoResultProcess"/>
    <dgm:cxn modelId="{C8E39CA2-2112-44B6-AE17-55F8240D92C8}" type="presParOf" srcId="{A2E37712-C642-4BF5-A170-2B4D5A83281B}" destId="{C34AFC3E-2E3F-4CAC-9A70-C086EC3BBD31}" srcOrd="5" destOrd="0" presId="urn:microsoft.com/office/officeart/2009/3/layout/RandomtoResultProcess"/>
    <dgm:cxn modelId="{3853A4F9-7F02-4A3F-9305-E71A39D1ACD4}" type="presParOf" srcId="{A2E37712-C642-4BF5-A170-2B4D5A83281B}" destId="{3DADA4E1-FA7D-4A0D-A9F4-4713AC792E09}" srcOrd="6" destOrd="0" presId="urn:microsoft.com/office/officeart/2009/3/layout/RandomtoResultProcess"/>
    <dgm:cxn modelId="{81998AD4-29ED-4927-8539-1BB9A04A20A6}" type="presParOf" srcId="{A2E37712-C642-4BF5-A170-2B4D5A83281B}" destId="{67E84954-2FF1-4129-91F5-F1E631E342FE}" srcOrd="7" destOrd="0" presId="urn:microsoft.com/office/officeart/2009/3/layout/RandomtoResultProcess"/>
    <dgm:cxn modelId="{2194DE1B-259A-4ADE-9D0B-B9C7158D0B5A}" type="presParOf" srcId="{A2E37712-C642-4BF5-A170-2B4D5A83281B}" destId="{B8ADEDD2-7A21-4F31-80CD-564804F9794E}" srcOrd="8" destOrd="0" presId="urn:microsoft.com/office/officeart/2009/3/layout/RandomtoResultProcess"/>
    <dgm:cxn modelId="{29A4FC4E-7490-41A4-8AD6-1E581E7BE6F2}" type="presParOf" srcId="{A2E37712-C642-4BF5-A170-2B4D5A83281B}" destId="{9B8B1B0D-0744-4E38-B21D-6FAC6685DE3D}" srcOrd="9" destOrd="0" presId="urn:microsoft.com/office/officeart/2009/3/layout/RandomtoResultProcess"/>
    <dgm:cxn modelId="{E46CA465-3A93-465C-B108-04D0D847ACAD}" type="presParOf" srcId="{A2E37712-C642-4BF5-A170-2B4D5A83281B}" destId="{D4825789-BB3B-4B92-AC28-4BF28BE8D237}" srcOrd="10" destOrd="0" presId="urn:microsoft.com/office/officeart/2009/3/layout/RandomtoResultProcess"/>
    <dgm:cxn modelId="{7096F387-3AF1-4435-962A-1BDE08A2DC1A}" type="presParOf" srcId="{A2E37712-C642-4BF5-A170-2B4D5A83281B}" destId="{BF93E77D-331A-4956-AC4F-D434BDB0BA59}" srcOrd="11" destOrd="0" presId="urn:microsoft.com/office/officeart/2009/3/layout/RandomtoResultProcess"/>
    <dgm:cxn modelId="{57E4EE6A-D945-48C0-82AE-E2923E4DA20A}" type="presParOf" srcId="{A2E37712-C642-4BF5-A170-2B4D5A83281B}" destId="{3C3C2CC9-2DE3-49FA-9904-4CD40F8CF9DF}" srcOrd="12" destOrd="0" presId="urn:microsoft.com/office/officeart/2009/3/layout/RandomtoResultProcess"/>
    <dgm:cxn modelId="{F4ABDF5F-CB89-4062-BF2A-E83C5A7A2FE0}" type="presParOf" srcId="{A2E37712-C642-4BF5-A170-2B4D5A83281B}" destId="{2995BA5F-B88A-485A-B7B8-476D74D74CE1}" srcOrd="13" destOrd="0" presId="urn:microsoft.com/office/officeart/2009/3/layout/RandomtoResultProcess"/>
    <dgm:cxn modelId="{44AEA675-C949-4557-8B80-C01CF56A7641}" type="presParOf" srcId="{A2E37712-C642-4BF5-A170-2B4D5A83281B}" destId="{42714480-ADCA-4004-B759-0F2A5FF04737}" srcOrd="14" destOrd="0" presId="urn:microsoft.com/office/officeart/2009/3/layout/RandomtoResultProcess"/>
    <dgm:cxn modelId="{E4C1E589-3D3D-4E8E-B43F-017F124FD420}" type="presParOf" srcId="{A2E37712-C642-4BF5-A170-2B4D5A83281B}" destId="{A8824103-761F-487D-96E0-B0CC38BE1823}" srcOrd="15" destOrd="0" presId="urn:microsoft.com/office/officeart/2009/3/layout/RandomtoResultProcess"/>
    <dgm:cxn modelId="{6C905CC5-B9E6-4A8F-A498-464082A8A99F}" type="presParOf" srcId="{A2E37712-C642-4BF5-A170-2B4D5A83281B}" destId="{EC25ECDE-AC53-4B35-B56F-72EDEEB5DFF2}" srcOrd="16" destOrd="0" presId="urn:microsoft.com/office/officeart/2009/3/layout/RandomtoResultProcess"/>
    <dgm:cxn modelId="{C558DCF4-A47E-4DE9-B953-F0F5A0E87760}" type="presParOf" srcId="{A2E37712-C642-4BF5-A170-2B4D5A83281B}" destId="{16CC19B7-DA8B-473D-87AF-5F415BFB3E74}" srcOrd="17" destOrd="0" presId="urn:microsoft.com/office/officeart/2009/3/layout/RandomtoResultProcess"/>
    <dgm:cxn modelId="{28E32DA2-6E27-49A1-A23B-51FD8023C93C}" type="presParOf" srcId="{A2E37712-C642-4BF5-A170-2B4D5A83281B}" destId="{3ECB0C97-CDF2-4403-90DD-BA78623652F4}" srcOrd="18" destOrd="0" presId="urn:microsoft.com/office/officeart/2009/3/layout/RandomtoResultProcess"/>
    <dgm:cxn modelId="{C943F119-D28A-4339-952D-E2FD65515CA8}" type="presParOf" srcId="{91CD611B-70A1-4082-9994-DBDAA080CB1D}" destId="{B663B179-4E00-46A0-B989-D27D2DC8A08C}" srcOrd="1" destOrd="0" presId="urn:microsoft.com/office/officeart/2009/3/layout/RandomtoResultProcess"/>
    <dgm:cxn modelId="{993BC297-BDAD-4956-905C-20309634ED55}" type="presParOf" srcId="{B663B179-4E00-46A0-B989-D27D2DC8A08C}" destId="{5ECC63B3-042D-4FA6-9A00-765EFEFFEB0D}" srcOrd="0" destOrd="0" presId="urn:microsoft.com/office/officeart/2009/3/layout/RandomtoResultProcess"/>
    <dgm:cxn modelId="{21BC6E84-0FDC-4540-92B9-09B3E25AFCD0}" type="presParOf" srcId="{B663B179-4E00-46A0-B989-D27D2DC8A08C}" destId="{92A253D4-0B7D-4BD2-818D-DFE75D0A57EC}" srcOrd="1" destOrd="0" presId="urn:microsoft.com/office/officeart/2009/3/layout/RandomtoResultProcess"/>
    <dgm:cxn modelId="{43575598-E321-4495-A040-E6B1BD553942}" type="presParOf" srcId="{91CD611B-70A1-4082-9994-DBDAA080CB1D}" destId="{2FE68AE2-8BFF-4A0E-AB18-50F68B9E16C6}" srcOrd="2" destOrd="0" presId="urn:microsoft.com/office/officeart/2009/3/layout/RandomtoResultProcess"/>
    <dgm:cxn modelId="{D0D16A58-4CA9-4C04-9CB9-51E6D85F61DD}" type="presParOf" srcId="{91CD611B-70A1-4082-9994-DBDAA080CB1D}" destId="{BAB6639C-05FC-4CD0-92D0-3E663893E410}" srcOrd="3" destOrd="0" presId="urn:microsoft.com/office/officeart/2009/3/layout/RandomtoResultProcess"/>
    <dgm:cxn modelId="{DE503433-5B4B-40EB-9149-EFAC1A38579B}" type="presParOf" srcId="{BAB6639C-05FC-4CD0-92D0-3E663893E410}" destId="{EC6F493D-4AD6-4330-A259-050BB05841B9}" srcOrd="0" destOrd="0" presId="urn:microsoft.com/office/officeart/2009/3/layout/RandomtoResultProcess"/>
    <dgm:cxn modelId="{E9038444-5E9A-4137-9CC4-416880C9B0DD}" type="presParOf" srcId="{BAB6639C-05FC-4CD0-92D0-3E663893E410}" destId="{5955253B-8E25-43A5-8724-E14BA73E99A5}" srcOrd="1" destOrd="0" presId="urn:microsoft.com/office/officeart/2009/3/layout/RandomtoResultProcess"/>
    <dgm:cxn modelId="{9A8A5850-E264-4582-94B0-5E5735EE245C}" type="presParOf" srcId="{91CD611B-70A1-4082-9994-DBDAA080CB1D}" destId="{4C1587C4-FD06-4146-80C9-88AFDFA13A32}" srcOrd="4" destOrd="0" presId="urn:microsoft.com/office/officeart/2009/3/layout/RandomtoResultProcess"/>
    <dgm:cxn modelId="{A7B46078-88AB-47B8-949A-7DF16819E429}" type="presParOf" srcId="{4C1587C4-FD06-4146-80C9-88AFDFA13A32}" destId="{1ABB74ED-E2CC-4D68-8D9A-9189E17CA4D1}" srcOrd="0" destOrd="0" presId="urn:microsoft.com/office/officeart/2009/3/layout/RandomtoResultProcess"/>
    <dgm:cxn modelId="{D5438AAD-C49D-4A4A-8E2F-3FBBD8FD3212}" type="presParOf" srcId="{4C1587C4-FD06-4146-80C9-88AFDFA13A32}" destId="{664267F6-802A-40A7-9C15-ED286443F688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CAB3016-56F3-41B9-BD02-0811191CE1FA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8688E8C9-D8BD-4408-9D26-3B225FE81CD2}">
      <dgm:prSet phldrT="[Texto]"/>
      <dgm:spPr/>
      <dgm:t>
        <a:bodyPr/>
        <a:lstStyle/>
        <a:p>
          <a:r>
            <a:rPr lang="pt-BR" dirty="0">
              <a:solidFill>
                <a:schemeClr val="tx1">
                  <a:lumMod val="95000"/>
                  <a:lumOff val="5000"/>
                </a:schemeClr>
              </a:solidFill>
            </a:rPr>
            <a:t>ESTUDO DOS CONCEITOS BÁSICOS DO MÓDULO</a:t>
          </a:r>
        </a:p>
      </dgm:t>
    </dgm:pt>
    <dgm:pt modelId="{16E93F94-ACEA-486B-9351-4E1BC547E9E1}" type="parTrans" cxnId="{6B0C0ED7-7F1B-487A-A2D2-220C7C4F15E2}">
      <dgm:prSet/>
      <dgm:spPr/>
      <dgm:t>
        <a:bodyPr/>
        <a:lstStyle/>
        <a:p>
          <a:endParaRPr lang="pt-BR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CA11D21-A332-407D-9D2F-CCA2041A31D9}" type="sibTrans" cxnId="{6B0C0ED7-7F1B-487A-A2D2-220C7C4F15E2}">
      <dgm:prSet/>
      <dgm:spPr/>
      <dgm:t>
        <a:bodyPr/>
        <a:lstStyle/>
        <a:p>
          <a:endParaRPr lang="pt-BR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537439C-CB86-4F6F-A9FA-F549E0CCD9CA}">
      <dgm:prSet phldrT="[Texto]"/>
      <dgm:spPr/>
      <dgm:t>
        <a:bodyPr/>
        <a:lstStyle/>
        <a:p>
          <a:r>
            <a:rPr lang="pt-BR" dirty="0">
              <a:solidFill>
                <a:schemeClr val="tx1">
                  <a:lumMod val="95000"/>
                  <a:lumOff val="5000"/>
                </a:schemeClr>
              </a:solidFill>
            </a:rPr>
            <a:t>ESCOLA - PROMOÇÃO DE AÇÕES DEMOCRÁTICAS  </a:t>
          </a:r>
        </a:p>
      </dgm:t>
    </dgm:pt>
    <dgm:pt modelId="{96C47B5C-8883-42CA-85E5-7303D7485A93}" type="parTrans" cxnId="{E32C456F-9A74-4C9E-A968-3800417C423C}">
      <dgm:prSet/>
      <dgm:spPr/>
      <dgm:t>
        <a:bodyPr/>
        <a:lstStyle/>
        <a:p>
          <a:endParaRPr lang="pt-BR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41D6B56-D23D-4A15-A787-F132AE5314FC}" type="sibTrans" cxnId="{E32C456F-9A74-4C9E-A968-3800417C423C}">
      <dgm:prSet/>
      <dgm:spPr/>
      <dgm:t>
        <a:bodyPr/>
        <a:lstStyle/>
        <a:p>
          <a:endParaRPr lang="pt-BR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7474C47-211B-4AB0-A92E-846AF4028240}">
      <dgm:prSet phldrT="[Texto]"/>
      <dgm:spPr/>
      <dgm:t>
        <a:bodyPr/>
        <a:lstStyle/>
        <a:p>
          <a:r>
            <a:rPr lang="pt-BR" dirty="0">
              <a:solidFill>
                <a:schemeClr val="tx1">
                  <a:lumMod val="95000"/>
                  <a:lumOff val="5000"/>
                </a:schemeClr>
              </a:solidFill>
            </a:rPr>
            <a:t>PROPOSTA PEDAGÓGICA</a:t>
          </a:r>
        </a:p>
      </dgm:t>
    </dgm:pt>
    <dgm:pt modelId="{B94C4434-A235-4671-8CBC-2CA9D5B42044}" type="parTrans" cxnId="{E680D109-66DB-4D19-967B-CDF93B307180}">
      <dgm:prSet/>
      <dgm:spPr/>
      <dgm:t>
        <a:bodyPr/>
        <a:lstStyle/>
        <a:p>
          <a:endParaRPr lang="pt-BR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B419514-C024-42BA-9E10-96BAC3081421}" type="sibTrans" cxnId="{E680D109-66DB-4D19-967B-CDF93B307180}">
      <dgm:prSet/>
      <dgm:spPr/>
      <dgm:t>
        <a:bodyPr/>
        <a:lstStyle/>
        <a:p>
          <a:endParaRPr lang="pt-BR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72F11E7-17ED-4CE0-A96A-11205993A948}" type="pres">
      <dgm:prSet presAssocID="{CCAB3016-56F3-41B9-BD02-0811191CE1F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27E885F-167E-4096-BA63-F1A4E64159D3}" type="pres">
      <dgm:prSet presAssocID="{CCAB3016-56F3-41B9-BD02-0811191CE1FA}" presName="dummyMaxCanvas" presStyleCnt="0">
        <dgm:presLayoutVars/>
      </dgm:prSet>
      <dgm:spPr/>
    </dgm:pt>
    <dgm:pt modelId="{0CECCBEC-BB16-4AA8-B57E-DA6B916A9098}" type="pres">
      <dgm:prSet presAssocID="{CCAB3016-56F3-41B9-BD02-0811191CE1FA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5C92C4-C01D-488A-967B-45ACBF17EE0F}" type="pres">
      <dgm:prSet presAssocID="{CCAB3016-56F3-41B9-BD02-0811191CE1FA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422AFD-E265-4640-B5B6-3203A45D4E59}" type="pres">
      <dgm:prSet presAssocID="{CCAB3016-56F3-41B9-BD02-0811191CE1FA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E1613C3-D5E4-4A15-AE3A-1CC9BCD6AB36}" type="pres">
      <dgm:prSet presAssocID="{CCAB3016-56F3-41B9-BD02-0811191CE1FA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5182182-50C1-49B9-8D22-10E9D1998B12}" type="pres">
      <dgm:prSet presAssocID="{CCAB3016-56F3-41B9-BD02-0811191CE1FA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1C8A8B3-51E7-49F5-AF3C-2C46F6B9713A}" type="pres">
      <dgm:prSet presAssocID="{CCAB3016-56F3-41B9-BD02-0811191CE1FA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CFCBFC-67C9-4C6A-AA53-083743D54751}" type="pres">
      <dgm:prSet presAssocID="{CCAB3016-56F3-41B9-BD02-0811191CE1FA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27D135F-E961-4AE3-8B56-4D2B0D54346E}" type="pres">
      <dgm:prSet presAssocID="{CCAB3016-56F3-41B9-BD02-0811191CE1FA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8EA8347-C2BB-4162-A79A-A47FACD9D82A}" type="presOf" srcId="{9CA11D21-A332-407D-9D2F-CCA2041A31D9}" destId="{5E1613C3-D5E4-4A15-AE3A-1CC9BCD6AB36}" srcOrd="0" destOrd="0" presId="urn:microsoft.com/office/officeart/2005/8/layout/vProcess5"/>
    <dgm:cxn modelId="{D33AC284-DFB9-4DF4-AB0F-CABCF1CD8687}" type="presOf" srcId="{CCAB3016-56F3-41B9-BD02-0811191CE1FA}" destId="{972F11E7-17ED-4CE0-A96A-11205993A948}" srcOrd="0" destOrd="0" presId="urn:microsoft.com/office/officeart/2005/8/layout/vProcess5"/>
    <dgm:cxn modelId="{E32C456F-9A74-4C9E-A968-3800417C423C}" srcId="{CCAB3016-56F3-41B9-BD02-0811191CE1FA}" destId="{2537439C-CB86-4F6F-A9FA-F549E0CCD9CA}" srcOrd="1" destOrd="0" parTransId="{96C47B5C-8883-42CA-85E5-7303D7485A93}" sibTransId="{241D6B56-D23D-4A15-A787-F132AE5314FC}"/>
    <dgm:cxn modelId="{D41E656F-214B-4AC7-89F2-A0C2F8821BF6}" type="presOf" srcId="{8688E8C9-D8BD-4408-9D26-3B225FE81CD2}" destId="{81C8A8B3-51E7-49F5-AF3C-2C46F6B9713A}" srcOrd="1" destOrd="0" presId="urn:microsoft.com/office/officeart/2005/8/layout/vProcess5"/>
    <dgm:cxn modelId="{DD921D62-EBBD-48B6-8246-2125896016C2}" type="presOf" srcId="{8688E8C9-D8BD-4408-9D26-3B225FE81CD2}" destId="{0CECCBEC-BB16-4AA8-B57E-DA6B916A9098}" srcOrd="0" destOrd="0" presId="urn:microsoft.com/office/officeart/2005/8/layout/vProcess5"/>
    <dgm:cxn modelId="{C5782673-20EB-4B1A-A894-65B7977956E9}" type="presOf" srcId="{2537439C-CB86-4F6F-A9FA-F549E0CCD9CA}" destId="{585C92C4-C01D-488A-967B-45ACBF17EE0F}" srcOrd="0" destOrd="0" presId="urn:microsoft.com/office/officeart/2005/8/layout/vProcess5"/>
    <dgm:cxn modelId="{101ECE0A-C4BE-4B0B-B969-36818FBD6EE5}" type="presOf" srcId="{2537439C-CB86-4F6F-A9FA-F549E0CCD9CA}" destId="{A7CFCBFC-67C9-4C6A-AA53-083743D54751}" srcOrd="1" destOrd="0" presId="urn:microsoft.com/office/officeart/2005/8/layout/vProcess5"/>
    <dgm:cxn modelId="{7E10E75F-69FD-41CA-B89C-FA4613E18B80}" type="presOf" srcId="{07474C47-211B-4AB0-A92E-846AF4028240}" destId="{727D135F-E961-4AE3-8B56-4D2B0D54346E}" srcOrd="1" destOrd="0" presId="urn:microsoft.com/office/officeart/2005/8/layout/vProcess5"/>
    <dgm:cxn modelId="{6B0C0ED7-7F1B-487A-A2D2-220C7C4F15E2}" srcId="{CCAB3016-56F3-41B9-BD02-0811191CE1FA}" destId="{8688E8C9-D8BD-4408-9D26-3B225FE81CD2}" srcOrd="0" destOrd="0" parTransId="{16E93F94-ACEA-486B-9351-4E1BC547E9E1}" sibTransId="{9CA11D21-A332-407D-9D2F-CCA2041A31D9}"/>
    <dgm:cxn modelId="{E680D109-66DB-4D19-967B-CDF93B307180}" srcId="{CCAB3016-56F3-41B9-BD02-0811191CE1FA}" destId="{07474C47-211B-4AB0-A92E-846AF4028240}" srcOrd="2" destOrd="0" parTransId="{B94C4434-A235-4671-8CBC-2CA9D5B42044}" sibTransId="{1B419514-C024-42BA-9E10-96BAC3081421}"/>
    <dgm:cxn modelId="{3A6C7220-99DD-41F6-AA9E-ACA98749E0ED}" type="presOf" srcId="{07474C47-211B-4AB0-A92E-846AF4028240}" destId="{13422AFD-E265-4640-B5B6-3203A45D4E59}" srcOrd="0" destOrd="0" presId="urn:microsoft.com/office/officeart/2005/8/layout/vProcess5"/>
    <dgm:cxn modelId="{3A2F18C1-693D-443F-BA0A-3B221DE62CED}" type="presOf" srcId="{241D6B56-D23D-4A15-A787-F132AE5314FC}" destId="{E5182182-50C1-49B9-8D22-10E9D1998B12}" srcOrd="0" destOrd="0" presId="urn:microsoft.com/office/officeart/2005/8/layout/vProcess5"/>
    <dgm:cxn modelId="{47290C29-4F66-4D4E-971E-0B24BBF6D414}" type="presParOf" srcId="{972F11E7-17ED-4CE0-A96A-11205993A948}" destId="{F27E885F-167E-4096-BA63-F1A4E64159D3}" srcOrd="0" destOrd="0" presId="urn:microsoft.com/office/officeart/2005/8/layout/vProcess5"/>
    <dgm:cxn modelId="{702C6446-1B0B-4267-82C7-C9726C5864C3}" type="presParOf" srcId="{972F11E7-17ED-4CE0-A96A-11205993A948}" destId="{0CECCBEC-BB16-4AA8-B57E-DA6B916A9098}" srcOrd="1" destOrd="0" presId="urn:microsoft.com/office/officeart/2005/8/layout/vProcess5"/>
    <dgm:cxn modelId="{655E9D0B-4CE9-4E35-9E83-FD7C9474590D}" type="presParOf" srcId="{972F11E7-17ED-4CE0-A96A-11205993A948}" destId="{585C92C4-C01D-488A-967B-45ACBF17EE0F}" srcOrd="2" destOrd="0" presId="urn:microsoft.com/office/officeart/2005/8/layout/vProcess5"/>
    <dgm:cxn modelId="{BA7EFB12-3AE8-4DEF-9557-225A44F813E4}" type="presParOf" srcId="{972F11E7-17ED-4CE0-A96A-11205993A948}" destId="{13422AFD-E265-4640-B5B6-3203A45D4E59}" srcOrd="3" destOrd="0" presId="urn:microsoft.com/office/officeart/2005/8/layout/vProcess5"/>
    <dgm:cxn modelId="{EE094FE6-3B35-4A00-A665-2D47A2F2B694}" type="presParOf" srcId="{972F11E7-17ED-4CE0-A96A-11205993A948}" destId="{5E1613C3-D5E4-4A15-AE3A-1CC9BCD6AB36}" srcOrd="4" destOrd="0" presId="urn:microsoft.com/office/officeart/2005/8/layout/vProcess5"/>
    <dgm:cxn modelId="{FC7E9E12-E18B-4B75-B368-47231DFEA83D}" type="presParOf" srcId="{972F11E7-17ED-4CE0-A96A-11205993A948}" destId="{E5182182-50C1-49B9-8D22-10E9D1998B12}" srcOrd="5" destOrd="0" presId="urn:microsoft.com/office/officeart/2005/8/layout/vProcess5"/>
    <dgm:cxn modelId="{1981ACED-773A-4825-AB2C-1FB61B1E395D}" type="presParOf" srcId="{972F11E7-17ED-4CE0-A96A-11205993A948}" destId="{81C8A8B3-51E7-49F5-AF3C-2C46F6B9713A}" srcOrd="6" destOrd="0" presId="urn:microsoft.com/office/officeart/2005/8/layout/vProcess5"/>
    <dgm:cxn modelId="{D7E1DB19-2871-4F59-98AC-DF20882D44A1}" type="presParOf" srcId="{972F11E7-17ED-4CE0-A96A-11205993A948}" destId="{A7CFCBFC-67C9-4C6A-AA53-083743D54751}" srcOrd="7" destOrd="0" presId="urn:microsoft.com/office/officeart/2005/8/layout/vProcess5"/>
    <dgm:cxn modelId="{77C2DC91-AF0A-4F94-BDC5-C545477F8E5C}" type="presParOf" srcId="{972F11E7-17ED-4CE0-A96A-11205993A948}" destId="{727D135F-E961-4AE3-8B56-4D2B0D54346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733AC3A-89C4-4858-90D9-73BF6D311AE7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5F09CC43-E4EC-43AD-8AFB-6F560865ACBA}">
      <dgm:prSet phldrT="[Texto]" custT="1"/>
      <dgm:spPr/>
      <dgm:t>
        <a:bodyPr/>
        <a:lstStyle/>
        <a:p>
          <a:r>
            <a:rPr lang="pt-BR" sz="2800" b="1" dirty="0">
              <a:solidFill>
                <a:schemeClr val="tx1">
                  <a:lumMod val="95000"/>
                  <a:lumOff val="5000"/>
                </a:schemeClr>
              </a:solidFill>
            </a:rPr>
            <a:t>CVA – Comunidade Virtual de Aprendizagem:</a:t>
          </a:r>
        </a:p>
        <a:p>
          <a:endParaRPr lang="pt-BR" sz="2800" b="1" dirty="0">
            <a:solidFill>
              <a:schemeClr val="tx1">
                <a:lumMod val="95000"/>
                <a:lumOff val="5000"/>
              </a:schemeClr>
            </a:solidFill>
          </a:endParaRPr>
        </a:p>
        <a:p>
          <a:r>
            <a:rPr lang="pt-BR" sz="3600" b="1" dirty="0">
              <a:solidFill>
                <a:schemeClr val="bg1"/>
              </a:solidFill>
            </a:rPr>
            <a:t>A ESCOLA QUE QUEREMOS </a:t>
          </a:r>
        </a:p>
      </dgm:t>
    </dgm:pt>
    <dgm:pt modelId="{2A27017E-8D89-4FC3-8D7C-87B9513D291D}" type="parTrans" cxnId="{AB405B96-5CC1-40D8-B934-8974DEF8C05C}">
      <dgm:prSet/>
      <dgm:spPr/>
      <dgm:t>
        <a:bodyPr/>
        <a:lstStyle/>
        <a:p>
          <a:endParaRPr lang="pt-BR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6C9408C-D7B1-40B5-B176-C63D9DCBADA5}" type="sibTrans" cxnId="{AB405B96-5CC1-40D8-B934-8974DEF8C05C}">
      <dgm:prSet/>
      <dgm:spPr/>
      <dgm:t>
        <a:bodyPr/>
        <a:lstStyle/>
        <a:p>
          <a:endParaRPr lang="pt-BR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CA7AFAB-D54A-4C08-A0D8-EF3DA6734D58}">
      <dgm:prSet phldrT="[Texto]" custT="1"/>
      <dgm:spPr/>
      <dgm:t>
        <a:bodyPr/>
        <a:lstStyle/>
        <a:p>
          <a:r>
            <a:rPr lang="pt-BR" sz="3200" b="1" dirty="0">
              <a:solidFill>
                <a:schemeClr val="tx1">
                  <a:lumMod val="95000"/>
                  <a:lumOff val="5000"/>
                </a:schemeClr>
              </a:solidFill>
            </a:rPr>
            <a:t>Iniciativa que já existe na escola em que você atua para promover      o tema da diversidade no ambiente escolar</a:t>
          </a:r>
        </a:p>
      </dgm:t>
    </dgm:pt>
    <dgm:pt modelId="{CD17E027-68CE-4A34-9314-8FB5CD0BFDA5}" type="parTrans" cxnId="{944953C4-7598-4F58-9149-1FBE109C8C8C}">
      <dgm:prSet/>
      <dgm:spPr/>
      <dgm:t>
        <a:bodyPr/>
        <a:lstStyle/>
        <a:p>
          <a:endParaRPr lang="pt-BR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FDF984B-6B86-42B1-AD18-E5D7628AADF4}" type="sibTrans" cxnId="{944953C4-7598-4F58-9149-1FBE109C8C8C}">
      <dgm:prSet/>
      <dgm:spPr/>
      <dgm:t>
        <a:bodyPr/>
        <a:lstStyle/>
        <a:p>
          <a:endParaRPr lang="pt-BR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83CB093-C7FC-4671-BD30-E3BEC9FC1833}">
      <dgm:prSet phldrT="[Texto]" custT="1"/>
      <dgm:spPr/>
      <dgm:t>
        <a:bodyPr/>
        <a:lstStyle/>
        <a:p>
          <a:r>
            <a:rPr lang="pt-BR" sz="3600" b="1" dirty="0">
              <a:solidFill>
                <a:schemeClr val="tx1">
                  <a:lumMod val="95000"/>
                  <a:lumOff val="5000"/>
                </a:schemeClr>
              </a:solidFill>
            </a:rPr>
            <a:t>Comentar as iniciativas compartilhadas pelos seus colegas</a:t>
          </a:r>
        </a:p>
      </dgm:t>
    </dgm:pt>
    <dgm:pt modelId="{30E6192C-5E68-497E-B7E9-9607C6B1A64B}" type="parTrans" cxnId="{D5323504-658D-4782-A091-FF94BF272C4F}">
      <dgm:prSet/>
      <dgm:spPr/>
      <dgm:t>
        <a:bodyPr/>
        <a:lstStyle/>
        <a:p>
          <a:endParaRPr lang="pt-BR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B2EF2E7-8FE3-4491-AAF6-7E93261FD6E7}" type="sibTrans" cxnId="{D5323504-658D-4782-A091-FF94BF272C4F}">
      <dgm:prSet/>
      <dgm:spPr/>
      <dgm:t>
        <a:bodyPr/>
        <a:lstStyle/>
        <a:p>
          <a:endParaRPr lang="pt-BR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C3C3342-37BB-4994-BE57-B41659E2FDD9}" type="pres">
      <dgm:prSet presAssocID="{1733AC3A-89C4-4858-90D9-73BF6D311AE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50C0C99-4A41-4F03-A3D2-45B5119D99DD}" type="pres">
      <dgm:prSet presAssocID="{5F09CC43-E4EC-43AD-8AFB-6F560865ACB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C6E2DE-DDBD-44FD-810F-819AF1DA0E02}" type="pres">
      <dgm:prSet presAssocID="{46C9408C-D7B1-40B5-B176-C63D9DCBADA5}" presName="sibTrans" presStyleCnt="0"/>
      <dgm:spPr/>
    </dgm:pt>
    <dgm:pt modelId="{5B08B603-5615-4B3E-B74D-8547C370E314}" type="pres">
      <dgm:prSet presAssocID="{FCA7AFAB-D54A-4C08-A0D8-EF3DA6734D5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96EA0EB-5EEA-46EE-8F14-3EAD2DDC9B13}" type="pres">
      <dgm:prSet presAssocID="{2FDF984B-6B86-42B1-AD18-E5D7628AADF4}" presName="sibTrans" presStyleCnt="0"/>
      <dgm:spPr/>
    </dgm:pt>
    <dgm:pt modelId="{C5EB86DE-21E0-43FE-B891-E3E53642CC2F}" type="pres">
      <dgm:prSet presAssocID="{B83CB093-C7FC-4671-BD30-E3BEC9FC183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F53F38F-2961-4E91-A922-63AFE3E39774}" type="presOf" srcId="{B83CB093-C7FC-4671-BD30-E3BEC9FC1833}" destId="{C5EB86DE-21E0-43FE-B891-E3E53642CC2F}" srcOrd="0" destOrd="0" presId="urn:microsoft.com/office/officeart/2005/8/layout/hList6"/>
    <dgm:cxn modelId="{AB405B96-5CC1-40D8-B934-8974DEF8C05C}" srcId="{1733AC3A-89C4-4858-90D9-73BF6D311AE7}" destId="{5F09CC43-E4EC-43AD-8AFB-6F560865ACBA}" srcOrd="0" destOrd="0" parTransId="{2A27017E-8D89-4FC3-8D7C-87B9513D291D}" sibTransId="{46C9408C-D7B1-40B5-B176-C63D9DCBADA5}"/>
    <dgm:cxn modelId="{7A3A412C-88E8-45FE-A59A-347140B8BA01}" type="presOf" srcId="{FCA7AFAB-D54A-4C08-A0D8-EF3DA6734D58}" destId="{5B08B603-5615-4B3E-B74D-8547C370E314}" srcOrd="0" destOrd="0" presId="urn:microsoft.com/office/officeart/2005/8/layout/hList6"/>
    <dgm:cxn modelId="{944953C4-7598-4F58-9149-1FBE109C8C8C}" srcId="{1733AC3A-89C4-4858-90D9-73BF6D311AE7}" destId="{FCA7AFAB-D54A-4C08-A0D8-EF3DA6734D58}" srcOrd="1" destOrd="0" parTransId="{CD17E027-68CE-4A34-9314-8FB5CD0BFDA5}" sibTransId="{2FDF984B-6B86-42B1-AD18-E5D7628AADF4}"/>
    <dgm:cxn modelId="{41AD0B73-8505-45F6-9DF9-7660EDD3FD4E}" type="presOf" srcId="{1733AC3A-89C4-4858-90D9-73BF6D311AE7}" destId="{1C3C3342-37BB-4994-BE57-B41659E2FDD9}" srcOrd="0" destOrd="0" presId="urn:microsoft.com/office/officeart/2005/8/layout/hList6"/>
    <dgm:cxn modelId="{D5323504-658D-4782-A091-FF94BF272C4F}" srcId="{1733AC3A-89C4-4858-90D9-73BF6D311AE7}" destId="{B83CB093-C7FC-4671-BD30-E3BEC9FC1833}" srcOrd="2" destOrd="0" parTransId="{30E6192C-5E68-497E-B7E9-9607C6B1A64B}" sibTransId="{FB2EF2E7-8FE3-4491-AAF6-7E93261FD6E7}"/>
    <dgm:cxn modelId="{34944433-642D-4B22-8027-2411D29FA6CD}" type="presOf" srcId="{5F09CC43-E4EC-43AD-8AFB-6F560865ACBA}" destId="{250C0C99-4A41-4F03-A3D2-45B5119D99DD}" srcOrd="0" destOrd="0" presId="urn:microsoft.com/office/officeart/2005/8/layout/hList6"/>
    <dgm:cxn modelId="{A8D089D3-C83E-49E0-ABDC-F7BBFB437684}" type="presParOf" srcId="{1C3C3342-37BB-4994-BE57-B41659E2FDD9}" destId="{250C0C99-4A41-4F03-A3D2-45B5119D99DD}" srcOrd="0" destOrd="0" presId="urn:microsoft.com/office/officeart/2005/8/layout/hList6"/>
    <dgm:cxn modelId="{D0931B08-81F9-4B2B-8670-10720ABF2246}" type="presParOf" srcId="{1C3C3342-37BB-4994-BE57-B41659E2FDD9}" destId="{86C6E2DE-DDBD-44FD-810F-819AF1DA0E02}" srcOrd="1" destOrd="0" presId="urn:microsoft.com/office/officeart/2005/8/layout/hList6"/>
    <dgm:cxn modelId="{B2DE9481-7473-42F2-ABE3-F0040D2D133B}" type="presParOf" srcId="{1C3C3342-37BB-4994-BE57-B41659E2FDD9}" destId="{5B08B603-5615-4B3E-B74D-8547C370E314}" srcOrd="2" destOrd="0" presId="urn:microsoft.com/office/officeart/2005/8/layout/hList6"/>
    <dgm:cxn modelId="{63829BF3-B6C0-4C05-B0A7-C8D3AAD75434}" type="presParOf" srcId="{1C3C3342-37BB-4994-BE57-B41659E2FDD9}" destId="{E96EA0EB-5EEA-46EE-8F14-3EAD2DDC9B13}" srcOrd="3" destOrd="0" presId="urn:microsoft.com/office/officeart/2005/8/layout/hList6"/>
    <dgm:cxn modelId="{9E9CECFA-09EA-45CC-A4DB-1282D70E22A4}" type="presParOf" srcId="{1C3C3342-37BB-4994-BE57-B41659E2FDD9}" destId="{C5EB86DE-21E0-43FE-B891-E3E53642CC2F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FFCBB12-03CF-47F2-B118-26F1D5073E96}" type="doc">
      <dgm:prSet loTypeId="urn:microsoft.com/office/officeart/2005/8/layout/matrix1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472CC263-6ADF-4313-BFF1-8ACAFA57963D}">
      <dgm:prSet phldrT="[Texto]" custT="1"/>
      <dgm:spPr/>
      <dgm:t>
        <a:bodyPr/>
        <a:lstStyle/>
        <a:p>
          <a:pPr algn="ctr">
            <a:lnSpc>
              <a:spcPct val="100000"/>
            </a:lnSpc>
          </a:pPr>
          <a:r>
            <a:rPr lang="pt-BR" sz="24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PERGUNTAS NORTEADORAS</a:t>
          </a:r>
          <a:endParaRPr lang="pt-BR" sz="2400" b="1" dirty="0">
            <a:solidFill>
              <a:schemeClr val="tx1"/>
            </a:solidFill>
          </a:endParaRPr>
        </a:p>
      </dgm:t>
    </dgm:pt>
    <dgm:pt modelId="{79482C9D-BB50-4983-AAA4-7528FF559573}" type="parTrans" cxnId="{FB65B30C-AC77-436F-8480-BBAA38ACC3FA}">
      <dgm:prSet/>
      <dgm:spPr/>
      <dgm:t>
        <a:bodyPr/>
        <a:lstStyle/>
        <a:p>
          <a:pPr algn="ctr">
            <a:lnSpc>
              <a:spcPct val="100000"/>
            </a:lnSpc>
          </a:pPr>
          <a:endParaRPr lang="pt-BR" sz="2000" b="1">
            <a:solidFill>
              <a:schemeClr val="tx1"/>
            </a:solidFill>
          </a:endParaRPr>
        </a:p>
      </dgm:t>
    </dgm:pt>
    <dgm:pt modelId="{B15003F1-7EA7-490D-B30C-D13D7E6F65C1}" type="sibTrans" cxnId="{FB65B30C-AC77-436F-8480-BBAA38ACC3FA}">
      <dgm:prSet/>
      <dgm:spPr/>
      <dgm:t>
        <a:bodyPr/>
        <a:lstStyle/>
        <a:p>
          <a:pPr algn="ctr">
            <a:lnSpc>
              <a:spcPct val="100000"/>
            </a:lnSpc>
          </a:pPr>
          <a:endParaRPr lang="pt-BR" sz="2000" b="1">
            <a:solidFill>
              <a:schemeClr val="tx1"/>
            </a:solidFill>
          </a:endParaRPr>
        </a:p>
      </dgm:t>
    </dgm:pt>
    <dgm:pt modelId="{B5708ACB-30ED-4C99-9642-7F6B70947E53}">
      <dgm:prSet phldrT="[Texto]" custT="1"/>
      <dgm:spPr/>
      <dgm:t>
        <a:bodyPr/>
        <a:lstStyle/>
        <a:p>
          <a:pPr algn="ctr">
            <a:lnSpc>
              <a:spcPct val="100000"/>
            </a:lnSpc>
            <a:buFont typeface="Symbol" panose="05050102010706020507" pitchFamily="18" charset="2"/>
            <a:buChar char=""/>
          </a:pPr>
          <a:r>
            <a:rPr lang="pt-BR" sz="24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 Proposta Pedagógica e o     Regimento Escolar tratam das temáticas da diversidade?</a:t>
          </a:r>
          <a:endParaRPr lang="pt-BR" sz="2400" b="1" dirty="0">
            <a:solidFill>
              <a:schemeClr val="tx1"/>
            </a:solidFill>
          </a:endParaRPr>
        </a:p>
      </dgm:t>
    </dgm:pt>
    <dgm:pt modelId="{BD4E1598-5580-4F55-8B69-6BBF246CA689}" type="parTrans" cxnId="{45B0A122-72F6-4473-917C-7B43A9C98CFF}">
      <dgm:prSet/>
      <dgm:spPr/>
      <dgm:t>
        <a:bodyPr/>
        <a:lstStyle/>
        <a:p>
          <a:pPr algn="ctr">
            <a:lnSpc>
              <a:spcPct val="100000"/>
            </a:lnSpc>
          </a:pPr>
          <a:endParaRPr lang="pt-BR" sz="2000" b="1">
            <a:solidFill>
              <a:schemeClr val="tx1"/>
            </a:solidFill>
          </a:endParaRPr>
        </a:p>
      </dgm:t>
    </dgm:pt>
    <dgm:pt modelId="{F2739ADF-93D5-44EE-BCA8-FE51F7EB5F61}" type="sibTrans" cxnId="{45B0A122-72F6-4473-917C-7B43A9C98CFF}">
      <dgm:prSet/>
      <dgm:spPr/>
      <dgm:t>
        <a:bodyPr/>
        <a:lstStyle/>
        <a:p>
          <a:pPr algn="ctr">
            <a:lnSpc>
              <a:spcPct val="100000"/>
            </a:lnSpc>
          </a:pPr>
          <a:endParaRPr lang="pt-BR" sz="2000" b="1">
            <a:solidFill>
              <a:schemeClr val="tx1"/>
            </a:solidFill>
          </a:endParaRPr>
        </a:p>
      </dgm:t>
    </dgm:pt>
    <dgm:pt modelId="{F7654480-4A6D-415C-BC01-EA209817949A}">
      <dgm:prSet phldrT="[Texto]" custT="1"/>
      <dgm:spPr/>
      <dgm:t>
        <a:bodyPr/>
        <a:lstStyle/>
        <a:p>
          <a:pPr algn="ctr">
            <a:lnSpc>
              <a:spcPct val="100000"/>
            </a:lnSpc>
            <a:buFont typeface="Symbol" panose="05050102010706020507" pitchFamily="18" charset="2"/>
            <a:buChar char=""/>
          </a:pPr>
          <a:r>
            <a:rPr lang="pt-BR" sz="24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Para você, esses dois documentos devem ou não mencionar questões de identidade e diferenças?</a:t>
          </a:r>
          <a:endParaRPr lang="pt-BR" sz="2400" b="1" dirty="0">
            <a:solidFill>
              <a:schemeClr val="tx1"/>
            </a:solidFill>
          </a:endParaRPr>
        </a:p>
      </dgm:t>
    </dgm:pt>
    <dgm:pt modelId="{41E492BB-C6B0-48C2-B24B-41FC3A3ED209}" type="parTrans" cxnId="{977290A6-9B03-4797-8ED9-A358EA9C2BC7}">
      <dgm:prSet/>
      <dgm:spPr/>
      <dgm:t>
        <a:bodyPr/>
        <a:lstStyle/>
        <a:p>
          <a:pPr algn="ctr">
            <a:lnSpc>
              <a:spcPct val="100000"/>
            </a:lnSpc>
          </a:pPr>
          <a:endParaRPr lang="pt-BR" sz="2000" b="1">
            <a:solidFill>
              <a:schemeClr val="tx1"/>
            </a:solidFill>
          </a:endParaRPr>
        </a:p>
      </dgm:t>
    </dgm:pt>
    <dgm:pt modelId="{AF283F5D-80E6-4378-93EE-BC0FD0EBF5EE}" type="sibTrans" cxnId="{977290A6-9B03-4797-8ED9-A358EA9C2BC7}">
      <dgm:prSet/>
      <dgm:spPr/>
      <dgm:t>
        <a:bodyPr/>
        <a:lstStyle/>
        <a:p>
          <a:pPr algn="ctr">
            <a:lnSpc>
              <a:spcPct val="100000"/>
            </a:lnSpc>
          </a:pPr>
          <a:endParaRPr lang="pt-BR" sz="2000" b="1">
            <a:solidFill>
              <a:schemeClr val="tx1"/>
            </a:solidFill>
          </a:endParaRPr>
        </a:p>
      </dgm:t>
    </dgm:pt>
    <dgm:pt modelId="{D805CDEA-0FD8-441F-BA62-45C1FA17E4CC}">
      <dgm:prSet phldrT="[Texto]" custT="1"/>
      <dgm:spPr/>
      <dgm:t>
        <a:bodyPr/>
        <a:lstStyle/>
        <a:p>
          <a:pPr algn="ctr">
            <a:lnSpc>
              <a:spcPct val="100000"/>
            </a:lnSpc>
            <a:buFont typeface="Symbol" panose="05050102010706020507" pitchFamily="18" charset="2"/>
            <a:buChar char=""/>
          </a:pPr>
          <a:r>
            <a:rPr lang="pt-BR" sz="24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Considerando a perspectiva adotada neste módulo, segundo a qual as identidades e diferenças são produzidas socialmente, como você, diretor de escola, tem lidado com essas questões junto à comunidade escolar?</a:t>
          </a:r>
        </a:p>
        <a:p>
          <a:pPr algn="ctr">
            <a:lnSpc>
              <a:spcPct val="100000"/>
            </a:lnSpc>
            <a:buFont typeface="Symbol" panose="05050102010706020507" pitchFamily="18" charset="2"/>
            <a:buChar char=""/>
          </a:pPr>
          <a:endParaRPr lang="pt-BR" sz="2400" b="1" dirty="0">
            <a:solidFill>
              <a:schemeClr val="tx1"/>
            </a:solidFill>
          </a:endParaRPr>
        </a:p>
      </dgm:t>
    </dgm:pt>
    <dgm:pt modelId="{8F8CB6A8-BE65-48B9-AAC4-D57D61182175}" type="parTrans" cxnId="{9B152180-C2EA-46FB-9F70-1F47A235E851}">
      <dgm:prSet/>
      <dgm:spPr/>
      <dgm:t>
        <a:bodyPr/>
        <a:lstStyle/>
        <a:p>
          <a:pPr algn="ctr">
            <a:lnSpc>
              <a:spcPct val="100000"/>
            </a:lnSpc>
          </a:pPr>
          <a:endParaRPr lang="pt-BR" sz="2000" b="1">
            <a:solidFill>
              <a:schemeClr val="tx1"/>
            </a:solidFill>
          </a:endParaRPr>
        </a:p>
      </dgm:t>
    </dgm:pt>
    <dgm:pt modelId="{85ED48D8-5AC5-4DBD-8384-97648EF8CC75}" type="sibTrans" cxnId="{9B152180-C2EA-46FB-9F70-1F47A235E851}">
      <dgm:prSet/>
      <dgm:spPr/>
      <dgm:t>
        <a:bodyPr/>
        <a:lstStyle/>
        <a:p>
          <a:pPr algn="ctr">
            <a:lnSpc>
              <a:spcPct val="100000"/>
            </a:lnSpc>
          </a:pPr>
          <a:endParaRPr lang="pt-BR" sz="2000" b="1">
            <a:solidFill>
              <a:schemeClr val="tx1"/>
            </a:solidFill>
          </a:endParaRPr>
        </a:p>
      </dgm:t>
    </dgm:pt>
    <dgm:pt modelId="{76A1AD8F-358C-447A-9536-83395594D754}">
      <dgm:prSet phldrT="[Texto]" custT="1"/>
      <dgm:spPr/>
      <dgm:t>
        <a:bodyPr/>
        <a:lstStyle/>
        <a:p>
          <a:pPr algn="ctr">
            <a:lnSpc>
              <a:spcPct val="100000"/>
            </a:lnSpc>
            <a:buFont typeface="Symbol" panose="05050102010706020507" pitchFamily="18" charset="2"/>
            <a:buChar char=""/>
          </a:pPr>
          <a:r>
            <a:rPr lang="pt-BR" sz="24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De que forma você promove momentos de reflexão e conscientização perante as discriminações religiosa, social e racial, entre outras, junto à comunidade escolar?</a:t>
          </a:r>
          <a:endParaRPr lang="pt-BR" sz="2400" b="1" dirty="0">
            <a:solidFill>
              <a:schemeClr val="tx1"/>
            </a:solidFill>
          </a:endParaRPr>
        </a:p>
      </dgm:t>
    </dgm:pt>
    <dgm:pt modelId="{A0E1359C-D532-49BA-9D12-26F82A52D522}" type="parTrans" cxnId="{F022874B-3DAC-431D-9D5C-34AD577700F4}">
      <dgm:prSet/>
      <dgm:spPr/>
      <dgm:t>
        <a:bodyPr/>
        <a:lstStyle/>
        <a:p>
          <a:pPr algn="ctr">
            <a:lnSpc>
              <a:spcPct val="100000"/>
            </a:lnSpc>
          </a:pPr>
          <a:endParaRPr lang="pt-BR" sz="2000" b="1">
            <a:solidFill>
              <a:schemeClr val="tx1"/>
            </a:solidFill>
          </a:endParaRPr>
        </a:p>
      </dgm:t>
    </dgm:pt>
    <dgm:pt modelId="{8309F164-379A-4011-BDCA-C6D1661A00E5}" type="sibTrans" cxnId="{F022874B-3DAC-431D-9D5C-34AD577700F4}">
      <dgm:prSet/>
      <dgm:spPr/>
      <dgm:t>
        <a:bodyPr/>
        <a:lstStyle/>
        <a:p>
          <a:pPr algn="ctr">
            <a:lnSpc>
              <a:spcPct val="100000"/>
            </a:lnSpc>
          </a:pPr>
          <a:endParaRPr lang="pt-BR" sz="2000" b="1">
            <a:solidFill>
              <a:schemeClr val="tx1"/>
            </a:solidFill>
          </a:endParaRPr>
        </a:p>
      </dgm:t>
    </dgm:pt>
    <dgm:pt modelId="{D0806B46-483E-4DDD-8A42-70BDFB681BC6}">
      <dgm:prSet/>
      <dgm:spPr/>
      <dgm:t>
        <a:bodyPr/>
        <a:lstStyle/>
        <a:p>
          <a:endParaRPr lang="pt-BR"/>
        </a:p>
      </dgm:t>
    </dgm:pt>
    <dgm:pt modelId="{B5AB1904-BA95-450A-B4F1-32267E086146}" type="parTrans" cxnId="{E6C85648-944D-422D-9B6A-57060D379ED4}">
      <dgm:prSet/>
      <dgm:spPr/>
      <dgm:t>
        <a:bodyPr/>
        <a:lstStyle/>
        <a:p>
          <a:pPr algn="ctr">
            <a:lnSpc>
              <a:spcPct val="100000"/>
            </a:lnSpc>
          </a:pPr>
          <a:endParaRPr lang="pt-BR" sz="2000" b="1">
            <a:solidFill>
              <a:schemeClr val="tx1"/>
            </a:solidFill>
          </a:endParaRPr>
        </a:p>
      </dgm:t>
    </dgm:pt>
    <dgm:pt modelId="{6D723CA6-2DA9-45C5-9296-A7FAF19F0A15}" type="sibTrans" cxnId="{E6C85648-944D-422D-9B6A-57060D379ED4}">
      <dgm:prSet/>
      <dgm:spPr/>
      <dgm:t>
        <a:bodyPr/>
        <a:lstStyle/>
        <a:p>
          <a:pPr algn="ctr">
            <a:lnSpc>
              <a:spcPct val="100000"/>
            </a:lnSpc>
          </a:pPr>
          <a:endParaRPr lang="pt-BR" sz="2000" b="1">
            <a:solidFill>
              <a:schemeClr val="tx1"/>
            </a:solidFill>
          </a:endParaRPr>
        </a:p>
      </dgm:t>
    </dgm:pt>
    <dgm:pt modelId="{0548ECD3-1073-4C8C-8F07-CB037FC249FA}" type="pres">
      <dgm:prSet presAssocID="{6FFCBB12-03CF-47F2-B118-26F1D5073E9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44E1CAC-FF83-4EB4-B0F7-FE40420EA3C1}" type="pres">
      <dgm:prSet presAssocID="{6FFCBB12-03CF-47F2-B118-26F1D5073E96}" presName="matrix" presStyleCnt="0"/>
      <dgm:spPr/>
    </dgm:pt>
    <dgm:pt modelId="{23F56A82-8754-44B8-93FF-C959693FA9EA}" type="pres">
      <dgm:prSet presAssocID="{6FFCBB12-03CF-47F2-B118-26F1D5073E96}" presName="tile1" presStyleLbl="node1" presStyleIdx="0" presStyleCnt="4"/>
      <dgm:spPr/>
      <dgm:t>
        <a:bodyPr/>
        <a:lstStyle/>
        <a:p>
          <a:endParaRPr lang="pt-BR"/>
        </a:p>
      </dgm:t>
    </dgm:pt>
    <dgm:pt modelId="{36751ED4-F602-4EE6-90C8-10DD529C668E}" type="pres">
      <dgm:prSet presAssocID="{6FFCBB12-03CF-47F2-B118-26F1D5073E9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2C89009-2CC4-4CBD-A142-D85903D1CEE0}" type="pres">
      <dgm:prSet presAssocID="{6FFCBB12-03CF-47F2-B118-26F1D5073E96}" presName="tile2" presStyleLbl="node1" presStyleIdx="1" presStyleCnt="4"/>
      <dgm:spPr/>
      <dgm:t>
        <a:bodyPr/>
        <a:lstStyle/>
        <a:p>
          <a:endParaRPr lang="pt-BR"/>
        </a:p>
      </dgm:t>
    </dgm:pt>
    <dgm:pt modelId="{B4E85CE3-DD13-4819-BCB1-F2308878B5FF}" type="pres">
      <dgm:prSet presAssocID="{6FFCBB12-03CF-47F2-B118-26F1D5073E9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1D20A8B-7659-4970-83FE-B7CB006F5E8B}" type="pres">
      <dgm:prSet presAssocID="{6FFCBB12-03CF-47F2-B118-26F1D5073E96}" presName="tile3" presStyleLbl="node1" presStyleIdx="2" presStyleCnt="4"/>
      <dgm:spPr/>
      <dgm:t>
        <a:bodyPr/>
        <a:lstStyle/>
        <a:p>
          <a:endParaRPr lang="pt-BR"/>
        </a:p>
      </dgm:t>
    </dgm:pt>
    <dgm:pt modelId="{E8394181-D293-4D7F-B6D8-9D28ACC22F58}" type="pres">
      <dgm:prSet presAssocID="{6FFCBB12-03CF-47F2-B118-26F1D5073E9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ACCA89-2611-4656-8CBD-0C2F22FD1D8B}" type="pres">
      <dgm:prSet presAssocID="{6FFCBB12-03CF-47F2-B118-26F1D5073E96}" presName="tile4" presStyleLbl="node1" presStyleIdx="3" presStyleCnt="4"/>
      <dgm:spPr/>
      <dgm:t>
        <a:bodyPr/>
        <a:lstStyle/>
        <a:p>
          <a:endParaRPr lang="pt-BR"/>
        </a:p>
      </dgm:t>
    </dgm:pt>
    <dgm:pt modelId="{46EA0CB9-102D-4D15-984F-EA500ECF157A}" type="pres">
      <dgm:prSet presAssocID="{6FFCBB12-03CF-47F2-B118-26F1D5073E9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D83F11F-82C7-4E97-A262-C3439C95D256}" type="pres">
      <dgm:prSet presAssocID="{6FFCBB12-03CF-47F2-B118-26F1D5073E96}" presName="centerTile" presStyleLbl="fgShp" presStyleIdx="0" presStyleCnt="1" custLinFactNeighborX="-1768" custLinFactNeighborY="-34639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</dgm:ptLst>
  <dgm:cxnLst>
    <dgm:cxn modelId="{45B0A122-72F6-4473-917C-7B43A9C98CFF}" srcId="{472CC263-6ADF-4313-BFF1-8ACAFA57963D}" destId="{B5708ACB-30ED-4C99-9642-7F6B70947E53}" srcOrd="0" destOrd="0" parTransId="{BD4E1598-5580-4F55-8B69-6BBF246CA689}" sibTransId="{F2739ADF-93D5-44EE-BCA8-FE51F7EB5F61}"/>
    <dgm:cxn modelId="{64903E08-E492-448F-9FBC-BCE46AC966BB}" type="presOf" srcId="{76A1AD8F-358C-447A-9536-83395594D754}" destId="{46EA0CB9-102D-4D15-984F-EA500ECF157A}" srcOrd="1" destOrd="0" presId="urn:microsoft.com/office/officeart/2005/8/layout/matrix1"/>
    <dgm:cxn modelId="{14058724-1D67-44A9-8F0D-7A1719DAF250}" type="presOf" srcId="{6FFCBB12-03CF-47F2-B118-26F1D5073E96}" destId="{0548ECD3-1073-4C8C-8F07-CB037FC249FA}" srcOrd="0" destOrd="0" presId="urn:microsoft.com/office/officeart/2005/8/layout/matrix1"/>
    <dgm:cxn modelId="{F022874B-3DAC-431D-9D5C-34AD577700F4}" srcId="{472CC263-6ADF-4313-BFF1-8ACAFA57963D}" destId="{76A1AD8F-358C-447A-9536-83395594D754}" srcOrd="3" destOrd="0" parTransId="{A0E1359C-D532-49BA-9D12-26F82A52D522}" sibTransId="{8309F164-379A-4011-BDCA-C6D1661A00E5}"/>
    <dgm:cxn modelId="{E551FE50-3466-4FE5-841F-CC5B4D3F0343}" type="presOf" srcId="{472CC263-6ADF-4313-BFF1-8ACAFA57963D}" destId="{7D83F11F-82C7-4E97-A262-C3439C95D256}" srcOrd="0" destOrd="0" presId="urn:microsoft.com/office/officeart/2005/8/layout/matrix1"/>
    <dgm:cxn modelId="{FE9BCDD3-3EAD-4FE4-9C05-5C43C2E52017}" type="presOf" srcId="{F7654480-4A6D-415C-BC01-EA209817949A}" destId="{C2C89009-2CC4-4CBD-A142-D85903D1CEE0}" srcOrd="0" destOrd="0" presId="urn:microsoft.com/office/officeart/2005/8/layout/matrix1"/>
    <dgm:cxn modelId="{83D1E16C-C126-4F1A-88A4-B0659EC3718D}" type="presOf" srcId="{B5708ACB-30ED-4C99-9642-7F6B70947E53}" destId="{23F56A82-8754-44B8-93FF-C959693FA9EA}" srcOrd="0" destOrd="0" presId="urn:microsoft.com/office/officeart/2005/8/layout/matrix1"/>
    <dgm:cxn modelId="{F74E77CD-E385-4470-9CA2-4B319CA1A5ED}" type="presOf" srcId="{B5708ACB-30ED-4C99-9642-7F6B70947E53}" destId="{36751ED4-F602-4EE6-90C8-10DD529C668E}" srcOrd="1" destOrd="0" presId="urn:microsoft.com/office/officeart/2005/8/layout/matrix1"/>
    <dgm:cxn modelId="{04FE61FC-D512-42CF-B913-8675EE9F99D4}" type="presOf" srcId="{D805CDEA-0FD8-441F-BA62-45C1FA17E4CC}" destId="{E8394181-D293-4D7F-B6D8-9D28ACC22F58}" srcOrd="1" destOrd="0" presId="urn:microsoft.com/office/officeart/2005/8/layout/matrix1"/>
    <dgm:cxn modelId="{837C0D02-D7A2-41F4-A95F-A2C36D19B877}" type="presOf" srcId="{76A1AD8F-358C-447A-9536-83395594D754}" destId="{8AACCA89-2611-4656-8CBD-0C2F22FD1D8B}" srcOrd="0" destOrd="0" presId="urn:microsoft.com/office/officeart/2005/8/layout/matrix1"/>
    <dgm:cxn modelId="{7CF96DD8-6432-45A3-B2FC-612CB63D17D1}" type="presOf" srcId="{F7654480-4A6D-415C-BC01-EA209817949A}" destId="{B4E85CE3-DD13-4819-BCB1-F2308878B5FF}" srcOrd="1" destOrd="0" presId="urn:microsoft.com/office/officeart/2005/8/layout/matrix1"/>
    <dgm:cxn modelId="{FB65B30C-AC77-436F-8480-BBAA38ACC3FA}" srcId="{6FFCBB12-03CF-47F2-B118-26F1D5073E96}" destId="{472CC263-6ADF-4313-BFF1-8ACAFA57963D}" srcOrd="0" destOrd="0" parTransId="{79482C9D-BB50-4983-AAA4-7528FF559573}" sibTransId="{B15003F1-7EA7-490D-B30C-D13D7E6F65C1}"/>
    <dgm:cxn modelId="{0158F097-54D5-433F-BFCB-539E656F3823}" type="presOf" srcId="{D805CDEA-0FD8-441F-BA62-45C1FA17E4CC}" destId="{51D20A8B-7659-4970-83FE-B7CB006F5E8B}" srcOrd="0" destOrd="0" presId="urn:microsoft.com/office/officeart/2005/8/layout/matrix1"/>
    <dgm:cxn modelId="{E6C85648-944D-422D-9B6A-57060D379ED4}" srcId="{6FFCBB12-03CF-47F2-B118-26F1D5073E96}" destId="{D0806B46-483E-4DDD-8A42-70BDFB681BC6}" srcOrd="1" destOrd="0" parTransId="{B5AB1904-BA95-450A-B4F1-32267E086146}" sibTransId="{6D723CA6-2DA9-45C5-9296-A7FAF19F0A15}"/>
    <dgm:cxn modelId="{9B152180-C2EA-46FB-9F70-1F47A235E851}" srcId="{472CC263-6ADF-4313-BFF1-8ACAFA57963D}" destId="{D805CDEA-0FD8-441F-BA62-45C1FA17E4CC}" srcOrd="2" destOrd="0" parTransId="{8F8CB6A8-BE65-48B9-AAC4-D57D61182175}" sibTransId="{85ED48D8-5AC5-4DBD-8384-97648EF8CC75}"/>
    <dgm:cxn modelId="{977290A6-9B03-4797-8ED9-A358EA9C2BC7}" srcId="{472CC263-6ADF-4313-BFF1-8ACAFA57963D}" destId="{F7654480-4A6D-415C-BC01-EA209817949A}" srcOrd="1" destOrd="0" parTransId="{41E492BB-C6B0-48C2-B24B-41FC3A3ED209}" sibTransId="{AF283F5D-80E6-4378-93EE-BC0FD0EBF5EE}"/>
    <dgm:cxn modelId="{7C37F2F3-6BF3-4041-B71E-C87BE5A19C3F}" type="presParOf" srcId="{0548ECD3-1073-4C8C-8F07-CB037FC249FA}" destId="{544E1CAC-FF83-4EB4-B0F7-FE40420EA3C1}" srcOrd="0" destOrd="0" presId="urn:microsoft.com/office/officeart/2005/8/layout/matrix1"/>
    <dgm:cxn modelId="{9E799268-36FE-40C0-9F38-E731A265BEDA}" type="presParOf" srcId="{544E1CAC-FF83-4EB4-B0F7-FE40420EA3C1}" destId="{23F56A82-8754-44B8-93FF-C959693FA9EA}" srcOrd="0" destOrd="0" presId="urn:microsoft.com/office/officeart/2005/8/layout/matrix1"/>
    <dgm:cxn modelId="{BFFEBBE3-F645-40CE-8A3D-73623D305DA2}" type="presParOf" srcId="{544E1CAC-FF83-4EB4-B0F7-FE40420EA3C1}" destId="{36751ED4-F602-4EE6-90C8-10DD529C668E}" srcOrd="1" destOrd="0" presId="urn:microsoft.com/office/officeart/2005/8/layout/matrix1"/>
    <dgm:cxn modelId="{C861FD4D-29D7-43BC-A0BF-F95F26BC36F5}" type="presParOf" srcId="{544E1CAC-FF83-4EB4-B0F7-FE40420EA3C1}" destId="{C2C89009-2CC4-4CBD-A142-D85903D1CEE0}" srcOrd="2" destOrd="0" presId="urn:microsoft.com/office/officeart/2005/8/layout/matrix1"/>
    <dgm:cxn modelId="{9E972854-5736-4D21-BB91-1FE40E7AFED8}" type="presParOf" srcId="{544E1CAC-FF83-4EB4-B0F7-FE40420EA3C1}" destId="{B4E85CE3-DD13-4819-BCB1-F2308878B5FF}" srcOrd="3" destOrd="0" presId="urn:microsoft.com/office/officeart/2005/8/layout/matrix1"/>
    <dgm:cxn modelId="{7549EA9D-9DCE-464F-8F30-CB3797614C58}" type="presParOf" srcId="{544E1CAC-FF83-4EB4-B0F7-FE40420EA3C1}" destId="{51D20A8B-7659-4970-83FE-B7CB006F5E8B}" srcOrd="4" destOrd="0" presId="urn:microsoft.com/office/officeart/2005/8/layout/matrix1"/>
    <dgm:cxn modelId="{2C829FB6-8FE2-4C04-9798-8763B0781EC2}" type="presParOf" srcId="{544E1CAC-FF83-4EB4-B0F7-FE40420EA3C1}" destId="{E8394181-D293-4D7F-B6D8-9D28ACC22F58}" srcOrd="5" destOrd="0" presId="urn:microsoft.com/office/officeart/2005/8/layout/matrix1"/>
    <dgm:cxn modelId="{7A07D2D3-CE8F-4236-85DE-2473E7F96148}" type="presParOf" srcId="{544E1CAC-FF83-4EB4-B0F7-FE40420EA3C1}" destId="{8AACCA89-2611-4656-8CBD-0C2F22FD1D8B}" srcOrd="6" destOrd="0" presId="urn:microsoft.com/office/officeart/2005/8/layout/matrix1"/>
    <dgm:cxn modelId="{82B7BBCA-C6C9-4417-834A-F80C1A48DCA6}" type="presParOf" srcId="{544E1CAC-FF83-4EB4-B0F7-FE40420EA3C1}" destId="{46EA0CB9-102D-4D15-984F-EA500ECF157A}" srcOrd="7" destOrd="0" presId="urn:microsoft.com/office/officeart/2005/8/layout/matrix1"/>
    <dgm:cxn modelId="{7785505D-8D86-4069-8831-2548DE3417B9}" type="presParOf" srcId="{0548ECD3-1073-4C8C-8F07-CB037FC249FA}" destId="{7D83F11F-82C7-4E97-A262-C3439C95D25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D37F0F-1995-441A-829D-89FE23D8DE28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7C8A2D30-7D3B-4A4E-AE2C-D7F537D11C99}">
      <dgm:prSet phldrT="[Texto]" custT="1"/>
      <dgm:spPr/>
      <dgm:t>
        <a:bodyPr/>
        <a:lstStyle/>
        <a:p>
          <a:r>
            <a:rPr lang="pt-BR" sz="2400" dirty="0">
              <a:solidFill>
                <a:schemeClr val="tx1"/>
              </a:solidFill>
            </a:rPr>
            <a:t>Catequização pelos jesuítas, que ensinam a ler e a escrever no Brasil</a:t>
          </a:r>
        </a:p>
      </dgm:t>
    </dgm:pt>
    <dgm:pt modelId="{FC153C0F-32D8-42C1-831B-E1B191FD765E}" type="parTrans" cxnId="{18B31687-D180-495D-BCE2-2C23075A5D89}">
      <dgm:prSet/>
      <dgm:spPr/>
      <dgm:t>
        <a:bodyPr/>
        <a:lstStyle/>
        <a:p>
          <a:endParaRPr lang="pt-BR"/>
        </a:p>
      </dgm:t>
    </dgm:pt>
    <dgm:pt modelId="{896B6F39-C522-4D9D-AC4C-33ABFB3D4D0F}" type="sibTrans" cxnId="{18B31687-D180-495D-BCE2-2C23075A5D89}">
      <dgm:prSet/>
      <dgm:spPr/>
      <dgm:t>
        <a:bodyPr/>
        <a:lstStyle/>
        <a:p>
          <a:endParaRPr lang="pt-BR"/>
        </a:p>
      </dgm:t>
    </dgm:pt>
    <dgm:pt modelId="{15877EF5-4DE0-4E70-AC61-8D334E7B0D48}">
      <dgm:prSet phldrT="[Texto]" custT="1"/>
      <dgm:spPr/>
      <dgm:t>
        <a:bodyPr/>
        <a:lstStyle/>
        <a:p>
          <a:r>
            <a:rPr lang="pt-BR" sz="1600" dirty="0">
              <a:solidFill>
                <a:schemeClr val="tx1"/>
              </a:solidFill>
            </a:rPr>
            <a:t>Inspirada na Revolução Francesa – Educação começa a ser realizada em  escolas – Valorização da Educação e inserção de normas nas Constituições; Expulsão dos  jesuítas </a:t>
          </a:r>
        </a:p>
      </dgm:t>
    </dgm:pt>
    <dgm:pt modelId="{1CFB8360-D042-4697-960C-1154DBC00C3A}" type="parTrans" cxnId="{84E0AE26-F2BD-43A0-A694-14F5EEEEA319}">
      <dgm:prSet/>
      <dgm:spPr/>
      <dgm:t>
        <a:bodyPr/>
        <a:lstStyle/>
        <a:p>
          <a:endParaRPr lang="pt-BR"/>
        </a:p>
      </dgm:t>
    </dgm:pt>
    <dgm:pt modelId="{F13E7DB0-EB61-40F1-B5B7-D7387CB7CE37}" type="sibTrans" cxnId="{84E0AE26-F2BD-43A0-A694-14F5EEEEA319}">
      <dgm:prSet/>
      <dgm:spPr/>
      <dgm:t>
        <a:bodyPr/>
        <a:lstStyle/>
        <a:p>
          <a:endParaRPr lang="pt-BR"/>
        </a:p>
      </dgm:t>
    </dgm:pt>
    <dgm:pt modelId="{104DBA12-C211-4C10-8902-A4115821A5D1}">
      <dgm:prSet custT="1"/>
      <dgm:spPr/>
      <dgm:t>
        <a:bodyPr/>
        <a:lstStyle/>
        <a:p>
          <a:r>
            <a:rPr lang="pt-BR" sz="2000" dirty="0">
              <a:solidFill>
                <a:schemeClr val="tx1"/>
              </a:solidFill>
            </a:rPr>
            <a:t>Chegada da família real.            D. João VI cria a Escola de Ensino Superior no Brasil</a:t>
          </a:r>
        </a:p>
      </dgm:t>
    </dgm:pt>
    <dgm:pt modelId="{03749962-740E-4922-B1F7-41CF54308BF9}" type="parTrans" cxnId="{34CBB271-CECE-4976-9D48-B947557F5423}">
      <dgm:prSet/>
      <dgm:spPr/>
      <dgm:t>
        <a:bodyPr/>
        <a:lstStyle/>
        <a:p>
          <a:endParaRPr lang="pt-BR"/>
        </a:p>
      </dgm:t>
    </dgm:pt>
    <dgm:pt modelId="{120448BD-A118-4308-A658-A7BD10437155}" type="sibTrans" cxnId="{34CBB271-CECE-4976-9D48-B947557F5423}">
      <dgm:prSet/>
      <dgm:spPr/>
      <dgm:t>
        <a:bodyPr/>
        <a:lstStyle/>
        <a:p>
          <a:endParaRPr lang="pt-BR"/>
        </a:p>
      </dgm:t>
    </dgm:pt>
    <dgm:pt modelId="{E1579958-4820-4237-9658-91AA6D9B087F}" type="pres">
      <dgm:prSet presAssocID="{74D37F0F-1995-441A-829D-89FE23D8DE2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ACC9280-A98C-4D2A-85B3-7066037F7C41}" type="pres">
      <dgm:prSet presAssocID="{74D37F0F-1995-441A-829D-89FE23D8DE28}" presName="arrow" presStyleLbl="bgShp" presStyleIdx="0" presStyleCnt="1"/>
      <dgm:spPr/>
    </dgm:pt>
    <dgm:pt modelId="{76BF4FF5-6827-4C26-BE23-E6DDCF507652}" type="pres">
      <dgm:prSet presAssocID="{74D37F0F-1995-441A-829D-89FE23D8DE28}" presName="linearProcess" presStyleCnt="0"/>
      <dgm:spPr/>
    </dgm:pt>
    <dgm:pt modelId="{3C41D80D-A21F-493F-997C-4D3567CB86EA}" type="pres">
      <dgm:prSet presAssocID="{7C8A2D30-7D3B-4A4E-AE2C-D7F537D11C99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535E450-FFA9-4E37-BB68-8DF009CD02C0}" type="pres">
      <dgm:prSet presAssocID="{896B6F39-C522-4D9D-AC4C-33ABFB3D4D0F}" presName="sibTrans" presStyleCnt="0"/>
      <dgm:spPr/>
    </dgm:pt>
    <dgm:pt modelId="{666422D1-6C9F-4F12-AA2C-8658D84B5BB2}" type="pres">
      <dgm:prSet presAssocID="{15877EF5-4DE0-4E70-AC61-8D334E7B0D48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BA3D97-428D-4F3A-85F2-D4536E7D7876}" type="pres">
      <dgm:prSet presAssocID="{F13E7DB0-EB61-40F1-B5B7-D7387CB7CE37}" presName="sibTrans" presStyleCnt="0"/>
      <dgm:spPr/>
    </dgm:pt>
    <dgm:pt modelId="{620ECBA9-835A-434A-AE53-8E192242452D}" type="pres">
      <dgm:prSet presAssocID="{104DBA12-C211-4C10-8902-A4115821A5D1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4CBB271-CECE-4976-9D48-B947557F5423}" srcId="{74D37F0F-1995-441A-829D-89FE23D8DE28}" destId="{104DBA12-C211-4C10-8902-A4115821A5D1}" srcOrd="2" destOrd="0" parTransId="{03749962-740E-4922-B1F7-41CF54308BF9}" sibTransId="{120448BD-A118-4308-A658-A7BD10437155}"/>
    <dgm:cxn modelId="{263E2C21-ECD5-41DE-8FD2-107A429B8ED7}" type="presOf" srcId="{104DBA12-C211-4C10-8902-A4115821A5D1}" destId="{620ECBA9-835A-434A-AE53-8E192242452D}" srcOrd="0" destOrd="0" presId="urn:microsoft.com/office/officeart/2005/8/layout/hProcess9"/>
    <dgm:cxn modelId="{84E0AE26-F2BD-43A0-A694-14F5EEEEA319}" srcId="{74D37F0F-1995-441A-829D-89FE23D8DE28}" destId="{15877EF5-4DE0-4E70-AC61-8D334E7B0D48}" srcOrd="1" destOrd="0" parTransId="{1CFB8360-D042-4697-960C-1154DBC00C3A}" sibTransId="{F13E7DB0-EB61-40F1-B5B7-D7387CB7CE37}"/>
    <dgm:cxn modelId="{CBF7B001-DA61-4A54-8DFF-D32247A5C694}" type="presOf" srcId="{15877EF5-4DE0-4E70-AC61-8D334E7B0D48}" destId="{666422D1-6C9F-4F12-AA2C-8658D84B5BB2}" srcOrd="0" destOrd="0" presId="urn:microsoft.com/office/officeart/2005/8/layout/hProcess9"/>
    <dgm:cxn modelId="{D7897A7E-94B2-42FB-8853-7C795C570688}" type="presOf" srcId="{7C8A2D30-7D3B-4A4E-AE2C-D7F537D11C99}" destId="{3C41D80D-A21F-493F-997C-4D3567CB86EA}" srcOrd="0" destOrd="0" presId="urn:microsoft.com/office/officeart/2005/8/layout/hProcess9"/>
    <dgm:cxn modelId="{18B31687-D180-495D-BCE2-2C23075A5D89}" srcId="{74D37F0F-1995-441A-829D-89FE23D8DE28}" destId="{7C8A2D30-7D3B-4A4E-AE2C-D7F537D11C99}" srcOrd="0" destOrd="0" parTransId="{FC153C0F-32D8-42C1-831B-E1B191FD765E}" sibTransId="{896B6F39-C522-4D9D-AC4C-33ABFB3D4D0F}"/>
    <dgm:cxn modelId="{D0341EC2-F2CA-4CA4-8DFD-F9082C321C84}" type="presOf" srcId="{74D37F0F-1995-441A-829D-89FE23D8DE28}" destId="{E1579958-4820-4237-9658-91AA6D9B087F}" srcOrd="0" destOrd="0" presId="urn:microsoft.com/office/officeart/2005/8/layout/hProcess9"/>
    <dgm:cxn modelId="{66813AA2-5B0A-46D7-985F-7E328C68BF1B}" type="presParOf" srcId="{E1579958-4820-4237-9658-91AA6D9B087F}" destId="{8ACC9280-A98C-4D2A-85B3-7066037F7C41}" srcOrd="0" destOrd="0" presId="urn:microsoft.com/office/officeart/2005/8/layout/hProcess9"/>
    <dgm:cxn modelId="{FA9987FC-6C96-4BAE-94D8-1DED66CB5A3F}" type="presParOf" srcId="{E1579958-4820-4237-9658-91AA6D9B087F}" destId="{76BF4FF5-6827-4C26-BE23-E6DDCF507652}" srcOrd="1" destOrd="0" presId="urn:microsoft.com/office/officeart/2005/8/layout/hProcess9"/>
    <dgm:cxn modelId="{01315B2E-2E59-49F9-8EFE-DB41334A7B6B}" type="presParOf" srcId="{76BF4FF5-6827-4C26-BE23-E6DDCF507652}" destId="{3C41D80D-A21F-493F-997C-4D3567CB86EA}" srcOrd="0" destOrd="0" presId="urn:microsoft.com/office/officeart/2005/8/layout/hProcess9"/>
    <dgm:cxn modelId="{38DB1195-C089-4B09-80EA-FA31DB267252}" type="presParOf" srcId="{76BF4FF5-6827-4C26-BE23-E6DDCF507652}" destId="{3535E450-FFA9-4E37-BB68-8DF009CD02C0}" srcOrd="1" destOrd="0" presId="urn:microsoft.com/office/officeart/2005/8/layout/hProcess9"/>
    <dgm:cxn modelId="{7E4EB672-A227-4267-9222-BDA5E9EAB5D4}" type="presParOf" srcId="{76BF4FF5-6827-4C26-BE23-E6DDCF507652}" destId="{666422D1-6C9F-4F12-AA2C-8658D84B5BB2}" srcOrd="2" destOrd="0" presId="urn:microsoft.com/office/officeart/2005/8/layout/hProcess9"/>
    <dgm:cxn modelId="{38B540C7-BDA8-408F-A73A-E7D959589FFA}" type="presParOf" srcId="{76BF4FF5-6827-4C26-BE23-E6DDCF507652}" destId="{11BA3D97-428D-4F3A-85F2-D4536E7D7876}" srcOrd="3" destOrd="0" presId="urn:microsoft.com/office/officeart/2005/8/layout/hProcess9"/>
    <dgm:cxn modelId="{D9DD3C16-8B0F-48FF-9351-14AB728F5ED7}" type="presParOf" srcId="{76BF4FF5-6827-4C26-BE23-E6DDCF507652}" destId="{620ECBA9-835A-434A-AE53-8E192242452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6C88109-25AD-4D7D-A3B5-2366EBF9D8CF}" type="doc">
      <dgm:prSet loTypeId="urn:microsoft.com/office/officeart/2005/8/layout/funnel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32CA1F0A-81B8-4D96-8095-69E2534D7874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Planejamento para retorno </a:t>
          </a:r>
        </a:p>
      </dgm:t>
    </dgm:pt>
    <dgm:pt modelId="{45C65803-430B-4D94-96E9-A4BD43D85100}" type="parTrans" cxnId="{4E2F6CA3-00E8-4610-8911-D7FA7F980B60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177ABC71-884A-4D61-A314-F4DB9C01D5A7}" type="sibTrans" cxnId="{4E2F6CA3-00E8-4610-8911-D7FA7F980B60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86D597B-E92F-4DE6-B1E1-C12AF6B41F31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Papel social da escola: experiências durante o isolamento social</a:t>
          </a:r>
        </a:p>
      </dgm:t>
    </dgm:pt>
    <dgm:pt modelId="{FBD1C676-D709-4895-9107-E65FA11A1286}" type="parTrans" cxnId="{CE450E6A-E7E5-4251-B807-C8617F6F2E17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031AC8BC-0B1A-40B9-BFC1-1154C304DFE4}" type="sibTrans" cxnId="{CE450E6A-E7E5-4251-B807-C8617F6F2E17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7F176B6-6F74-4D54-9AC2-178B36A433E4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 Reflexões PP, currículo e Regimento</a:t>
          </a:r>
        </a:p>
      </dgm:t>
    </dgm:pt>
    <dgm:pt modelId="{837DC060-B794-4222-B0BE-61673D65F3B4}" type="parTrans" cxnId="{1E2156FD-3A0D-4904-902D-AB71EDE655EC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16CCFE9-B1AA-4485-9D0B-765E8D0DFCBF}" type="sibTrans" cxnId="{1E2156FD-3A0D-4904-902D-AB71EDE655EC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553F65AC-A2CE-43EB-AC31-A7FB87ABC006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ATIVIDADE DE APLICAÇÃO  </a:t>
          </a:r>
          <a:r>
            <a:rPr lang="pt-BR" i="1" dirty="0">
              <a:solidFill>
                <a:schemeClr val="tx1"/>
              </a:solidFill>
            </a:rPr>
            <a:t>ON-LINE</a:t>
          </a:r>
          <a:r>
            <a:rPr lang="pt-BR" dirty="0">
              <a:solidFill>
                <a:schemeClr val="tx1"/>
              </a:solidFill>
            </a:rPr>
            <a:t> </a:t>
          </a:r>
        </a:p>
      </dgm:t>
    </dgm:pt>
    <dgm:pt modelId="{3773ACE2-FA7C-4D75-B0E2-BB12DFA0C3BB}" type="parTrans" cxnId="{E85CE552-6A4B-4174-AB56-7C1E99A805F9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010704D-C521-4F22-837B-FCCD03CDFFD8}" type="sibTrans" cxnId="{E85CE552-6A4B-4174-AB56-7C1E99A805F9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0983DF10-88F3-47AA-BBDE-A95B50B94A51}" type="pres">
      <dgm:prSet presAssocID="{06C88109-25AD-4D7D-A3B5-2366EBF9D8CF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E96BDDC-4D74-485A-913E-C8E85DFAC05C}" type="pres">
      <dgm:prSet presAssocID="{06C88109-25AD-4D7D-A3B5-2366EBF9D8CF}" presName="ellipse" presStyleLbl="trBgShp" presStyleIdx="0" presStyleCnt="1"/>
      <dgm:spPr/>
    </dgm:pt>
    <dgm:pt modelId="{16324728-422C-4F8B-8B0E-05E72AD9D0A7}" type="pres">
      <dgm:prSet presAssocID="{06C88109-25AD-4D7D-A3B5-2366EBF9D8CF}" presName="arrow1" presStyleLbl="fgShp" presStyleIdx="0" presStyleCnt="1"/>
      <dgm:spPr/>
    </dgm:pt>
    <dgm:pt modelId="{93EA1F89-AD17-42CD-8539-E8C6046B8C66}" type="pres">
      <dgm:prSet presAssocID="{06C88109-25AD-4D7D-A3B5-2366EBF9D8CF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CC0E83-CFD4-4B97-9038-6EA4229F6EDD}" type="pres">
      <dgm:prSet presAssocID="{D86D597B-E92F-4DE6-B1E1-C12AF6B41F31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EFF0ACE-4845-4EE4-B552-87B610E448B5}" type="pres">
      <dgm:prSet presAssocID="{B7F176B6-6F74-4D54-9AC2-178B36A433E4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AF768CF-D532-4972-B951-36E73DF78EE9}" type="pres">
      <dgm:prSet presAssocID="{553F65AC-A2CE-43EB-AC31-A7FB87ABC006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9201190-96E0-4691-B031-A6921115C8A6}" type="pres">
      <dgm:prSet presAssocID="{06C88109-25AD-4D7D-A3B5-2366EBF9D8CF}" presName="funnel" presStyleLbl="trAlignAcc1" presStyleIdx="0" presStyleCnt="1" custLinFactNeighborX="2281" custLinFactNeighborY="4680"/>
      <dgm:spPr/>
    </dgm:pt>
  </dgm:ptLst>
  <dgm:cxnLst>
    <dgm:cxn modelId="{1E2156FD-3A0D-4904-902D-AB71EDE655EC}" srcId="{06C88109-25AD-4D7D-A3B5-2366EBF9D8CF}" destId="{B7F176B6-6F74-4D54-9AC2-178B36A433E4}" srcOrd="2" destOrd="0" parTransId="{837DC060-B794-4222-B0BE-61673D65F3B4}" sibTransId="{B16CCFE9-B1AA-4485-9D0B-765E8D0DFCBF}"/>
    <dgm:cxn modelId="{9440ABB6-5E83-44D9-826D-9C048A24FBE0}" type="presOf" srcId="{553F65AC-A2CE-43EB-AC31-A7FB87ABC006}" destId="{93EA1F89-AD17-42CD-8539-E8C6046B8C66}" srcOrd="0" destOrd="0" presId="urn:microsoft.com/office/officeart/2005/8/layout/funnel1"/>
    <dgm:cxn modelId="{4E2F6CA3-00E8-4610-8911-D7FA7F980B60}" srcId="{06C88109-25AD-4D7D-A3B5-2366EBF9D8CF}" destId="{32CA1F0A-81B8-4D96-8095-69E2534D7874}" srcOrd="0" destOrd="0" parTransId="{45C65803-430B-4D94-96E9-A4BD43D85100}" sibTransId="{177ABC71-884A-4D61-A314-F4DB9C01D5A7}"/>
    <dgm:cxn modelId="{0AFEEA55-F3BB-4CC5-8A8E-FACA456B8858}" type="presOf" srcId="{06C88109-25AD-4D7D-A3B5-2366EBF9D8CF}" destId="{0983DF10-88F3-47AA-BBDE-A95B50B94A51}" srcOrd="0" destOrd="0" presId="urn:microsoft.com/office/officeart/2005/8/layout/funnel1"/>
    <dgm:cxn modelId="{9F4BAB33-BB3E-46CF-A19A-3D9A5446327A}" type="presOf" srcId="{32CA1F0A-81B8-4D96-8095-69E2534D7874}" destId="{BAF768CF-D532-4972-B951-36E73DF78EE9}" srcOrd="0" destOrd="0" presId="urn:microsoft.com/office/officeart/2005/8/layout/funnel1"/>
    <dgm:cxn modelId="{E85CE552-6A4B-4174-AB56-7C1E99A805F9}" srcId="{06C88109-25AD-4D7D-A3B5-2366EBF9D8CF}" destId="{553F65AC-A2CE-43EB-AC31-A7FB87ABC006}" srcOrd="3" destOrd="0" parTransId="{3773ACE2-FA7C-4D75-B0E2-BB12DFA0C3BB}" sibTransId="{D010704D-C521-4F22-837B-FCCD03CDFFD8}"/>
    <dgm:cxn modelId="{CE450E6A-E7E5-4251-B807-C8617F6F2E17}" srcId="{06C88109-25AD-4D7D-A3B5-2366EBF9D8CF}" destId="{D86D597B-E92F-4DE6-B1E1-C12AF6B41F31}" srcOrd="1" destOrd="0" parTransId="{FBD1C676-D709-4895-9107-E65FA11A1286}" sibTransId="{031AC8BC-0B1A-40B9-BFC1-1154C304DFE4}"/>
    <dgm:cxn modelId="{470E5ECE-16FD-4CE5-9A5A-F3798ED8EEBB}" type="presOf" srcId="{B7F176B6-6F74-4D54-9AC2-178B36A433E4}" destId="{6FCC0E83-CFD4-4B97-9038-6EA4229F6EDD}" srcOrd="0" destOrd="0" presId="urn:microsoft.com/office/officeart/2005/8/layout/funnel1"/>
    <dgm:cxn modelId="{15ADA3F4-48A0-4E0F-83C7-60FF7E932C77}" type="presOf" srcId="{D86D597B-E92F-4DE6-B1E1-C12AF6B41F31}" destId="{9EFF0ACE-4845-4EE4-B552-87B610E448B5}" srcOrd="0" destOrd="0" presId="urn:microsoft.com/office/officeart/2005/8/layout/funnel1"/>
    <dgm:cxn modelId="{2FAA59A1-9ECA-4D69-B604-31C5C3594CFA}" type="presParOf" srcId="{0983DF10-88F3-47AA-BBDE-A95B50B94A51}" destId="{CE96BDDC-4D74-485A-913E-C8E85DFAC05C}" srcOrd="0" destOrd="0" presId="urn:microsoft.com/office/officeart/2005/8/layout/funnel1"/>
    <dgm:cxn modelId="{510EBBD5-61D8-4C68-A739-476E47B87FAF}" type="presParOf" srcId="{0983DF10-88F3-47AA-BBDE-A95B50B94A51}" destId="{16324728-422C-4F8B-8B0E-05E72AD9D0A7}" srcOrd="1" destOrd="0" presId="urn:microsoft.com/office/officeart/2005/8/layout/funnel1"/>
    <dgm:cxn modelId="{C53870CD-063D-42BC-AFA1-A0877FE11025}" type="presParOf" srcId="{0983DF10-88F3-47AA-BBDE-A95B50B94A51}" destId="{93EA1F89-AD17-42CD-8539-E8C6046B8C66}" srcOrd="2" destOrd="0" presId="urn:microsoft.com/office/officeart/2005/8/layout/funnel1"/>
    <dgm:cxn modelId="{788BB6A4-4904-4182-8878-FE32F558732D}" type="presParOf" srcId="{0983DF10-88F3-47AA-BBDE-A95B50B94A51}" destId="{6FCC0E83-CFD4-4B97-9038-6EA4229F6EDD}" srcOrd="3" destOrd="0" presId="urn:microsoft.com/office/officeart/2005/8/layout/funnel1"/>
    <dgm:cxn modelId="{63208CD1-9F1C-4D2A-B3E9-C99D8D39431B}" type="presParOf" srcId="{0983DF10-88F3-47AA-BBDE-A95B50B94A51}" destId="{9EFF0ACE-4845-4EE4-B552-87B610E448B5}" srcOrd="4" destOrd="0" presId="urn:microsoft.com/office/officeart/2005/8/layout/funnel1"/>
    <dgm:cxn modelId="{E8BFC7A8-7A27-4F23-AEFD-783377295B19}" type="presParOf" srcId="{0983DF10-88F3-47AA-BBDE-A95B50B94A51}" destId="{BAF768CF-D532-4972-B951-36E73DF78EE9}" srcOrd="5" destOrd="0" presId="urn:microsoft.com/office/officeart/2005/8/layout/funnel1"/>
    <dgm:cxn modelId="{0370E6C2-ECB9-44D8-9561-7695B109A35E}" type="presParOf" srcId="{0983DF10-88F3-47AA-BBDE-A95B50B94A51}" destId="{59201190-96E0-4691-B031-A6921115C8A6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D2D741E-D09C-4257-8C7E-11FFCA644CBC}" type="doc">
      <dgm:prSet loTypeId="urn:microsoft.com/office/officeart/2005/8/layout/arrow6" loCatId="relationship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pt-BR"/>
        </a:p>
      </dgm:t>
    </dgm:pt>
    <dgm:pt modelId="{B52FAAA7-87BE-4094-99AE-B4DFC1A35F93}">
      <dgm:prSet phldrT="[Texto]"/>
      <dgm:spPr/>
      <dgm:t>
        <a:bodyPr/>
        <a:lstStyle/>
        <a:p>
          <a:r>
            <a:rPr lang="pt-BR" dirty="0"/>
            <a:t>Questionário  Objetivo </a:t>
          </a:r>
        </a:p>
      </dgm:t>
    </dgm:pt>
    <dgm:pt modelId="{507DF53D-A612-412A-8039-4381BA3DCB37}" type="parTrans" cxnId="{B54441E4-373F-4C7C-9EF6-7572641A815B}">
      <dgm:prSet/>
      <dgm:spPr/>
      <dgm:t>
        <a:bodyPr/>
        <a:lstStyle/>
        <a:p>
          <a:endParaRPr lang="pt-BR"/>
        </a:p>
      </dgm:t>
    </dgm:pt>
    <dgm:pt modelId="{24263F9A-96FE-4BBE-AB3A-8EF735547443}" type="sibTrans" cxnId="{B54441E4-373F-4C7C-9EF6-7572641A815B}">
      <dgm:prSet/>
      <dgm:spPr/>
      <dgm:t>
        <a:bodyPr/>
        <a:lstStyle/>
        <a:p>
          <a:endParaRPr lang="pt-BR"/>
        </a:p>
      </dgm:t>
    </dgm:pt>
    <dgm:pt modelId="{E59DFA5A-3916-4537-992D-A9F317976349}">
      <dgm:prSet phldrT="[Texto]"/>
      <dgm:spPr/>
      <dgm:t>
        <a:bodyPr/>
        <a:lstStyle/>
        <a:p>
          <a:r>
            <a:rPr lang="pt-BR" dirty="0"/>
            <a:t>Avaliativo</a:t>
          </a:r>
        </a:p>
      </dgm:t>
    </dgm:pt>
    <dgm:pt modelId="{39F3F316-C9DD-4030-880F-2AB36A9C2A50}" type="parTrans" cxnId="{817D1F11-FBBA-4E7F-B605-FFC552E0448C}">
      <dgm:prSet/>
      <dgm:spPr/>
      <dgm:t>
        <a:bodyPr/>
        <a:lstStyle/>
        <a:p>
          <a:endParaRPr lang="pt-BR"/>
        </a:p>
      </dgm:t>
    </dgm:pt>
    <dgm:pt modelId="{B9763DA4-24CB-4EC6-B82A-39B8460CF485}" type="sibTrans" cxnId="{817D1F11-FBBA-4E7F-B605-FFC552E0448C}">
      <dgm:prSet/>
      <dgm:spPr/>
      <dgm:t>
        <a:bodyPr/>
        <a:lstStyle/>
        <a:p>
          <a:endParaRPr lang="pt-BR"/>
        </a:p>
      </dgm:t>
    </dgm:pt>
    <dgm:pt modelId="{D16D0DEE-F1C9-4E93-8867-BC09220A1F6E}" type="pres">
      <dgm:prSet presAssocID="{BD2D741E-D09C-4257-8C7E-11FFCA644CB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889F818-5DA7-4851-8A72-DC36B082AC91}" type="pres">
      <dgm:prSet presAssocID="{BD2D741E-D09C-4257-8C7E-11FFCA644CBC}" presName="ribbon" presStyleLbl="node1" presStyleIdx="0" presStyleCnt="1"/>
      <dgm:spPr/>
    </dgm:pt>
    <dgm:pt modelId="{499E5FDE-A433-4584-A6D0-547880866091}" type="pres">
      <dgm:prSet presAssocID="{BD2D741E-D09C-4257-8C7E-11FFCA644CBC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BE3E00-4DB8-498C-B9A0-01DBB9F89FF7}" type="pres">
      <dgm:prSet presAssocID="{BD2D741E-D09C-4257-8C7E-11FFCA644CBC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6043892-F5F9-4752-97C9-3F8E35979B7D}" type="presOf" srcId="{E59DFA5A-3916-4537-992D-A9F317976349}" destId="{86BE3E00-4DB8-498C-B9A0-01DBB9F89FF7}" srcOrd="0" destOrd="0" presId="urn:microsoft.com/office/officeart/2005/8/layout/arrow6"/>
    <dgm:cxn modelId="{B54441E4-373F-4C7C-9EF6-7572641A815B}" srcId="{BD2D741E-D09C-4257-8C7E-11FFCA644CBC}" destId="{B52FAAA7-87BE-4094-99AE-B4DFC1A35F93}" srcOrd="0" destOrd="0" parTransId="{507DF53D-A612-412A-8039-4381BA3DCB37}" sibTransId="{24263F9A-96FE-4BBE-AB3A-8EF735547443}"/>
    <dgm:cxn modelId="{D5F66BC5-D350-41C0-AB79-99AF0BC16EA0}" type="presOf" srcId="{B52FAAA7-87BE-4094-99AE-B4DFC1A35F93}" destId="{499E5FDE-A433-4584-A6D0-547880866091}" srcOrd="0" destOrd="0" presId="urn:microsoft.com/office/officeart/2005/8/layout/arrow6"/>
    <dgm:cxn modelId="{817D1F11-FBBA-4E7F-B605-FFC552E0448C}" srcId="{BD2D741E-D09C-4257-8C7E-11FFCA644CBC}" destId="{E59DFA5A-3916-4537-992D-A9F317976349}" srcOrd="1" destOrd="0" parTransId="{39F3F316-C9DD-4030-880F-2AB36A9C2A50}" sibTransId="{B9763DA4-24CB-4EC6-B82A-39B8460CF485}"/>
    <dgm:cxn modelId="{257BB1F0-5207-4A05-A38B-3C9E5094195F}" type="presOf" srcId="{BD2D741E-D09C-4257-8C7E-11FFCA644CBC}" destId="{D16D0DEE-F1C9-4E93-8867-BC09220A1F6E}" srcOrd="0" destOrd="0" presId="urn:microsoft.com/office/officeart/2005/8/layout/arrow6"/>
    <dgm:cxn modelId="{B316F445-CCC5-4BB8-9CA3-9872DEE93E7D}" type="presParOf" srcId="{D16D0DEE-F1C9-4E93-8867-BC09220A1F6E}" destId="{4889F818-5DA7-4851-8A72-DC36B082AC91}" srcOrd="0" destOrd="0" presId="urn:microsoft.com/office/officeart/2005/8/layout/arrow6"/>
    <dgm:cxn modelId="{4122BB52-5FDF-4473-A992-697010109737}" type="presParOf" srcId="{D16D0DEE-F1C9-4E93-8867-BC09220A1F6E}" destId="{499E5FDE-A433-4584-A6D0-547880866091}" srcOrd="1" destOrd="0" presId="urn:microsoft.com/office/officeart/2005/8/layout/arrow6"/>
    <dgm:cxn modelId="{5584F64B-F393-4546-A996-DD48175711FC}" type="presParOf" srcId="{D16D0DEE-F1C9-4E93-8867-BC09220A1F6E}" destId="{86BE3E00-4DB8-498C-B9A0-01DBB9F89FF7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D37F0F-1995-441A-829D-89FE23D8DE28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49782B99-768D-4BC6-91AC-D276BE9A648C}">
      <dgm:prSet phldrT="[Texto]" custT="1"/>
      <dgm:spPr/>
      <dgm:t>
        <a:bodyPr/>
        <a:lstStyle/>
        <a:p>
          <a:r>
            <a:rPr lang="pt-BR" sz="2000" dirty="0">
              <a:solidFill>
                <a:schemeClr val="tx1"/>
              </a:solidFill>
            </a:rPr>
            <a:t>Início do processo de escolarização das camadas da classe média </a:t>
          </a:r>
        </a:p>
        <a:p>
          <a:r>
            <a:rPr lang="pt-BR" sz="2000" dirty="0">
              <a:solidFill>
                <a:schemeClr val="tx1"/>
              </a:solidFill>
            </a:rPr>
            <a:t>(primeiras letras e cálculo) </a:t>
          </a:r>
        </a:p>
      </dgm:t>
    </dgm:pt>
    <dgm:pt modelId="{FA3CCCF7-7336-4ED0-86B7-5255730892FC}" type="parTrans" cxnId="{C78987CF-5AF9-4E9B-866F-5E429C2DF400}">
      <dgm:prSet/>
      <dgm:spPr/>
      <dgm:t>
        <a:bodyPr/>
        <a:lstStyle/>
        <a:p>
          <a:endParaRPr lang="pt-BR"/>
        </a:p>
      </dgm:t>
    </dgm:pt>
    <dgm:pt modelId="{7F47E3DC-7335-4BA1-AFE9-540B11A62508}" type="sibTrans" cxnId="{C78987CF-5AF9-4E9B-866F-5E429C2DF400}">
      <dgm:prSet/>
      <dgm:spPr/>
      <dgm:t>
        <a:bodyPr/>
        <a:lstStyle/>
        <a:p>
          <a:endParaRPr lang="pt-BR"/>
        </a:p>
      </dgm:t>
    </dgm:pt>
    <dgm:pt modelId="{F078F549-491C-47C7-B910-B490CD0E712F}">
      <dgm:prSet custT="1"/>
      <dgm:spPr/>
      <dgm:t>
        <a:bodyPr/>
        <a:lstStyle/>
        <a:p>
          <a:r>
            <a:rPr lang="pt-BR" sz="1800" dirty="0">
              <a:solidFill>
                <a:schemeClr val="tx1"/>
              </a:solidFill>
            </a:rPr>
            <a:t>1930: Manifesto dos Pioneiros; </a:t>
          </a:r>
        </a:p>
        <a:p>
          <a:r>
            <a:rPr lang="pt-BR" sz="1800" dirty="0">
              <a:solidFill>
                <a:schemeClr val="tx1"/>
              </a:solidFill>
            </a:rPr>
            <a:t>1945: Primeira Constituição; </a:t>
          </a:r>
        </a:p>
        <a:p>
          <a:r>
            <a:rPr lang="pt-BR" sz="1800" dirty="0">
              <a:solidFill>
                <a:schemeClr val="tx1"/>
              </a:solidFill>
            </a:rPr>
            <a:t>1961: Primeira LDB; </a:t>
          </a:r>
        </a:p>
        <a:p>
          <a:r>
            <a:rPr lang="pt-BR" sz="1800" dirty="0">
              <a:solidFill>
                <a:schemeClr val="tx1"/>
              </a:solidFill>
            </a:rPr>
            <a:t>Primário e ginásio;                   Exames de admissão </a:t>
          </a:r>
        </a:p>
      </dgm:t>
    </dgm:pt>
    <dgm:pt modelId="{1E22CB99-F98C-46B8-B516-DFBBE1C8C700}" type="parTrans" cxnId="{D0A06D50-525C-454C-8576-A6F288F3913E}">
      <dgm:prSet/>
      <dgm:spPr/>
      <dgm:t>
        <a:bodyPr/>
        <a:lstStyle/>
        <a:p>
          <a:endParaRPr lang="pt-BR"/>
        </a:p>
      </dgm:t>
    </dgm:pt>
    <dgm:pt modelId="{4D8004C5-EBFF-4655-B990-7468EB898B05}" type="sibTrans" cxnId="{D0A06D50-525C-454C-8576-A6F288F3913E}">
      <dgm:prSet/>
      <dgm:spPr/>
      <dgm:t>
        <a:bodyPr/>
        <a:lstStyle/>
        <a:p>
          <a:endParaRPr lang="pt-BR"/>
        </a:p>
      </dgm:t>
    </dgm:pt>
    <dgm:pt modelId="{0ADF4782-810D-42F6-805D-C0D827CDA164}">
      <dgm:prSet custT="1"/>
      <dgm:spPr/>
      <dgm:t>
        <a:bodyPr/>
        <a:lstStyle/>
        <a:p>
          <a:r>
            <a:rPr lang="pt-BR" sz="1800" dirty="0">
              <a:solidFill>
                <a:schemeClr val="tx1"/>
              </a:solidFill>
            </a:rPr>
            <a:t>Escola Fundamental de oito anos; </a:t>
          </a:r>
        </a:p>
        <a:p>
          <a:r>
            <a:rPr lang="pt-BR" sz="1800" dirty="0">
              <a:solidFill>
                <a:schemeClr val="tx1"/>
              </a:solidFill>
            </a:rPr>
            <a:t>1988: Segunda LDB;      Preocupação com a qualidade,       o acesso e a permanência</a:t>
          </a:r>
        </a:p>
      </dgm:t>
    </dgm:pt>
    <dgm:pt modelId="{288D7C25-C277-42CF-AC54-989C69314D5A}" type="parTrans" cxnId="{0B8542D1-E282-42E8-8F3B-08591F8B5667}">
      <dgm:prSet/>
      <dgm:spPr/>
      <dgm:t>
        <a:bodyPr/>
        <a:lstStyle/>
        <a:p>
          <a:endParaRPr lang="pt-BR"/>
        </a:p>
      </dgm:t>
    </dgm:pt>
    <dgm:pt modelId="{A392054D-81A5-4496-8DBB-3AD42C65C055}" type="sibTrans" cxnId="{0B8542D1-E282-42E8-8F3B-08591F8B5667}">
      <dgm:prSet/>
      <dgm:spPr/>
      <dgm:t>
        <a:bodyPr/>
        <a:lstStyle/>
        <a:p>
          <a:endParaRPr lang="pt-BR"/>
        </a:p>
      </dgm:t>
    </dgm:pt>
    <dgm:pt modelId="{E1579958-4820-4237-9658-91AA6D9B087F}" type="pres">
      <dgm:prSet presAssocID="{74D37F0F-1995-441A-829D-89FE23D8DE2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ACC9280-A98C-4D2A-85B3-7066037F7C41}" type="pres">
      <dgm:prSet presAssocID="{74D37F0F-1995-441A-829D-89FE23D8DE28}" presName="arrow" presStyleLbl="bgShp" presStyleIdx="0" presStyleCnt="1"/>
      <dgm:spPr/>
    </dgm:pt>
    <dgm:pt modelId="{76BF4FF5-6827-4C26-BE23-E6DDCF507652}" type="pres">
      <dgm:prSet presAssocID="{74D37F0F-1995-441A-829D-89FE23D8DE28}" presName="linearProcess" presStyleCnt="0"/>
      <dgm:spPr/>
    </dgm:pt>
    <dgm:pt modelId="{9F373B29-9913-4CA0-8361-B5A132EDE055}" type="pres">
      <dgm:prSet presAssocID="{49782B99-768D-4BC6-91AC-D276BE9A648C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AE7F37-F96A-4168-82A6-141E11082172}" type="pres">
      <dgm:prSet presAssocID="{7F47E3DC-7335-4BA1-AFE9-540B11A62508}" presName="sibTrans" presStyleCnt="0"/>
      <dgm:spPr/>
    </dgm:pt>
    <dgm:pt modelId="{2C3422BF-E3FA-4797-90BE-876F05DB3F61}" type="pres">
      <dgm:prSet presAssocID="{F078F549-491C-47C7-B910-B490CD0E712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C5AFE05-F70C-42A7-A69A-7E10FCA81C3C}" type="pres">
      <dgm:prSet presAssocID="{4D8004C5-EBFF-4655-B990-7468EB898B05}" presName="sibTrans" presStyleCnt="0"/>
      <dgm:spPr/>
    </dgm:pt>
    <dgm:pt modelId="{10BD0B5B-873A-4535-AC62-BCF3C175EB96}" type="pres">
      <dgm:prSet presAssocID="{0ADF4782-810D-42F6-805D-C0D827CDA164}" presName="textNode" presStyleLbl="node1" presStyleIdx="2" presStyleCnt="3" custLinFactNeighborY="-159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B8542D1-E282-42E8-8F3B-08591F8B5667}" srcId="{74D37F0F-1995-441A-829D-89FE23D8DE28}" destId="{0ADF4782-810D-42F6-805D-C0D827CDA164}" srcOrd="2" destOrd="0" parTransId="{288D7C25-C277-42CF-AC54-989C69314D5A}" sibTransId="{A392054D-81A5-4496-8DBB-3AD42C65C055}"/>
    <dgm:cxn modelId="{FC237C65-38B3-4CA0-A941-596DDF81ADBF}" type="presOf" srcId="{0ADF4782-810D-42F6-805D-C0D827CDA164}" destId="{10BD0B5B-873A-4535-AC62-BCF3C175EB96}" srcOrd="0" destOrd="0" presId="urn:microsoft.com/office/officeart/2005/8/layout/hProcess9"/>
    <dgm:cxn modelId="{C78987CF-5AF9-4E9B-866F-5E429C2DF400}" srcId="{74D37F0F-1995-441A-829D-89FE23D8DE28}" destId="{49782B99-768D-4BC6-91AC-D276BE9A648C}" srcOrd="0" destOrd="0" parTransId="{FA3CCCF7-7336-4ED0-86B7-5255730892FC}" sibTransId="{7F47E3DC-7335-4BA1-AFE9-540B11A62508}"/>
    <dgm:cxn modelId="{D0A06D50-525C-454C-8576-A6F288F3913E}" srcId="{74D37F0F-1995-441A-829D-89FE23D8DE28}" destId="{F078F549-491C-47C7-B910-B490CD0E712F}" srcOrd="1" destOrd="0" parTransId="{1E22CB99-F98C-46B8-B516-DFBBE1C8C700}" sibTransId="{4D8004C5-EBFF-4655-B990-7468EB898B05}"/>
    <dgm:cxn modelId="{4768E8CD-794B-4737-AAAB-4FB7C08C5AA5}" type="presOf" srcId="{49782B99-768D-4BC6-91AC-D276BE9A648C}" destId="{9F373B29-9913-4CA0-8361-B5A132EDE055}" srcOrd="0" destOrd="0" presId="urn:microsoft.com/office/officeart/2005/8/layout/hProcess9"/>
    <dgm:cxn modelId="{6B11B322-D865-4C5A-A1E4-51C6FBBCDC82}" type="presOf" srcId="{F078F549-491C-47C7-B910-B490CD0E712F}" destId="{2C3422BF-E3FA-4797-90BE-876F05DB3F61}" srcOrd="0" destOrd="0" presId="urn:microsoft.com/office/officeart/2005/8/layout/hProcess9"/>
    <dgm:cxn modelId="{D0341EC2-F2CA-4CA4-8DFD-F9082C321C84}" type="presOf" srcId="{74D37F0F-1995-441A-829D-89FE23D8DE28}" destId="{E1579958-4820-4237-9658-91AA6D9B087F}" srcOrd="0" destOrd="0" presId="urn:microsoft.com/office/officeart/2005/8/layout/hProcess9"/>
    <dgm:cxn modelId="{66813AA2-5B0A-46D7-985F-7E328C68BF1B}" type="presParOf" srcId="{E1579958-4820-4237-9658-91AA6D9B087F}" destId="{8ACC9280-A98C-4D2A-85B3-7066037F7C41}" srcOrd="0" destOrd="0" presId="urn:microsoft.com/office/officeart/2005/8/layout/hProcess9"/>
    <dgm:cxn modelId="{FA9987FC-6C96-4BAE-94D8-1DED66CB5A3F}" type="presParOf" srcId="{E1579958-4820-4237-9658-91AA6D9B087F}" destId="{76BF4FF5-6827-4C26-BE23-E6DDCF507652}" srcOrd="1" destOrd="0" presId="urn:microsoft.com/office/officeart/2005/8/layout/hProcess9"/>
    <dgm:cxn modelId="{E851B0E0-930A-47FD-9B98-1A26474162F7}" type="presParOf" srcId="{76BF4FF5-6827-4C26-BE23-E6DDCF507652}" destId="{9F373B29-9913-4CA0-8361-B5A132EDE055}" srcOrd="0" destOrd="0" presId="urn:microsoft.com/office/officeart/2005/8/layout/hProcess9"/>
    <dgm:cxn modelId="{985CCCA9-E044-4B20-9BB1-3F32CF580B0E}" type="presParOf" srcId="{76BF4FF5-6827-4C26-BE23-E6DDCF507652}" destId="{9FAE7F37-F96A-4168-82A6-141E11082172}" srcOrd="1" destOrd="0" presId="urn:microsoft.com/office/officeart/2005/8/layout/hProcess9"/>
    <dgm:cxn modelId="{64A62B4F-A89B-425A-B1D1-901DC25327F6}" type="presParOf" srcId="{76BF4FF5-6827-4C26-BE23-E6DDCF507652}" destId="{2C3422BF-E3FA-4797-90BE-876F05DB3F61}" srcOrd="2" destOrd="0" presId="urn:microsoft.com/office/officeart/2005/8/layout/hProcess9"/>
    <dgm:cxn modelId="{E7E8B059-A2CB-465B-B625-C0375CDA0B0E}" type="presParOf" srcId="{76BF4FF5-6827-4C26-BE23-E6DDCF507652}" destId="{AC5AFE05-F70C-42A7-A69A-7E10FCA81C3C}" srcOrd="3" destOrd="0" presId="urn:microsoft.com/office/officeart/2005/8/layout/hProcess9"/>
    <dgm:cxn modelId="{9DF9207D-BB41-4A63-8983-C3014583E161}" type="presParOf" srcId="{76BF4FF5-6827-4C26-BE23-E6DDCF507652}" destId="{10BD0B5B-873A-4535-AC62-BCF3C175EB9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D37F0F-1995-441A-829D-89FE23D8DE28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F078F549-491C-47C7-B910-B490CD0E712F}">
      <dgm:prSet custT="1"/>
      <dgm:spPr/>
      <dgm:t>
        <a:bodyPr/>
        <a:lstStyle/>
        <a:p>
          <a:r>
            <a:rPr lang="pt-BR" sz="2800" dirty="0">
              <a:solidFill>
                <a:schemeClr val="tx1"/>
              </a:solidFill>
            </a:rPr>
            <a:t>2019: </a:t>
          </a:r>
        </a:p>
        <a:p>
          <a:r>
            <a:rPr lang="pt-BR" sz="2800" dirty="0">
              <a:solidFill>
                <a:schemeClr val="tx1"/>
              </a:solidFill>
            </a:rPr>
            <a:t>Homologação do Currículo Paulista</a:t>
          </a:r>
        </a:p>
      </dgm:t>
    </dgm:pt>
    <dgm:pt modelId="{1E22CB99-F98C-46B8-B516-DFBBE1C8C700}" type="parTrans" cxnId="{D0A06D50-525C-454C-8576-A6F288F3913E}">
      <dgm:prSet/>
      <dgm:spPr/>
      <dgm:t>
        <a:bodyPr/>
        <a:lstStyle/>
        <a:p>
          <a:endParaRPr lang="pt-BR"/>
        </a:p>
      </dgm:t>
    </dgm:pt>
    <dgm:pt modelId="{4D8004C5-EBFF-4655-B990-7468EB898B05}" type="sibTrans" cxnId="{D0A06D50-525C-454C-8576-A6F288F3913E}">
      <dgm:prSet/>
      <dgm:spPr/>
      <dgm:t>
        <a:bodyPr/>
        <a:lstStyle/>
        <a:p>
          <a:endParaRPr lang="pt-BR"/>
        </a:p>
      </dgm:t>
    </dgm:pt>
    <dgm:pt modelId="{D49B90C8-0E95-4DD3-85E0-636DE785FE4E}">
      <dgm:prSet custT="1"/>
      <dgm:spPr/>
      <dgm:t>
        <a:bodyPr/>
        <a:lstStyle/>
        <a:p>
          <a:r>
            <a:rPr lang="pt-BR" sz="1800" dirty="0">
              <a:solidFill>
                <a:schemeClr val="tx1"/>
              </a:solidFill>
            </a:rPr>
            <a:t>2020: Reinvenção da escola;  isolamento social - pandemia   Covid-19;</a:t>
          </a:r>
        </a:p>
        <a:p>
          <a:r>
            <a:rPr lang="pt-BR" sz="1800" dirty="0">
              <a:solidFill>
                <a:schemeClr val="tx1"/>
              </a:solidFill>
            </a:rPr>
            <a:t>Aulas </a:t>
          </a:r>
          <a:r>
            <a:rPr lang="pt-BR" sz="1800" i="1" dirty="0">
              <a:solidFill>
                <a:schemeClr val="tx1"/>
              </a:solidFill>
            </a:rPr>
            <a:t>on-line</a:t>
          </a:r>
          <a:r>
            <a:rPr lang="pt-BR" sz="1800" dirty="0">
              <a:solidFill>
                <a:schemeClr val="tx1"/>
              </a:solidFill>
            </a:rPr>
            <a:t>;                                Aulas remotas, tecnologia a serviço de professores e estudantes </a:t>
          </a:r>
        </a:p>
      </dgm:t>
    </dgm:pt>
    <dgm:pt modelId="{57B7D8A5-6455-499B-BC2D-6A88503BA40C}" type="parTrans" cxnId="{03B397A7-0E00-4B0C-8EE7-F29ED479F426}">
      <dgm:prSet/>
      <dgm:spPr/>
      <dgm:t>
        <a:bodyPr/>
        <a:lstStyle/>
        <a:p>
          <a:endParaRPr lang="pt-BR"/>
        </a:p>
      </dgm:t>
    </dgm:pt>
    <dgm:pt modelId="{73FDB93A-8E04-4379-AEF7-173C494D9AEE}" type="sibTrans" cxnId="{03B397A7-0E00-4B0C-8EE7-F29ED479F426}">
      <dgm:prSet/>
      <dgm:spPr/>
      <dgm:t>
        <a:bodyPr/>
        <a:lstStyle/>
        <a:p>
          <a:endParaRPr lang="pt-BR"/>
        </a:p>
      </dgm:t>
    </dgm:pt>
    <dgm:pt modelId="{68D18062-A1AA-4486-82EF-FFB1631D88B6}">
      <dgm:prSet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2017:</a:t>
          </a:r>
        </a:p>
        <a:p>
          <a:r>
            <a:rPr lang="pt-BR" dirty="0">
              <a:solidFill>
                <a:schemeClr val="tx1"/>
              </a:solidFill>
            </a:rPr>
            <a:t>Homologação da BNCC </a:t>
          </a:r>
        </a:p>
      </dgm:t>
    </dgm:pt>
    <dgm:pt modelId="{37FB260D-3EF1-4167-A643-598300BEB0FF}" type="parTrans" cxnId="{A94B2966-4785-4B3D-84F5-DD6011E9EAE9}">
      <dgm:prSet/>
      <dgm:spPr/>
      <dgm:t>
        <a:bodyPr/>
        <a:lstStyle/>
        <a:p>
          <a:endParaRPr lang="pt-BR"/>
        </a:p>
      </dgm:t>
    </dgm:pt>
    <dgm:pt modelId="{1BD5106E-B2FB-4F16-82FA-2ECD3F82F466}" type="sibTrans" cxnId="{A94B2966-4785-4B3D-84F5-DD6011E9EAE9}">
      <dgm:prSet/>
      <dgm:spPr/>
      <dgm:t>
        <a:bodyPr/>
        <a:lstStyle/>
        <a:p>
          <a:endParaRPr lang="pt-BR"/>
        </a:p>
      </dgm:t>
    </dgm:pt>
    <dgm:pt modelId="{E1579958-4820-4237-9658-91AA6D9B087F}" type="pres">
      <dgm:prSet presAssocID="{74D37F0F-1995-441A-829D-89FE23D8DE2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ACC9280-A98C-4D2A-85B3-7066037F7C41}" type="pres">
      <dgm:prSet presAssocID="{74D37F0F-1995-441A-829D-89FE23D8DE28}" presName="arrow" presStyleLbl="bgShp" presStyleIdx="0" presStyleCnt="1"/>
      <dgm:spPr/>
    </dgm:pt>
    <dgm:pt modelId="{76BF4FF5-6827-4C26-BE23-E6DDCF507652}" type="pres">
      <dgm:prSet presAssocID="{74D37F0F-1995-441A-829D-89FE23D8DE28}" presName="linearProcess" presStyleCnt="0"/>
      <dgm:spPr/>
    </dgm:pt>
    <dgm:pt modelId="{F6413E4D-F450-4A6C-BCAF-CA45942030D2}" type="pres">
      <dgm:prSet presAssocID="{68D18062-A1AA-4486-82EF-FFB1631D88B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385340B-E219-4398-B41C-3C1D4F5AEE0C}" type="pres">
      <dgm:prSet presAssocID="{1BD5106E-B2FB-4F16-82FA-2ECD3F82F466}" presName="sibTrans" presStyleCnt="0"/>
      <dgm:spPr/>
    </dgm:pt>
    <dgm:pt modelId="{2C3422BF-E3FA-4797-90BE-876F05DB3F61}" type="pres">
      <dgm:prSet presAssocID="{F078F549-491C-47C7-B910-B490CD0E712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C5AFE05-F70C-42A7-A69A-7E10FCA81C3C}" type="pres">
      <dgm:prSet presAssocID="{4D8004C5-EBFF-4655-B990-7468EB898B05}" presName="sibTrans" presStyleCnt="0"/>
      <dgm:spPr/>
    </dgm:pt>
    <dgm:pt modelId="{DDCC8105-2F05-4EB2-9029-3DC0AEA0C777}" type="pres">
      <dgm:prSet presAssocID="{D49B90C8-0E95-4DD3-85E0-636DE785FE4E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E23BF76-2ED3-47A5-8492-6C17AF6058B4}" type="presOf" srcId="{D49B90C8-0E95-4DD3-85E0-636DE785FE4E}" destId="{DDCC8105-2F05-4EB2-9029-3DC0AEA0C777}" srcOrd="0" destOrd="0" presId="urn:microsoft.com/office/officeart/2005/8/layout/hProcess9"/>
    <dgm:cxn modelId="{03B397A7-0E00-4B0C-8EE7-F29ED479F426}" srcId="{74D37F0F-1995-441A-829D-89FE23D8DE28}" destId="{D49B90C8-0E95-4DD3-85E0-636DE785FE4E}" srcOrd="2" destOrd="0" parTransId="{57B7D8A5-6455-499B-BC2D-6A88503BA40C}" sibTransId="{73FDB93A-8E04-4379-AEF7-173C494D9AEE}"/>
    <dgm:cxn modelId="{D0A06D50-525C-454C-8576-A6F288F3913E}" srcId="{74D37F0F-1995-441A-829D-89FE23D8DE28}" destId="{F078F549-491C-47C7-B910-B490CD0E712F}" srcOrd="1" destOrd="0" parTransId="{1E22CB99-F98C-46B8-B516-DFBBE1C8C700}" sibTransId="{4D8004C5-EBFF-4655-B990-7468EB898B05}"/>
    <dgm:cxn modelId="{A94B2966-4785-4B3D-84F5-DD6011E9EAE9}" srcId="{74D37F0F-1995-441A-829D-89FE23D8DE28}" destId="{68D18062-A1AA-4486-82EF-FFB1631D88B6}" srcOrd="0" destOrd="0" parTransId="{37FB260D-3EF1-4167-A643-598300BEB0FF}" sibTransId="{1BD5106E-B2FB-4F16-82FA-2ECD3F82F466}"/>
    <dgm:cxn modelId="{6B11B322-D865-4C5A-A1E4-51C6FBBCDC82}" type="presOf" srcId="{F078F549-491C-47C7-B910-B490CD0E712F}" destId="{2C3422BF-E3FA-4797-90BE-876F05DB3F61}" srcOrd="0" destOrd="0" presId="urn:microsoft.com/office/officeart/2005/8/layout/hProcess9"/>
    <dgm:cxn modelId="{D0341EC2-F2CA-4CA4-8DFD-F9082C321C84}" type="presOf" srcId="{74D37F0F-1995-441A-829D-89FE23D8DE28}" destId="{E1579958-4820-4237-9658-91AA6D9B087F}" srcOrd="0" destOrd="0" presId="urn:microsoft.com/office/officeart/2005/8/layout/hProcess9"/>
    <dgm:cxn modelId="{E35BA6BE-3444-4202-BA12-18513983847B}" type="presOf" srcId="{68D18062-A1AA-4486-82EF-FFB1631D88B6}" destId="{F6413E4D-F450-4A6C-BCAF-CA45942030D2}" srcOrd="0" destOrd="0" presId="urn:microsoft.com/office/officeart/2005/8/layout/hProcess9"/>
    <dgm:cxn modelId="{66813AA2-5B0A-46D7-985F-7E328C68BF1B}" type="presParOf" srcId="{E1579958-4820-4237-9658-91AA6D9B087F}" destId="{8ACC9280-A98C-4D2A-85B3-7066037F7C41}" srcOrd="0" destOrd="0" presId="urn:microsoft.com/office/officeart/2005/8/layout/hProcess9"/>
    <dgm:cxn modelId="{FA9987FC-6C96-4BAE-94D8-1DED66CB5A3F}" type="presParOf" srcId="{E1579958-4820-4237-9658-91AA6D9B087F}" destId="{76BF4FF5-6827-4C26-BE23-E6DDCF507652}" srcOrd="1" destOrd="0" presId="urn:microsoft.com/office/officeart/2005/8/layout/hProcess9"/>
    <dgm:cxn modelId="{798F888C-76BD-492A-B1A7-512E75ED95E3}" type="presParOf" srcId="{76BF4FF5-6827-4C26-BE23-E6DDCF507652}" destId="{F6413E4D-F450-4A6C-BCAF-CA45942030D2}" srcOrd="0" destOrd="0" presId="urn:microsoft.com/office/officeart/2005/8/layout/hProcess9"/>
    <dgm:cxn modelId="{59459A2A-8A25-4743-B793-FD0D267E5E70}" type="presParOf" srcId="{76BF4FF5-6827-4C26-BE23-E6DDCF507652}" destId="{8385340B-E219-4398-B41C-3C1D4F5AEE0C}" srcOrd="1" destOrd="0" presId="urn:microsoft.com/office/officeart/2005/8/layout/hProcess9"/>
    <dgm:cxn modelId="{64A62B4F-A89B-425A-B1D1-901DC25327F6}" type="presParOf" srcId="{76BF4FF5-6827-4C26-BE23-E6DDCF507652}" destId="{2C3422BF-E3FA-4797-90BE-876F05DB3F61}" srcOrd="2" destOrd="0" presId="urn:microsoft.com/office/officeart/2005/8/layout/hProcess9"/>
    <dgm:cxn modelId="{E7E8B059-A2CB-465B-B625-C0375CDA0B0E}" type="presParOf" srcId="{76BF4FF5-6827-4C26-BE23-E6DDCF507652}" destId="{AC5AFE05-F70C-42A7-A69A-7E10FCA81C3C}" srcOrd="3" destOrd="0" presId="urn:microsoft.com/office/officeart/2005/8/layout/hProcess9"/>
    <dgm:cxn modelId="{CECA6A99-E926-4EA9-ACB4-8E28497D8D42}" type="presParOf" srcId="{76BF4FF5-6827-4C26-BE23-E6DDCF507652}" destId="{DDCC8105-2F05-4EB2-9029-3DC0AEA0C77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1B48C3-7854-49B1-8758-E2296DE1EBE9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19C8B008-8C70-4419-9A33-916BBA236CCE}">
      <dgm:prSet phldrT="[Texto]" custT="1"/>
      <dgm:spPr/>
      <dgm:t>
        <a:bodyPr/>
        <a:lstStyle/>
        <a:p>
          <a:r>
            <a:rPr lang="pt-BR" sz="3600" b="1" dirty="0">
              <a:solidFill>
                <a:schemeClr val="tx1"/>
              </a:solidFill>
            </a:rPr>
            <a:t>REPRESENTAÇÕES </a:t>
          </a:r>
        </a:p>
      </dgm:t>
    </dgm:pt>
    <dgm:pt modelId="{E13F6126-5C33-470F-BF2A-00214F426807}" type="parTrans" cxnId="{023AC10A-61CC-4B6C-B4E0-54BED05E4C69}">
      <dgm:prSet/>
      <dgm:spPr/>
      <dgm:t>
        <a:bodyPr/>
        <a:lstStyle/>
        <a:p>
          <a:endParaRPr lang="pt-BR"/>
        </a:p>
      </dgm:t>
    </dgm:pt>
    <dgm:pt modelId="{7E9F1D14-80B5-40D1-AE95-41BCD6749742}" type="sibTrans" cxnId="{023AC10A-61CC-4B6C-B4E0-54BED05E4C69}">
      <dgm:prSet/>
      <dgm:spPr/>
      <dgm:t>
        <a:bodyPr/>
        <a:lstStyle/>
        <a:p>
          <a:endParaRPr lang="pt-BR"/>
        </a:p>
      </dgm:t>
    </dgm:pt>
    <dgm:pt modelId="{0AF2C50D-B1CA-4D5B-B6C0-A21E7713040A}">
      <dgm:prSet phldrT="[Texto]" custT="1"/>
      <dgm:spPr/>
      <dgm:t>
        <a:bodyPr/>
        <a:lstStyle/>
        <a:p>
          <a:r>
            <a:rPr lang="pt-BR" sz="2400" b="1" dirty="0"/>
            <a:t>PROFESSORES</a:t>
          </a:r>
        </a:p>
      </dgm:t>
    </dgm:pt>
    <dgm:pt modelId="{9BA143EC-935A-4AEE-B194-CED88277DCDF}" type="parTrans" cxnId="{7B72391B-C28A-486F-B291-E8B8538212EF}">
      <dgm:prSet/>
      <dgm:spPr/>
      <dgm:t>
        <a:bodyPr/>
        <a:lstStyle/>
        <a:p>
          <a:endParaRPr lang="pt-BR"/>
        </a:p>
      </dgm:t>
    </dgm:pt>
    <dgm:pt modelId="{D948B973-C745-4EC2-8915-B372B58353E5}" type="sibTrans" cxnId="{7B72391B-C28A-486F-B291-E8B8538212EF}">
      <dgm:prSet/>
      <dgm:spPr/>
      <dgm:t>
        <a:bodyPr/>
        <a:lstStyle/>
        <a:p>
          <a:endParaRPr lang="pt-BR"/>
        </a:p>
      </dgm:t>
    </dgm:pt>
    <dgm:pt modelId="{7149C65C-D4F2-4275-A60E-B33110C0F6EC}">
      <dgm:prSet phldrT="[Texto]" custT="1"/>
      <dgm:spPr/>
      <dgm:t>
        <a:bodyPr/>
        <a:lstStyle/>
        <a:p>
          <a:r>
            <a:rPr lang="pt-BR" sz="3600" b="1" dirty="0"/>
            <a:t>AULAS </a:t>
          </a:r>
        </a:p>
      </dgm:t>
    </dgm:pt>
    <dgm:pt modelId="{72E845AC-5632-4B8F-9F51-C962B524FD9E}" type="parTrans" cxnId="{9AD9B03F-770D-4D0E-8AB8-A9E9FBFFD9BD}">
      <dgm:prSet/>
      <dgm:spPr/>
      <dgm:t>
        <a:bodyPr/>
        <a:lstStyle/>
        <a:p>
          <a:endParaRPr lang="pt-BR"/>
        </a:p>
      </dgm:t>
    </dgm:pt>
    <dgm:pt modelId="{DC2E69C4-1670-445B-BA85-B6B10138F9DC}" type="sibTrans" cxnId="{9AD9B03F-770D-4D0E-8AB8-A9E9FBFFD9BD}">
      <dgm:prSet/>
      <dgm:spPr/>
      <dgm:t>
        <a:bodyPr/>
        <a:lstStyle/>
        <a:p>
          <a:endParaRPr lang="pt-BR"/>
        </a:p>
      </dgm:t>
    </dgm:pt>
    <dgm:pt modelId="{19A48B2C-B72F-4673-9DE0-C4D72CC8CF18}">
      <dgm:prSet custT="1"/>
      <dgm:spPr/>
      <dgm:t>
        <a:bodyPr/>
        <a:lstStyle/>
        <a:p>
          <a:r>
            <a:rPr lang="pt-BR" sz="4000" b="1" dirty="0"/>
            <a:t>ESCOLA </a:t>
          </a:r>
        </a:p>
      </dgm:t>
    </dgm:pt>
    <dgm:pt modelId="{C800A89B-06D6-457B-A293-993A70AADC28}" type="parTrans" cxnId="{16DA10C1-266B-40BD-B9A2-332FD3BCCCDC}">
      <dgm:prSet/>
      <dgm:spPr/>
      <dgm:t>
        <a:bodyPr/>
        <a:lstStyle/>
        <a:p>
          <a:endParaRPr lang="pt-BR"/>
        </a:p>
      </dgm:t>
    </dgm:pt>
    <dgm:pt modelId="{4070DD06-0404-42E9-91EA-BF28B02B0E09}" type="sibTrans" cxnId="{16DA10C1-266B-40BD-B9A2-332FD3BCCCDC}">
      <dgm:prSet/>
      <dgm:spPr/>
      <dgm:t>
        <a:bodyPr/>
        <a:lstStyle/>
        <a:p>
          <a:endParaRPr lang="pt-BR"/>
        </a:p>
      </dgm:t>
    </dgm:pt>
    <dgm:pt modelId="{C53753E7-73A7-4046-973A-16ABDB8FA603}">
      <dgm:prSet custT="1"/>
      <dgm:spPr/>
      <dgm:t>
        <a:bodyPr/>
        <a:lstStyle/>
        <a:p>
          <a:r>
            <a:rPr lang="pt-BR" sz="2800" b="1" dirty="0"/>
            <a:t>ESTUDANTES</a:t>
          </a:r>
        </a:p>
      </dgm:t>
    </dgm:pt>
    <dgm:pt modelId="{0A787FD0-2B4C-4FC1-BAD1-A0620EDA2086}" type="parTrans" cxnId="{0369288C-EF3F-4EBA-AC73-BCA36C9CD3F1}">
      <dgm:prSet/>
      <dgm:spPr/>
      <dgm:t>
        <a:bodyPr/>
        <a:lstStyle/>
        <a:p>
          <a:endParaRPr lang="pt-BR"/>
        </a:p>
      </dgm:t>
    </dgm:pt>
    <dgm:pt modelId="{D38DC257-C5D4-4CD2-BD3F-D1C4916940EC}" type="sibTrans" cxnId="{0369288C-EF3F-4EBA-AC73-BCA36C9CD3F1}">
      <dgm:prSet/>
      <dgm:spPr/>
      <dgm:t>
        <a:bodyPr/>
        <a:lstStyle/>
        <a:p>
          <a:endParaRPr lang="pt-BR"/>
        </a:p>
      </dgm:t>
    </dgm:pt>
    <dgm:pt modelId="{6BBFEB39-486B-44F1-985B-2CBD33BD77B2}">
      <dgm:prSet custT="1"/>
      <dgm:spPr/>
      <dgm:t>
        <a:bodyPr/>
        <a:lstStyle/>
        <a:p>
          <a:r>
            <a:rPr lang="pt-BR" sz="3200" b="1" dirty="0"/>
            <a:t>AVALIAÇÕES </a:t>
          </a:r>
        </a:p>
      </dgm:t>
    </dgm:pt>
    <dgm:pt modelId="{FABB663B-C6CF-498D-A2A5-2BDEFC31B2A0}" type="parTrans" cxnId="{3E488CD7-5900-45FF-AAD1-0123AFA5DF84}">
      <dgm:prSet/>
      <dgm:spPr/>
      <dgm:t>
        <a:bodyPr/>
        <a:lstStyle/>
        <a:p>
          <a:endParaRPr lang="pt-BR"/>
        </a:p>
      </dgm:t>
    </dgm:pt>
    <dgm:pt modelId="{CFBC8BE5-3567-47AF-8E06-059495D509A4}" type="sibTrans" cxnId="{3E488CD7-5900-45FF-AAD1-0123AFA5DF84}">
      <dgm:prSet/>
      <dgm:spPr/>
      <dgm:t>
        <a:bodyPr/>
        <a:lstStyle/>
        <a:p>
          <a:endParaRPr lang="pt-BR"/>
        </a:p>
      </dgm:t>
    </dgm:pt>
    <dgm:pt modelId="{0C916367-B554-494D-87C8-AE3CEF199E7E}" type="pres">
      <dgm:prSet presAssocID="{1C1B48C3-7854-49B1-8758-E2296DE1EBE9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pt-BR"/>
        </a:p>
      </dgm:t>
    </dgm:pt>
    <dgm:pt modelId="{5463F9C4-10FB-4A1A-A527-01F9F2F15FD1}" type="pres">
      <dgm:prSet presAssocID="{19C8B008-8C70-4419-9A33-916BBA236CCE}" presName="Parent" presStyleLbl="node0" presStyleIdx="0" presStyleCnt="1" custScaleX="159358" custLinFactNeighborX="4360" custLinFactNeighborY="6467">
        <dgm:presLayoutVars>
          <dgm:chMax val="5"/>
          <dgm:chPref val="5"/>
        </dgm:presLayoutVars>
      </dgm:prSet>
      <dgm:spPr/>
      <dgm:t>
        <a:bodyPr/>
        <a:lstStyle/>
        <a:p>
          <a:endParaRPr lang="pt-BR"/>
        </a:p>
      </dgm:t>
    </dgm:pt>
    <dgm:pt modelId="{36673379-2C65-4A96-81F0-D7E8CEEBD977}" type="pres">
      <dgm:prSet presAssocID="{19C8B008-8C70-4419-9A33-916BBA236CCE}" presName="Accent2" presStyleLbl="node1" presStyleIdx="0" presStyleCnt="19" custLinFactX="961540" custLinFactY="-61032" custLinFactNeighborX="1000000" custLinFactNeighborY="-100000"/>
      <dgm:spPr/>
    </dgm:pt>
    <dgm:pt modelId="{08C57B95-4EF9-45AD-A11B-402B35BB0A91}" type="pres">
      <dgm:prSet presAssocID="{19C8B008-8C70-4419-9A33-916BBA236CCE}" presName="Accent3" presStyleLbl="node1" presStyleIdx="1" presStyleCnt="19" custLinFactX="-482612" custLinFactY="-400000" custLinFactNeighborX="-500000" custLinFactNeighborY="-409858"/>
      <dgm:spPr/>
    </dgm:pt>
    <dgm:pt modelId="{52FA6BA0-5DDE-4A07-8E32-79CBF05DBFB9}" type="pres">
      <dgm:prSet presAssocID="{19C8B008-8C70-4419-9A33-916BBA236CCE}" presName="Accent4" presStyleLbl="node1" presStyleIdx="2" presStyleCnt="19" custLinFactX="100000" custLinFactNeighborX="143671" custLinFactNeighborY="59782"/>
      <dgm:spPr/>
    </dgm:pt>
    <dgm:pt modelId="{B037385D-67F9-4485-BE21-4164544629AC}" type="pres">
      <dgm:prSet presAssocID="{19C8B008-8C70-4419-9A33-916BBA236CCE}" presName="Accent5" presStyleLbl="node1" presStyleIdx="3" presStyleCnt="19" custLinFactX="1000000" custLinFactNeighborX="1044692" custLinFactNeighborY="81216"/>
      <dgm:spPr/>
    </dgm:pt>
    <dgm:pt modelId="{185C37C0-3633-417F-9D59-17F0266EC589}" type="pres">
      <dgm:prSet presAssocID="{19C8B008-8C70-4419-9A33-916BBA236CCE}" presName="Accent6" presStyleLbl="node1" presStyleIdx="4" presStyleCnt="19" custLinFactX="300000" custLinFactY="400000" custLinFactNeighborX="333562" custLinFactNeighborY="406176"/>
      <dgm:spPr/>
    </dgm:pt>
    <dgm:pt modelId="{975BAB05-B4E2-4216-BA32-A59300F5CAB7}" type="pres">
      <dgm:prSet presAssocID="{6BBFEB39-486B-44F1-985B-2CBD33BD77B2}" presName="Child1" presStyleLbl="node1" presStyleIdx="5" presStyleCnt="19" custScaleX="265888" custLinFactNeighborX="-27530" custLinFactNeighborY="-20722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FA245397-686D-4EDB-B5C1-A252F970F969}" type="pres">
      <dgm:prSet presAssocID="{6BBFEB39-486B-44F1-985B-2CBD33BD77B2}" presName="Accent7" presStyleCnt="0"/>
      <dgm:spPr/>
    </dgm:pt>
    <dgm:pt modelId="{D68C85EC-B2F6-4DE1-8B45-18B9EA73EB7E}" type="pres">
      <dgm:prSet presAssocID="{6BBFEB39-486B-44F1-985B-2CBD33BD77B2}" presName="AccentHold1" presStyleLbl="node1" presStyleIdx="6" presStyleCnt="19" custLinFactX="318685" custLinFactY="-131899" custLinFactNeighborX="400000" custLinFactNeighborY="-200000"/>
      <dgm:spPr/>
    </dgm:pt>
    <dgm:pt modelId="{25A6F99C-4D30-4118-8C33-C94CA6C2EBA0}" type="pres">
      <dgm:prSet presAssocID="{6BBFEB39-486B-44F1-985B-2CBD33BD77B2}" presName="Accent8" presStyleCnt="0"/>
      <dgm:spPr/>
    </dgm:pt>
    <dgm:pt modelId="{063EB13B-0268-407A-BD34-18B9F0824D81}" type="pres">
      <dgm:prSet presAssocID="{6BBFEB39-486B-44F1-985B-2CBD33BD77B2}" presName="AccentHold2" presStyleLbl="node1" presStyleIdx="7" presStyleCnt="19" custLinFactNeighborX="-11212" custLinFactNeighborY="21519"/>
      <dgm:spPr/>
    </dgm:pt>
    <dgm:pt modelId="{168E5D3D-234D-4029-AADF-485AAC543232}" type="pres">
      <dgm:prSet presAssocID="{0AF2C50D-B1CA-4D5B-B6C0-A21E7713040A}" presName="Child2" presStyleLbl="node1" presStyleIdx="8" presStyleCnt="19" custScaleX="220675" custLinFactNeighborX="36457" custLinFactNeighborY="23041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3F4A9550-C4F5-4021-A21D-59327C5239D7}" type="pres">
      <dgm:prSet presAssocID="{0AF2C50D-B1CA-4D5B-B6C0-A21E7713040A}" presName="Accent9" presStyleCnt="0"/>
      <dgm:spPr/>
    </dgm:pt>
    <dgm:pt modelId="{984271FF-4F36-4F51-A7ED-930373D15DD2}" type="pres">
      <dgm:prSet presAssocID="{0AF2C50D-B1CA-4D5B-B6C0-A21E7713040A}" presName="AccentHold1" presStyleLbl="node1" presStyleIdx="9" presStyleCnt="19" custLinFactX="-477300" custLinFactY="-100000" custLinFactNeighborX="-500000" custLinFactNeighborY="-169557"/>
      <dgm:spPr/>
    </dgm:pt>
    <dgm:pt modelId="{18F016C1-1081-4C4F-9637-0B1D195D3C20}" type="pres">
      <dgm:prSet presAssocID="{0AF2C50D-B1CA-4D5B-B6C0-A21E7713040A}" presName="Accent10" presStyleCnt="0"/>
      <dgm:spPr/>
    </dgm:pt>
    <dgm:pt modelId="{F1C5BC7A-BDF7-44ED-8B4E-31D54D5817BF}" type="pres">
      <dgm:prSet presAssocID="{0AF2C50D-B1CA-4D5B-B6C0-A21E7713040A}" presName="AccentHold2" presStyleLbl="node1" presStyleIdx="10" presStyleCnt="19"/>
      <dgm:spPr/>
    </dgm:pt>
    <dgm:pt modelId="{2A5C9909-EA0F-4C23-8720-91B31EDA9AFA}" type="pres">
      <dgm:prSet presAssocID="{0AF2C50D-B1CA-4D5B-B6C0-A21E7713040A}" presName="Accent11" presStyleCnt="0"/>
      <dgm:spPr/>
    </dgm:pt>
    <dgm:pt modelId="{E3604F54-F9CD-4C8B-A081-EB82764CE867}" type="pres">
      <dgm:prSet presAssocID="{0AF2C50D-B1CA-4D5B-B6C0-A21E7713040A}" presName="AccentHold3" presStyleLbl="node1" presStyleIdx="11" presStyleCnt="19" custLinFactX="-265621" custLinFactY="-585035" custLinFactNeighborX="-300000" custLinFactNeighborY="-600000"/>
      <dgm:spPr/>
    </dgm:pt>
    <dgm:pt modelId="{1F4B0D9E-C406-44CC-AEF6-828988590ECE}" type="pres">
      <dgm:prSet presAssocID="{C53753E7-73A7-4046-973A-16ABDB8FA603}" presName="Child3" presStyleLbl="node1" presStyleIdx="12" presStyleCnt="19" custScaleX="246222" custLinFactNeighborX="-79022" custLinFactNeighborY="-3275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7E835B2F-51B6-4227-8394-FEA9828AC44E}" type="pres">
      <dgm:prSet presAssocID="{C53753E7-73A7-4046-973A-16ABDB8FA603}" presName="Accent12" presStyleCnt="0"/>
      <dgm:spPr/>
    </dgm:pt>
    <dgm:pt modelId="{87B8356A-6AB0-4F9A-AC58-C2B78F12A58F}" type="pres">
      <dgm:prSet presAssocID="{C53753E7-73A7-4046-973A-16ABDB8FA603}" presName="AccentHold1" presStyleLbl="node1" presStyleIdx="13" presStyleCnt="19" custLinFactX="266756" custLinFactNeighborX="300000" custLinFactNeighborY="12387"/>
      <dgm:spPr/>
    </dgm:pt>
    <dgm:pt modelId="{AB128D05-906B-4790-BD3A-9A56BE570510}" type="pres">
      <dgm:prSet presAssocID="{7149C65C-D4F2-4275-A60E-B33110C0F6EC}" presName="Child4" presStyleLbl="node1" presStyleIdx="14" presStyleCnt="19" custScaleX="226264" custLinFactNeighborX="-14903" custLinFactNeighborY="-31105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0781B2AC-66C2-4335-931E-9A72B8FC0BB7}" type="pres">
      <dgm:prSet presAssocID="{7149C65C-D4F2-4275-A60E-B33110C0F6EC}" presName="Accent13" presStyleCnt="0"/>
      <dgm:spPr/>
    </dgm:pt>
    <dgm:pt modelId="{E37AA03C-ABEE-42C1-8732-6B29208FE588}" type="pres">
      <dgm:prSet presAssocID="{7149C65C-D4F2-4275-A60E-B33110C0F6EC}" presName="AccentHold1" presStyleLbl="node1" presStyleIdx="15" presStyleCnt="19"/>
      <dgm:spPr/>
    </dgm:pt>
    <dgm:pt modelId="{66B69FC2-57E6-457B-B809-A7D3570B9A10}" type="pres">
      <dgm:prSet presAssocID="{19A48B2C-B72F-4673-9DE0-C4D72CC8CF18}" presName="Child5" presStyleLbl="node1" presStyleIdx="16" presStyleCnt="19" custScaleX="216761" custLinFactNeighborX="19473" custLinFactNeighborY="14914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7E99EDD1-7163-4758-A7EE-926CB24053F9}" type="pres">
      <dgm:prSet presAssocID="{19A48B2C-B72F-4673-9DE0-C4D72CC8CF18}" presName="Accent15" presStyleCnt="0"/>
      <dgm:spPr/>
    </dgm:pt>
    <dgm:pt modelId="{2A190AFA-3369-4879-BA18-D257B0BD7BFF}" type="pres">
      <dgm:prSet presAssocID="{19A48B2C-B72F-4673-9DE0-C4D72CC8CF18}" presName="AccentHold2" presStyleLbl="node1" presStyleIdx="17" presStyleCnt="19" custLinFactX="-300000" custLinFactY="300000" custLinFactNeighborX="-331788" custLinFactNeighborY="375640"/>
      <dgm:spPr>
        <a:solidFill>
          <a:srgbClr val="92D050"/>
        </a:solidFill>
      </dgm:spPr>
    </dgm:pt>
    <dgm:pt modelId="{8D39DACF-C93B-44D8-9FCC-087616D993AE}" type="pres">
      <dgm:prSet presAssocID="{19A48B2C-B72F-4673-9DE0-C4D72CC8CF18}" presName="Accent16" presStyleCnt="0"/>
      <dgm:spPr/>
    </dgm:pt>
    <dgm:pt modelId="{4CFE69BC-CEFA-4EBA-884C-51FBD506A249}" type="pres">
      <dgm:prSet presAssocID="{19A48B2C-B72F-4673-9DE0-C4D72CC8CF18}" presName="AccentHold3" presStyleLbl="node1" presStyleIdx="18" presStyleCnt="19" custLinFactX="176407" custLinFactY="100000" custLinFactNeighborX="200000" custLinFactNeighborY="131227"/>
      <dgm:spPr/>
    </dgm:pt>
  </dgm:ptLst>
  <dgm:cxnLst>
    <dgm:cxn modelId="{5D2D4A1B-BB51-4CCA-8262-C71A17DC7045}" type="presOf" srcId="{19A48B2C-B72F-4673-9DE0-C4D72CC8CF18}" destId="{66B69FC2-57E6-457B-B809-A7D3570B9A10}" srcOrd="0" destOrd="0" presId="urn:microsoft.com/office/officeart/2009/3/layout/CircleRelationship"/>
    <dgm:cxn modelId="{54234A0B-F2A6-4C47-A0AA-74CBA9A2CAD9}" type="presOf" srcId="{7149C65C-D4F2-4275-A60E-B33110C0F6EC}" destId="{AB128D05-906B-4790-BD3A-9A56BE570510}" srcOrd="0" destOrd="0" presId="urn:microsoft.com/office/officeart/2009/3/layout/CircleRelationship"/>
    <dgm:cxn modelId="{0369288C-EF3F-4EBA-AC73-BCA36C9CD3F1}" srcId="{19C8B008-8C70-4419-9A33-916BBA236CCE}" destId="{C53753E7-73A7-4046-973A-16ABDB8FA603}" srcOrd="2" destOrd="0" parTransId="{0A787FD0-2B4C-4FC1-BAD1-A0620EDA2086}" sibTransId="{D38DC257-C5D4-4CD2-BD3F-D1C4916940EC}"/>
    <dgm:cxn modelId="{023AC10A-61CC-4B6C-B4E0-54BED05E4C69}" srcId="{1C1B48C3-7854-49B1-8758-E2296DE1EBE9}" destId="{19C8B008-8C70-4419-9A33-916BBA236CCE}" srcOrd="0" destOrd="0" parTransId="{E13F6126-5C33-470F-BF2A-00214F426807}" sibTransId="{7E9F1D14-80B5-40D1-AE95-41BCD6749742}"/>
    <dgm:cxn modelId="{43960E29-F4C5-4021-84F7-FA491C62943D}" type="presOf" srcId="{0AF2C50D-B1CA-4D5B-B6C0-A21E7713040A}" destId="{168E5D3D-234D-4029-AADF-485AAC543232}" srcOrd="0" destOrd="0" presId="urn:microsoft.com/office/officeart/2009/3/layout/CircleRelationship"/>
    <dgm:cxn modelId="{0CAA8412-6570-41C2-85F5-A85FE8A9AB0F}" type="presOf" srcId="{19C8B008-8C70-4419-9A33-916BBA236CCE}" destId="{5463F9C4-10FB-4A1A-A527-01F9F2F15FD1}" srcOrd="0" destOrd="0" presId="urn:microsoft.com/office/officeart/2009/3/layout/CircleRelationship"/>
    <dgm:cxn modelId="{7B72391B-C28A-486F-B291-E8B8538212EF}" srcId="{19C8B008-8C70-4419-9A33-916BBA236CCE}" destId="{0AF2C50D-B1CA-4D5B-B6C0-A21E7713040A}" srcOrd="1" destOrd="0" parTransId="{9BA143EC-935A-4AEE-B194-CED88277DCDF}" sibTransId="{D948B973-C745-4EC2-8915-B372B58353E5}"/>
    <dgm:cxn modelId="{760529C9-1833-4E72-B7A2-420423517B34}" type="presOf" srcId="{C53753E7-73A7-4046-973A-16ABDB8FA603}" destId="{1F4B0D9E-C406-44CC-AEF6-828988590ECE}" srcOrd="0" destOrd="0" presId="urn:microsoft.com/office/officeart/2009/3/layout/CircleRelationship"/>
    <dgm:cxn modelId="{9E9F3AF4-F5C6-4D18-8B91-8493958C3CD9}" type="presOf" srcId="{6BBFEB39-486B-44F1-985B-2CBD33BD77B2}" destId="{975BAB05-B4E2-4216-BA32-A59300F5CAB7}" srcOrd="0" destOrd="0" presId="urn:microsoft.com/office/officeart/2009/3/layout/CircleRelationship"/>
    <dgm:cxn modelId="{9AD9B03F-770D-4D0E-8AB8-A9E9FBFFD9BD}" srcId="{19C8B008-8C70-4419-9A33-916BBA236CCE}" destId="{7149C65C-D4F2-4275-A60E-B33110C0F6EC}" srcOrd="3" destOrd="0" parTransId="{72E845AC-5632-4B8F-9F51-C962B524FD9E}" sibTransId="{DC2E69C4-1670-445B-BA85-B6B10138F9DC}"/>
    <dgm:cxn modelId="{3E488CD7-5900-45FF-AAD1-0123AFA5DF84}" srcId="{19C8B008-8C70-4419-9A33-916BBA236CCE}" destId="{6BBFEB39-486B-44F1-985B-2CBD33BD77B2}" srcOrd="0" destOrd="0" parTransId="{FABB663B-C6CF-498D-A2A5-2BDEFC31B2A0}" sibTransId="{CFBC8BE5-3567-47AF-8E06-059495D509A4}"/>
    <dgm:cxn modelId="{16DA10C1-266B-40BD-B9A2-332FD3BCCCDC}" srcId="{19C8B008-8C70-4419-9A33-916BBA236CCE}" destId="{19A48B2C-B72F-4673-9DE0-C4D72CC8CF18}" srcOrd="4" destOrd="0" parTransId="{C800A89B-06D6-457B-A293-993A70AADC28}" sibTransId="{4070DD06-0404-42E9-91EA-BF28B02B0E09}"/>
    <dgm:cxn modelId="{74F96E89-CE9E-48F1-9124-BD61908E1753}" type="presOf" srcId="{1C1B48C3-7854-49B1-8758-E2296DE1EBE9}" destId="{0C916367-B554-494D-87C8-AE3CEF199E7E}" srcOrd="0" destOrd="0" presId="urn:microsoft.com/office/officeart/2009/3/layout/CircleRelationship"/>
    <dgm:cxn modelId="{1EBA7294-0913-48B6-BAC2-BB5D799AECFD}" type="presParOf" srcId="{0C916367-B554-494D-87C8-AE3CEF199E7E}" destId="{5463F9C4-10FB-4A1A-A527-01F9F2F15FD1}" srcOrd="0" destOrd="0" presId="urn:microsoft.com/office/officeart/2009/3/layout/CircleRelationship"/>
    <dgm:cxn modelId="{46495DB2-5710-45D5-9E6B-910C9B90B16B}" type="presParOf" srcId="{0C916367-B554-494D-87C8-AE3CEF199E7E}" destId="{36673379-2C65-4A96-81F0-D7E8CEEBD977}" srcOrd="1" destOrd="0" presId="urn:microsoft.com/office/officeart/2009/3/layout/CircleRelationship"/>
    <dgm:cxn modelId="{CE6F7356-A6DA-4B67-B24D-174DD482F07D}" type="presParOf" srcId="{0C916367-B554-494D-87C8-AE3CEF199E7E}" destId="{08C57B95-4EF9-45AD-A11B-402B35BB0A91}" srcOrd="2" destOrd="0" presId="urn:microsoft.com/office/officeart/2009/3/layout/CircleRelationship"/>
    <dgm:cxn modelId="{FFEE657D-4AAF-4F8C-BE66-4CA66618B6B9}" type="presParOf" srcId="{0C916367-B554-494D-87C8-AE3CEF199E7E}" destId="{52FA6BA0-5DDE-4A07-8E32-79CBF05DBFB9}" srcOrd="3" destOrd="0" presId="urn:microsoft.com/office/officeart/2009/3/layout/CircleRelationship"/>
    <dgm:cxn modelId="{11123E0F-F3BD-4344-9D95-116B462A57D2}" type="presParOf" srcId="{0C916367-B554-494D-87C8-AE3CEF199E7E}" destId="{B037385D-67F9-4485-BE21-4164544629AC}" srcOrd="4" destOrd="0" presId="urn:microsoft.com/office/officeart/2009/3/layout/CircleRelationship"/>
    <dgm:cxn modelId="{78D9923A-20F4-4F7B-9535-3336A5028E25}" type="presParOf" srcId="{0C916367-B554-494D-87C8-AE3CEF199E7E}" destId="{185C37C0-3633-417F-9D59-17F0266EC589}" srcOrd="5" destOrd="0" presId="urn:microsoft.com/office/officeart/2009/3/layout/CircleRelationship"/>
    <dgm:cxn modelId="{3AEECDBA-FDB7-4D16-8F8A-1F45D4D67BC7}" type="presParOf" srcId="{0C916367-B554-494D-87C8-AE3CEF199E7E}" destId="{975BAB05-B4E2-4216-BA32-A59300F5CAB7}" srcOrd="6" destOrd="0" presId="urn:microsoft.com/office/officeart/2009/3/layout/CircleRelationship"/>
    <dgm:cxn modelId="{EC913A5F-4469-4B30-8A55-47F22C4AD5DC}" type="presParOf" srcId="{0C916367-B554-494D-87C8-AE3CEF199E7E}" destId="{FA245397-686D-4EDB-B5C1-A252F970F969}" srcOrd="7" destOrd="0" presId="urn:microsoft.com/office/officeart/2009/3/layout/CircleRelationship"/>
    <dgm:cxn modelId="{F67681E8-0980-4799-8A28-809B24B073C3}" type="presParOf" srcId="{FA245397-686D-4EDB-B5C1-A252F970F969}" destId="{D68C85EC-B2F6-4DE1-8B45-18B9EA73EB7E}" srcOrd="0" destOrd="0" presId="urn:microsoft.com/office/officeart/2009/3/layout/CircleRelationship"/>
    <dgm:cxn modelId="{543A7C5C-BC5C-4E6F-88B8-3153F45E13AC}" type="presParOf" srcId="{0C916367-B554-494D-87C8-AE3CEF199E7E}" destId="{25A6F99C-4D30-4118-8C33-C94CA6C2EBA0}" srcOrd="8" destOrd="0" presId="urn:microsoft.com/office/officeart/2009/3/layout/CircleRelationship"/>
    <dgm:cxn modelId="{F5B1C593-076A-48AC-A2E9-6D8827D3643F}" type="presParOf" srcId="{25A6F99C-4D30-4118-8C33-C94CA6C2EBA0}" destId="{063EB13B-0268-407A-BD34-18B9F0824D81}" srcOrd="0" destOrd="0" presId="urn:microsoft.com/office/officeart/2009/3/layout/CircleRelationship"/>
    <dgm:cxn modelId="{86E2F4CE-DF79-4924-8396-2B13557A6868}" type="presParOf" srcId="{0C916367-B554-494D-87C8-AE3CEF199E7E}" destId="{168E5D3D-234D-4029-AADF-485AAC543232}" srcOrd="9" destOrd="0" presId="urn:microsoft.com/office/officeart/2009/3/layout/CircleRelationship"/>
    <dgm:cxn modelId="{9B1E4864-6BBF-4133-B70E-D94778374F10}" type="presParOf" srcId="{0C916367-B554-494D-87C8-AE3CEF199E7E}" destId="{3F4A9550-C4F5-4021-A21D-59327C5239D7}" srcOrd="10" destOrd="0" presId="urn:microsoft.com/office/officeart/2009/3/layout/CircleRelationship"/>
    <dgm:cxn modelId="{E846960A-469D-4895-8BCC-3642598F2E77}" type="presParOf" srcId="{3F4A9550-C4F5-4021-A21D-59327C5239D7}" destId="{984271FF-4F36-4F51-A7ED-930373D15DD2}" srcOrd="0" destOrd="0" presId="urn:microsoft.com/office/officeart/2009/3/layout/CircleRelationship"/>
    <dgm:cxn modelId="{A32A6F76-C1E3-475F-839E-A0A6A6877C17}" type="presParOf" srcId="{0C916367-B554-494D-87C8-AE3CEF199E7E}" destId="{18F016C1-1081-4C4F-9637-0B1D195D3C20}" srcOrd="11" destOrd="0" presId="urn:microsoft.com/office/officeart/2009/3/layout/CircleRelationship"/>
    <dgm:cxn modelId="{432E9FB8-A4F8-4352-8BE3-D9CC5921EF57}" type="presParOf" srcId="{18F016C1-1081-4C4F-9637-0B1D195D3C20}" destId="{F1C5BC7A-BDF7-44ED-8B4E-31D54D5817BF}" srcOrd="0" destOrd="0" presId="urn:microsoft.com/office/officeart/2009/3/layout/CircleRelationship"/>
    <dgm:cxn modelId="{33DA7EFF-F93D-4AC6-A783-692C5FA8ABBD}" type="presParOf" srcId="{0C916367-B554-494D-87C8-AE3CEF199E7E}" destId="{2A5C9909-EA0F-4C23-8720-91B31EDA9AFA}" srcOrd="12" destOrd="0" presId="urn:microsoft.com/office/officeart/2009/3/layout/CircleRelationship"/>
    <dgm:cxn modelId="{92053033-59C2-46F6-91CB-D97836DD33CD}" type="presParOf" srcId="{2A5C9909-EA0F-4C23-8720-91B31EDA9AFA}" destId="{E3604F54-F9CD-4C8B-A081-EB82764CE867}" srcOrd="0" destOrd="0" presId="urn:microsoft.com/office/officeart/2009/3/layout/CircleRelationship"/>
    <dgm:cxn modelId="{AE4FE44A-3A08-41E6-991C-82B28F4DD4D5}" type="presParOf" srcId="{0C916367-B554-494D-87C8-AE3CEF199E7E}" destId="{1F4B0D9E-C406-44CC-AEF6-828988590ECE}" srcOrd="13" destOrd="0" presId="urn:microsoft.com/office/officeart/2009/3/layout/CircleRelationship"/>
    <dgm:cxn modelId="{644C988A-564B-434C-9829-ABF9718171AD}" type="presParOf" srcId="{0C916367-B554-494D-87C8-AE3CEF199E7E}" destId="{7E835B2F-51B6-4227-8394-FEA9828AC44E}" srcOrd="14" destOrd="0" presId="urn:microsoft.com/office/officeart/2009/3/layout/CircleRelationship"/>
    <dgm:cxn modelId="{47DABEC9-388A-4C93-B598-FCCEF4688ABB}" type="presParOf" srcId="{7E835B2F-51B6-4227-8394-FEA9828AC44E}" destId="{87B8356A-6AB0-4F9A-AC58-C2B78F12A58F}" srcOrd="0" destOrd="0" presId="urn:microsoft.com/office/officeart/2009/3/layout/CircleRelationship"/>
    <dgm:cxn modelId="{A61A8FDC-575E-4C7F-80FE-C541D9ED6D61}" type="presParOf" srcId="{0C916367-B554-494D-87C8-AE3CEF199E7E}" destId="{AB128D05-906B-4790-BD3A-9A56BE570510}" srcOrd="15" destOrd="0" presId="urn:microsoft.com/office/officeart/2009/3/layout/CircleRelationship"/>
    <dgm:cxn modelId="{C62B7550-517D-432C-B247-E6110F75E6F3}" type="presParOf" srcId="{0C916367-B554-494D-87C8-AE3CEF199E7E}" destId="{0781B2AC-66C2-4335-931E-9A72B8FC0BB7}" srcOrd="16" destOrd="0" presId="urn:microsoft.com/office/officeart/2009/3/layout/CircleRelationship"/>
    <dgm:cxn modelId="{19775BC3-18E4-42D2-8C7A-116D28EFEC8D}" type="presParOf" srcId="{0781B2AC-66C2-4335-931E-9A72B8FC0BB7}" destId="{E37AA03C-ABEE-42C1-8732-6B29208FE588}" srcOrd="0" destOrd="0" presId="urn:microsoft.com/office/officeart/2009/3/layout/CircleRelationship"/>
    <dgm:cxn modelId="{771E1FD1-AD57-496E-A1A7-DBC6A46672B6}" type="presParOf" srcId="{0C916367-B554-494D-87C8-AE3CEF199E7E}" destId="{66B69FC2-57E6-457B-B809-A7D3570B9A10}" srcOrd="17" destOrd="0" presId="urn:microsoft.com/office/officeart/2009/3/layout/CircleRelationship"/>
    <dgm:cxn modelId="{BAB113FE-FFD5-4404-A2CD-56A37BE099FE}" type="presParOf" srcId="{0C916367-B554-494D-87C8-AE3CEF199E7E}" destId="{7E99EDD1-7163-4758-A7EE-926CB24053F9}" srcOrd="18" destOrd="0" presId="urn:microsoft.com/office/officeart/2009/3/layout/CircleRelationship"/>
    <dgm:cxn modelId="{1F32FEBF-504E-4B79-9326-CBC6EA2750E6}" type="presParOf" srcId="{7E99EDD1-7163-4758-A7EE-926CB24053F9}" destId="{2A190AFA-3369-4879-BA18-D257B0BD7BFF}" srcOrd="0" destOrd="0" presId="urn:microsoft.com/office/officeart/2009/3/layout/CircleRelationship"/>
    <dgm:cxn modelId="{757B6E88-7A3A-4F38-A3E2-2D97040D5463}" type="presParOf" srcId="{0C916367-B554-494D-87C8-AE3CEF199E7E}" destId="{8D39DACF-C93B-44D8-9FCC-087616D993AE}" srcOrd="19" destOrd="0" presId="urn:microsoft.com/office/officeart/2009/3/layout/CircleRelationship"/>
    <dgm:cxn modelId="{C1217F92-7FAA-4F84-B5D7-52C49C8F5900}" type="presParOf" srcId="{8D39DACF-C93B-44D8-9FCC-087616D993AE}" destId="{4CFE69BC-CEFA-4EBA-884C-51FBD506A249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66F54BD-F49D-437A-8BDD-0691E2B359C4}" type="doc">
      <dgm:prSet loTypeId="urn:microsoft.com/office/officeart/2005/8/layout/funnel1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838304A2-0108-429A-B1EA-7105F63532DA}">
      <dgm:prSet phldrT="[Texto]" custT="1"/>
      <dgm:spPr/>
      <dgm:t>
        <a:bodyPr/>
        <a:lstStyle/>
        <a:p>
          <a:r>
            <a:rPr lang="pt-BR" sz="1800" b="1" dirty="0">
              <a:solidFill>
                <a:schemeClr val="tx1"/>
              </a:solidFill>
            </a:rPr>
            <a:t>Lembranças da época de estudante</a:t>
          </a:r>
        </a:p>
      </dgm:t>
    </dgm:pt>
    <dgm:pt modelId="{0DAD5D1A-6EB5-4CFA-BE1B-EA6181A0848C}" type="parTrans" cxnId="{25154D03-8087-4B70-A924-A3456746DDE5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527049DE-1579-4527-8311-FE4F3348002C}" type="sibTrans" cxnId="{25154D03-8087-4B70-A924-A3456746DDE5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97851169-232D-4569-8805-702C80573036}">
      <dgm:prSet phldrT="[Texto]" custT="1"/>
      <dgm:spPr/>
      <dgm:t>
        <a:bodyPr/>
        <a:lstStyle/>
        <a:p>
          <a:r>
            <a:rPr lang="pt-BR" sz="1800" b="1">
              <a:solidFill>
                <a:schemeClr val="tx1"/>
              </a:solidFill>
            </a:rPr>
            <a:t>Histórias de escolas e pessoas</a:t>
          </a:r>
          <a:endParaRPr lang="pt-BR" sz="1800" b="1" dirty="0">
            <a:solidFill>
              <a:schemeClr val="tx1"/>
            </a:solidFill>
          </a:endParaRPr>
        </a:p>
      </dgm:t>
    </dgm:pt>
    <dgm:pt modelId="{777F3EBC-D8CF-41EB-8CC5-B30950620F67}" type="parTrans" cxnId="{1FB71514-272D-4336-974A-59098DD1D248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7A2554F6-B34F-462D-ACBE-5B29E56524A8}" type="sibTrans" cxnId="{1FB71514-272D-4336-974A-59098DD1D248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AD76AD68-2E90-4636-A842-AF5DB0E125D5}">
      <dgm:prSet phldrT="[Texto]" custT="1"/>
      <dgm:spPr>
        <a:solidFill>
          <a:srgbClr val="92D050"/>
        </a:solidFill>
      </dgm:spPr>
      <dgm:t>
        <a:bodyPr/>
        <a:lstStyle/>
        <a:p>
          <a:r>
            <a:rPr lang="pt-BR" sz="2400" b="1" dirty="0">
              <a:solidFill>
                <a:schemeClr val="tx1"/>
              </a:solidFill>
            </a:rPr>
            <a:t>Que </a:t>
          </a:r>
          <a:r>
            <a:rPr lang="pt-BR" sz="2400" b="1" i="1" dirty="0">
              <a:solidFill>
                <a:schemeClr val="tx1"/>
              </a:solidFill>
            </a:rPr>
            <a:t>imagem de diretor de escola você gostaria deixar na memória dos estudantes, dos professores e de toda a comunidade escolar?</a:t>
          </a:r>
          <a:endParaRPr lang="pt-BR" sz="2400" b="1" dirty="0">
            <a:solidFill>
              <a:schemeClr val="tx1"/>
            </a:solidFill>
          </a:endParaRPr>
        </a:p>
      </dgm:t>
    </dgm:pt>
    <dgm:pt modelId="{25A637AA-3BD1-4D93-8905-E472BE21C4F0}" type="sibTrans" cxnId="{5A8111CB-9229-46D7-A893-7F7C9DEFAE38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EAEE5E18-4EDD-40B8-8969-306E147D8E4C}" type="parTrans" cxnId="{5A8111CB-9229-46D7-A893-7F7C9DEFAE38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13A368BE-451D-4E2C-9E6D-1EE910EA0FE8}" type="pres">
      <dgm:prSet presAssocID="{C66F54BD-F49D-437A-8BDD-0691E2B359C4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6DF4194-CC69-4775-AE68-492D8288C0EB}" type="pres">
      <dgm:prSet presAssocID="{C66F54BD-F49D-437A-8BDD-0691E2B359C4}" presName="ellipse" presStyleLbl="trBgShp" presStyleIdx="0" presStyleCnt="1" custScaleX="159310" custScaleY="198221"/>
      <dgm:spPr/>
    </dgm:pt>
    <dgm:pt modelId="{06C0FD0E-11B8-4DC0-98CB-393EC969E286}" type="pres">
      <dgm:prSet presAssocID="{C66F54BD-F49D-437A-8BDD-0691E2B359C4}" presName="arrow1" presStyleLbl="fgShp" presStyleIdx="0" presStyleCnt="1" custLinFactNeighborX="11279" custLinFactNeighborY="-30599"/>
      <dgm:spPr>
        <a:solidFill>
          <a:srgbClr val="00B0F0"/>
        </a:solidFill>
        <a:ln w="28575">
          <a:solidFill>
            <a:schemeClr val="tx1"/>
          </a:solidFill>
        </a:ln>
      </dgm:spPr>
    </dgm:pt>
    <dgm:pt modelId="{CF5BE6AE-020B-4328-B162-3D0AA7C18940}" type="pres">
      <dgm:prSet presAssocID="{C66F54BD-F49D-437A-8BDD-0691E2B359C4}" presName="rectangle" presStyleLbl="revTx" presStyleIdx="0" presStyleCnt="1" custScaleX="232761" custScaleY="80689" custLinFactNeighborX="2350" custLinFactNeighborY="4028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2754976-3EAF-4C9A-8478-28E910686328}" type="pres">
      <dgm:prSet presAssocID="{97851169-232D-4569-8805-702C80573036}" presName="item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10FABA8-05F7-4DB9-985E-60C6AD769D22}" type="pres">
      <dgm:prSet presAssocID="{AD76AD68-2E90-4636-A842-AF5DB0E125D5}" presName="item2" presStyleLbl="node1" presStyleIdx="1" presStyleCnt="2" custScaleX="132528" custScaleY="118844" custLinFactNeighborX="-25321" custLinFactNeighborY="-2608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E5B92C4-D622-45B9-BBAB-C4BF47915B21}" type="pres">
      <dgm:prSet presAssocID="{C66F54BD-F49D-437A-8BDD-0691E2B359C4}" presName="funnel" presStyleLbl="trAlignAcc1" presStyleIdx="0" presStyleCnt="1" custScaleX="131149" custScaleY="96319"/>
      <dgm:spPr>
        <a:ln w="28575"/>
      </dgm:spPr>
    </dgm:pt>
  </dgm:ptLst>
  <dgm:cxnLst>
    <dgm:cxn modelId="{1FB71514-272D-4336-974A-59098DD1D248}" srcId="{C66F54BD-F49D-437A-8BDD-0691E2B359C4}" destId="{97851169-232D-4569-8805-702C80573036}" srcOrd="1" destOrd="0" parTransId="{777F3EBC-D8CF-41EB-8CC5-B30950620F67}" sibTransId="{7A2554F6-B34F-462D-ACBE-5B29E56524A8}"/>
    <dgm:cxn modelId="{5A8111CB-9229-46D7-A893-7F7C9DEFAE38}" srcId="{C66F54BD-F49D-437A-8BDD-0691E2B359C4}" destId="{AD76AD68-2E90-4636-A842-AF5DB0E125D5}" srcOrd="2" destOrd="0" parTransId="{EAEE5E18-4EDD-40B8-8969-306E147D8E4C}" sibTransId="{25A637AA-3BD1-4D93-8905-E472BE21C4F0}"/>
    <dgm:cxn modelId="{07EBA8AC-7F4C-459F-9AE5-A17E0EE0A0AE}" type="presOf" srcId="{838304A2-0108-429A-B1EA-7105F63532DA}" destId="{D10FABA8-05F7-4DB9-985E-60C6AD769D22}" srcOrd="0" destOrd="0" presId="urn:microsoft.com/office/officeart/2005/8/layout/funnel1"/>
    <dgm:cxn modelId="{25154D03-8087-4B70-A924-A3456746DDE5}" srcId="{C66F54BD-F49D-437A-8BDD-0691E2B359C4}" destId="{838304A2-0108-429A-B1EA-7105F63532DA}" srcOrd="0" destOrd="0" parTransId="{0DAD5D1A-6EB5-4CFA-BE1B-EA6181A0848C}" sibTransId="{527049DE-1579-4527-8311-FE4F3348002C}"/>
    <dgm:cxn modelId="{D717C64B-B6F5-4CB3-9E81-8833DF8331E6}" type="presOf" srcId="{AD76AD68-2E90-4636-A842-AF5DB0E125D5}" destId="{CF5BE6AE-020B-4328-B162-3D0AA7C18940}" srcOrd="0" destOrd="0" presId="urn:microsoft.com/office/officeart/2005/8/layout/funnel1"/>
    <dgm:cxn modelId="{154F142C-705F-4438-8BBE-F397B6382CAF}" type="presOf" srcId="{97851169-232D-4569-8805-702C80573036}" destId="{C2754976-3EAF-4C9A-8478-28E910686328}" srcOrd="0" destOrd="0" presId="urn:microsoft.com/office/officeart/2005/8/layout/funnel1"/>
    <dgm:cxn modelId="{D51A1F36-F3D9-4172-AADB-55F4E629E1C5}" type="presOf" srcId="{C66F54BD-F49D-437A-8BDD-0691E2B359C4}" destId="{13A368BE-451D-4E2C-9E6D-1EE910EA0FE8}" srcOrd="0" destOrd="0" presId="urn:microsoft.com/office/officeart/2005/8/layout/funnel1"/>
    <dgm:cxn modelId="{8849C198-0E8F-42C4-839B-37ECF4408263}" type="presParOf" srcId="{13A368BE-451D-4E2C-9E6D-1EE910EA0FE8}" destId="{76DF4194-CC69-4775-AE68-492D8288C0EB}" srcOrd="0" destOrd="0" presId="urn:microsoft.com/office/officeart/2005/8/layout/funnel1"/>
    <dgm:cxn modelId="{FBE053DF-E3AF-46C6-9E87-4F523C48DBA8}" type="presParOf" srcId="{13A368BE-451D-4E2C-9E6D-1EE910EA0FE8}" destId="{06C0FD0E-11B8-4DC0-98CB-393EC969E286}" srcOrd="1" destOrd="0" presId="urn:microsoft.com/office/officeart/2005/8/layout/funnel1"/>
    <dgm:cxn modelId="{60B1801F-D4AF-4FF4-B227-355AFB8D6996}" type="presParOf" srcId="{13A368BE-451D-4E2C-9E6D-1EE910EA0FE8}" destId="{CF5BE6AE-020B-4328-B162-3D0AA7C18940}" srcOrd="2" destOrd="0" presId="urn:microsoft.com/office/officeart/2005/8/layout/funnel1"/>
    <dgm:cxn modelId="{320EDFF2-3F08-4F23-AB31-A3C95C22555E}" type="presParOf" srcId="{13A368BE-451D-4E2C-9E6D-1EE910EA0FE8}" destId="{C2754976-3EAF-4C9A-8478-28E910686328}" srcOrd="3" destOrd="0" presId="urn:microsoft.com/office/officeart/2005/8/layout/funnel1"/>
    <dgm:cxn modelId="{96AE1F93-E102-4599-AD51-73367B5C2D69}" type="presParOf" srcId="{13A368BE-451D-4E2C-9E6D-1EE910EA0FE8}" destId="{D10FABA8-05F7-4DB9-985E-60C6AD769D22}" srcOrd="4" destOrd="0" presId="urn:microsoft.com/office/officeart/2005/8/layout/funnel1"/>
    <dgm:cxn modelId="{86C1E4D1-2F5C-49CC-9BD8-44F8FA13FDFA}" type="presParOf" srcId="{13A368BE-451D-4E2C-9E6D-1EE910EA0FE8}" destId="{5E5B92C4-D622-45B9-BBAB-C4BF47915B21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A9F7650-BCF2-48F6-AEE8-31C461D44C1A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FE110DCD-1BC2-4BC5-BE84-C70289AD235A}">
      <dgm:prSet phldrT="[Texto]" custT="1"/>
      <dgm:spPr>
        <a:ln w="57150"/>
      </dgm:spPr>
      <dgm:t>
        <a:bodyPr/>
        <a:lstStyle/>
        <a:p>
          <a:r>
            <a:rPr lang="pt-BR" sz="3600" b="1" dirty="0">
              <a:solidFill>
                <a:schemeClr val="tx1">
                  <a:lumMod val="95000"/>
                  <a:lumOff val="5000"/>
                </a:schemeClr>
              </a:solidFill>
            </a:rPr>
            <a:t>TRANSFORMAÇÃO</a:t>
          </a:r>
          <a:r>
            <a:rPr lang="pt-BR" sz="3200" b="1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pt-BR" sz="3600" b="1" dirty="0">
              <a:solidFill>
                <a:schemeClr val="tx1">
                  <a:lumMod val="95000"/>
                  <a:lumOff val="5000"/>
                </a:schemeClr>
              </a:solidFill>
            </a:rPr>
            <a:t>DA ESCOLA</a:t>
          </a:r>
          <a:endParaRPr lang="pt-BR" sz="32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AD4C016-0BA3-466E-BC4E-5D457B8B5506}" type="parTrans" cxnId="{BC9E6230-6593-4C10-9F24-CF4F9D885AC1}">
      <dgm:prSet/>
      <dgm:spPr/>
      <dgm:t>
        <a:bodyPr/>
        <a:lstStyle/>
        <a:p>
          <a:endParaRPr lang="pt-BR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95FE8A3-394E-45A5-BB87-F71D6097975E}" type="sibTrans" cxnId="{BC9E6230-6593-4C10-9F24-CF4F9D885AC1}">
      <dgm:prSet/>
      <dgm:spPr/>
      <dgm:t>
        <a:bodyPr/>
        <a:lstStyle/>
        <a:p>
          <a:endParaRPr lang="pt-BR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06AB7AC-A1BF-4EE1-A4D9-4B6901F36D03}">
      <dgm:prSet phldrT="[Texto]" custT="1"/>
      <dgm:spPr>
        <a:ln w="38100">
          <a:solidFill>
            <a:srgbClr val="FFC000"/>
          </a:solidFill>
        </a:ln>
      </dgm:spPr>
      <dgm:t>
        <a:bodyPr/>
        <a:lstStyle/>
        <a:p>
          <a:pPr algn="l"/>
          <a:r>
            <a:rPr lang="pt-BR" sz="3200" b="1" dirty="0">
              <a:solidFill>
                <a:schemeClr val="tx1">
                  <a:lumMod val="95000"/>
                  <a:lumOff val="5000"/>
                </a:schemeClr>
              </a:solidFill>
            </a:rPr>
            <a:t>PESQUISA:</a:t>
          </a:r>
        </a:p>
        <a:p>
          <a:pPr algn="l"/>
          <a:r>
            <a:rPr lang="pt-BR" sz="2100" dirty="0">
              <a:solidFill>
                <a:schemeClr val="tx1">
                  <a:lumMod val="95000"/>
                  <a:lumOff val="5000"/>
                </a:schemeClr>
              </a:solidFill>
            </a:rPr>
            <a:t>- </a:t>
          </a:r>
          <a:r>
            <a:rPr lang="pt-BR" sz="2100" b="1" dirty="0">
              <a:solidFill>
                <a:srgbClr val="FF0000"/>
              </a:solidFill>
            </a:rPr>
            <a:t>Tempo escolar;</a:t>
          </a:r>
        </a:p>
        <a:p>
          <a:pPr algn="l"/>
          <a:r>
            <a:rPr lang="pt-BR" sz="2100" b="1" dirty="0">
              <a:solidFill>
                <a:srgbClr val="FF0000"/>
              </a:solidFill>
            </a:rPr>
            <a:t>- Equipe gestora;</a:t>
          </a:r>
        </a:p>
        <a:p>
          <a:pPr algn="l"/>
          <a:r>
            <a:rPr lang="pt-BR" sz="2100" b="1" dirty="0">
              <a:solidFill>
                <a:srgbClr val="FF0000"/>
              </a:solidFill>
            </a:rPr>
            <a:t>-Corpo docente;</a:t>
          </a:r>
        </a:p>
        <a:p>
          <a:pPr algn="l"/>
          <a:r>
            <a:rPr lang="pt-BR" sz="2100" b="1" dirty="0">
              <a:solidFill>
                <a:srgbClr val="FF0000"/>
              </a:solidFill>
            </a:rPr>
            <a:t>- Corpo discente;</a:t>
          </a:r>
        </a:p>
        <a:p>
          <a:pPr algn="l"/>
          <a:r>
            <a:rPr lang="pt-BR" sz="2100" b="1" dirty="0">
              <a:solidFill>
                <a:srgbClr val="FF0000"/>
              </a:solidFill>
            </a:rPr>
            <a:t>-Metodologia e material didático. </a:t>
          </a:r>
        </a:p>
        <a:p>
          <a:pPr algn="l"/>
          <a:endParaRPr lang="pt-BR" sz="21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7F8CA4D-3A5F-4FD1-BB0F-77D9A90BCC11}" type="parTrans" cxnId="{CBD6F4F6-EA78-4C3F-95D3-1DA185314C01}">
      <dgm:prSet/>
      <dgm:spPr/>
      <dgm:t>
        <a:bodyPr/>
        <a:lstStyle/>
        <a:p>
          <a:endParaRPr lang="pt-BR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A0B1449-34DC-4811-B681-B87254A3D357}" type="sibTrans" cxnId="{CBD6F4F6-EA78-4C3F-95D3-1DA185314C01}">
      <dgm:prSet/>
      <dgm:spPr/>
      <dgm:t>
        <a:bodyPr/>
        <a:lstStyle/>
        <a:p>
          <a:endParaRPr lang="pt-BR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81C0FBC-580F-4CDD-B2F6-7FAA52DAAEEC}">
      <dgm:prSet phldrT="[Texto]" custT="1"/>
      <dgm:spPr>
        <a:ln w="28575"/>
      </dgm:spPr>
      <dgm:t>
        <a:bodyPr/>
        <a:lstStyle/>
        <a:p>
          <a:r>
            <a:rPr lang="pt-BR" sz="3600" b="1" dirty="0">
              <a:solidFill>
                <a:schemeClr val="tx1">
                  <a:lumMod val="95000"/>
                  <a:lumOff val="5000"/>
                </a:schemeClr>
              </a:solidFill>
            </a:rPr>
            <a:t>DIRETOR ANALISA</a:t>
          </a:r>
        </a:p>
      </dgm:t>
    </dgm:pt>
    <dgm:pt modelId="{2B74C13F-FB43-4002-83E9-D1FE3AD7D179}" type="parTrans" cxnId="{B69C6BBE-9135-4197-A93F-24474E2982C1}">
      <dgm:prSet/>
      <dgm:spPr/>
      <dgm:t>
        <a:bodyPr/>
        <a:lstStyle/>
        <a:p>
          <a:endParaRPr lang="pt-BR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CACCD45-B164-40CD-BFEA-3A95B267D588}" type="sibTrans" cxnId="{B69C6BBE-9135-4197-A93F-24474E2982C1}">
      <dgm:prSet/>
      <dgm:spPr/>
      <dgm:t>
        <a:bodyPr/>
        <a:lstStyle/>
        <a:p>
          <a:endParaRPr lang="pt-BR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69CA12C-2585-4C3A-ADCF-5AA001BC87FA}">
      <dgm:prSet phldrT="[Texto]" custT="1"/>
      <dgm:spPr>
        <a:ln w="38100">
          <a:solidFill>
            <a:srgbClr val="00B050"/>
          </a:solidFill>
        </a:ln>
      </dgm:spPr>
      <dgm:t>
        <a:bodyPr/>
        <a:lstStyle/>
        <a:p>
          <a:r>
            <a:rPr lang="pt-BR" sz="3200" b="1" dirty="0">
              <a:solidFill>
                <a:schemeClr val="tx1">
                  <a:lumMod val="95000"/>
                  <a:lumOff val="5000"/>
                </a:schemeClr>
              </a:solidFill>
            </a:rPr>
            <a:t>TRANSFORMAÇÃO SOCIAL DA ESCOLA</a:t>
          </a:r>
        </a:p>
      </dgm:t>
    </dgm:pt>
    <dgm:pt modelId="{9691FE6D-77E8-4551-BA76-FF1FFD490054}" type="parTrans" cxnId="{65F55AE0-1EC3-4BC4-83C3-4C5A53A06FD0}">
      <dgm:prSet/>
      <dgm:spPr/>
      <dgm:t>
        <a:bodyPr/>
        <a:lstStyle/>
        <a:p>
          <a:endParaRPr lang="pt-BR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126E27D-3426-40F9-8A7C-D710FDB678DB}" type="sibTrans" cxnId="{65F55AE0-1EC3-4BC4-83C3-4C5A53A06FD0}">
      <dgm:prSet/>
      <dgm:spPr/>
      <dgm:t>
        <a:bodyPr/>
        <a:lstStyle/>
        <a:p>
          <a:endParaRPr lang="pt-BR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5B3B14B-FD3F-4D4A-971D-42EDEF31FEDF}">
      <dgm:prSet phldrT="[Texto]"/>
      <dgm:spPr>
        <a:ln w="28575"/>
      </dgm:spPr>
      <dgm:t>
        <a:bodyPr/>
        <a:lstStyle/>
        <a:p>
          <a:r>
            <a:rPr lang="pt-BR" b="1" dirty="0">
              <a:solidFill>
                <a:schemeClr val="tx1">
                  <a:lumMod val="95000"/>
                  <a:lumOff val="5000"/>
                </a:schemeClr>
              </a:solidFill>
            </a:rPr>
            <a:t>NÍVEL</a:t>
          </a:r>
        </a:p>
      </dgm:t>
    </dgm:pt>
    <dgm:pt modelId="{E67DBCD0-2042-4BE6-B609-6DBE4313B1D5}" type="parTrans" cxnId="{B36E7270-7396-4F28-A451-84BC7203D9F1}">
      <dgm:prSet/>
      <dgm:spPr/>
      <dgm:t>
        <a:bodyPr/>
        <a:lstStyle/>
        <a:p>
          <a:endParaRPr lang="pt-BR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A028F35-F3F4-4557-96DF-153A384459B1}" type="sibTrans" cxnId="{B36E7270-7396-4F28-A451-84BC7203D9F1}">
      <dgm:prSet/>
      <dgm:spPr/>
      <dgm:t>
        <a:bodyPr/>
        <a:lstStyle/>
        <a:p>
          <a:endParaRPr lang="pt-BR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1684BF9-68FE-4788-9AA8-5F1CFFBB2269}">
      <dgm:prSet phldrT="[Texto]"/>
      <dgm:spPr>
        <a:ln w="28575">
          <a:solidFill>
            <a:srgbClr val="00B0F0"/>
          </a:solidFill>
        </a:ln>
      </dgm:spPr>
      <dgm:t>
        <a:bodyPr/>
        <a:lstStyle/>
        <a:p>
          <a:r>
            <a:rPr lang="pt-BR" dirty="0">
              <a:solidFill>
                <a:schemeClr val="tx1">
                  <a:lumMod val="95000"/>
                  <a:lumOff val="5000"/>
                </a:schemeClr>
              </a:solidFill>
            </a:rPr>
            <a:t>1- BAIXO</a:t>
          </a:r>
        </a:p>
        <a:p>
          <a:r>
            <a:rPr lang="pt-BR" dirty="0">
              <a:solidFill>
                <a:schemeClr val="tx1">
                  <a:lumMod val="95000"/>
                  <a:lumOff val="5000"/>
                </a:schemeClr>
              </a:solidFill>
            </a:rPr>
            <a:t>2- REGULAR</a:t>
          </a:r>
        </a:p>
        <a:p>
          <a:r>
            <a:rPr lang="pt-BR" dirty="0">
              <a:solidFill>
                <a:schemeClr val="tx1">
                  <a:lumMod val="95000"/>
                  <a:lumOff val="5000"/>
                </a:schemeClr>
              </a:solidFill>
            </a:rPr>
            <a:t>3- ALTO</a:t>
          </a:r>
        </a:p>
      </dgm:t>
    </dgm:pt>
    <dgm:pt modelId="{3A1DCBE0-77D2-4840-B38E-87FD5682DF07}" type="parTrans" cxnId="{5D7E6ED8-5345-4B95-9B7A-FEEB1C6222E6}">
      <dgm:prSet/>
      <dgm:spPr/>
      <dgm:t>
        <a:bodyPr/>
        <a:lstStyle/>
        <a:p>
          <a:endParaRPr lang="pt-BR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A48EFE2-BA1A-48CE-AA44-0E1B064937EC}" type="sibTrans" cxnId="{5D7E6ED8-5345-4B95-9B7A-FEEB1C6222E6}">
      <dgm:prSet/>
      <dgm:spPr/>
      <dgm:t>
        <a:bodyPr/>
        <a:lstStyle/>
        <a:p>
          <a:endParaRPr lang="pt-BR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DDDDC34-956E-4F6F-8DC3-FF97CD716077}" type="pres">
      <dgm:prSet presAssocID="{CA9F7650-BCF2-48F6-AEE8-31C461D44C1A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847A4FCE-7C3C-42AA-B47F-17814988638D}" type="pres">
      <dgm:prSet presAssocID="{FE110DCD-1BC2-4BC5-BE84-C70289AD235A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9DB293F-83A5-4B0B-8FDF-86B99FE944EE}" type="pres">
      <dgm:prSet presAssocID="{FE110DCD-1BC2-4BC5-BE84-C70289AD235A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EC92650-09BE-4737-BA76-232CC5B4916F}" type="pres">
      <dgm:prSet presAssocID="{781C0FBC-580F-4CDD-B2F6-7FAA52DAAEEC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085EF0-36C6-47BD-9D1D-52D8B74C11FE}" type="pres">
      <dgm:prSet presAssocID="{781C0FBC-580F-4CDD-B2F6-7FAA52DAAEEC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8B1F993-5B0C-4CA2-BF6F-5CC979DB07CE}" type="pres">
      <dgm:prSet presAssocID="{D5B3B14B-FD3F-4D4A-971D-42EDEF31FEDF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EDCD2E9-9771-4645-851E-DFB2303ED011}" type="pres">
      <dgm:prSet presAssocID="{D5B3B14B-FD3F-4D4A-971D-42EDEF31FEDF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5F55AE0-1EC3-4BC4-83C3-4C5A53A06FD0}" srcId="{781C0FBC-580F-4CDD-B2F6-7FAA52DAAEEC}" destId="{C69CA12C-2585-4C3A-ADCF-5AA001BC87FA}" srcOrd="0" destOrd="0" parTransId="{9691FE6D-77E8-4551-BA76-FF1FFD490054}" sibTransId="{1126E27D-3426-40F9-8A7C-D710FDB678DB}"/>
    <dgm:cxn modelId="{3C2A2F6B-4450-409E-83BD-258D28F72EAD}" type="presOf" srcId="{CA9F7650-BCF2-48F6-AEE8-31C461D44C1A}" destId="{DDDDDC34-956E-4F6F-8DC3-FF97CD716077}" srcOrd="0" destOrd="0" presId="urn:microsoft.com/office/officeart/2009/3/layout/IncreasingArrowsProcess"/>
    <dgm:cxn modelId="{B69C6BBE-9135-4197-A93F-24474E2982C1}" srcId="{CA9F7650-BCF2-48F6-AEE8-31C461D44C1A}" destId="{781C0FBC-580F-4CDD-B2F6-7FAA52DAAEEC}" srcOrd="1" destOrd="0" parTransId="{2B74C13F-FB43-4002-83E9-D1FE3AD7D179}" sibTransId="{6CACCD45-B164-40CD-BFEA-3A95B267D588}"/>
    <dgm:cxn modelId="{E1A7CB7C-F7C7-44DF-BCE0-20209BCFFEA4}" type="presOf" srcId="{C69CA12C-2585-4C3A-ADCF-5AA001BC87FA}" destId="{BC085EF0-36C6-47BD-9D1D-52D8B74C11FE}" srcOrd="0" destOrd="0" presId="urn:microsoft.com/office/officeart/2009/3/layout/IncreasingArrowsProcess"/>
    <dgm:cxn modelId="{D41C4D18-C28E-47B4-9E66-7652065E0224}" type="presOf" srcId="{D5B3B14B-FD3F-4D4A-971D-42EDEF31FEDF}" destId="{48B1F993-5B0C-4CA2-BF6F-5CC979DB07CE}" srcOrd="0" destOrd="0" presId="urn:microsoft.com/office/officeart/2009/3/layout/IncreasingArrowsProcess"/>
    <dgm:cxn modelId="{BD023E57-6750-4799-81F2-558BDD4A7B5F}" type="presOf" srcId="{781C0FBC-580F-4CDD-B2F6-7FAA52DAAEEC}" destId="{2EC92650-09BE-4737-BA76-232CC5B4916F}" srcOrd="0" destOrd="0" presId="urn:microsoft.com/office/officeart/2009/3/layout/IncreasingArrowsProcess"/>
    <dgm:cxn modelId="{B36E7270-7396-4F28-A451-84BC7203D9F1}" srcId="{CA9F7650-BCF2-48F6-AEE8-31C461D44C1A}" destId="{D5B3B14B-FD3F-4D4A-971D-42EDEF31FEDF}" srcOrd="2" destOrd="0" parTransId="{E67DBCD0-2042-4BE6-B609-6DBE4313B1D5}" sibTransId="{6A028F35-F3F4-4557-96DF-153A384459B1}"/>
    <dgm:cxn modelId="{BC9E6230-6593-4C10-9F24-CF4F9D885AC1}" srcId="{CA9F7650-BCF2-48F6-AEE8-31C461D44C1A}" destId="{FE110DCD-1BC2-4BC5-BE84-C70289AD235A}" srcOrd="0" destOrd="0" parTransId="{5AD4C016-0BA3-466E-BC4E-5D457B8B5506}" sibTransId="{495FE8A3-394E-45A5-BB87-F71D6097975E}"/>
    <dgm:cxn modelId="{5D7E6ED8-5345-4B95-9B7A-FEEB1C6222E6}" srcId="{D5B3B14B-FD3F-4D4A-971D-42EDEF31FEDF}" destId="{91684BF9-68FE-4788-9AA8-5F1CFFBB2269}" srcOrd="0" destOrd="0" parTransId="{3A1DCBE0-77D2-4840-B38E-87FD5682DF07}" sibTransId="{CA48EFE2-BA1A-48CE-AA44-0E1B064937EC}"/>
    <dgm:cxn modelId="{168F71BD-8012-4822-BDCD-7548DFBDA5E0}" type="presOf" srcId="{FE110DCD-1BC2-4BC5-BE84-C70289AD235A}" destId="{847A4FCE-7C3C-42AA-B47F-17814988638D}" srcOrd="0" destOrd="0" presId="urn:microsoft.com/office/officeart/2009/3/layout/IncreasingArrowsProcess"/>
    <dgm:cxn modelId="{D72EDF9A-D4AD-481C-9032-9ED6652A8DE6}" type="presOf" srcId="{D06AB7AC-A1BF-4EE1-A4D9-4B6901F36D03}" destId="{69DB293F-83A5-4B0B-8FDF-86B99FE944EE}" srcOrd="0" destOrd="0" presId="urn:microsoft.com/office/officeart/2009/3/layout/IncreasingArrowsProcess"/>
    <dgm:cxn modelId="{CBD6F4F6-EA78-4C3F-95D3-1DA185314C01}" srcId="{FE110DCD-1BC2-4BC5-BE84-C70289AD235A}" destId="{D06AB7AC-A1BF-4EE1-A4D9-4B6901F36D03}" srcOrd="0" destOrd="0" parTransId="{97F8CA4D-3A5F-4FD1-BB0F-77D9A90BCC11}" sibTransId="{FA0B1449-34DC-4811-B681-B87254A3D357}"/>
    <dgm:cxn modelId="{B8D22C14-1313-45A6-8800-0B80F2626DA0}" type="presOf" srcId="{91684BF9-68FE-4788-9AA8-5F1CFFBB2269}" destId="{9EDCD2E9-9771-4645-851E-DFB2303ED011}" srcOrd="0" destOrd="0" presId="urn:microsoft.com/office/officeart/2009/3/layout/IncreasingArrowsProcess"/>
    <dgm:cxn modelId="{99025817-E244-45C2-B1B8-D682F79B4577}" type="presParOf" srcId="{DDDDDC34-956E-4F6F-8DC3-FF97CD716077}" destId="{847A4FCE-7C3C-42AA-B47F-17814988638D}" srcOrd="0" destOrd="0" presId="urn:microsoft.com/office/officeart/2009/3/layout/IncreasingArrowsProcess"/>
    <dgm:cxn modelId="{A7F4E5A0-797E-445C-B217-77BA720D483E}" type="presParOf" srcId="{DDDDDC34-956E-4F6F-8DC3-FF97CD716077}" destId="{69DB293F-83A5-4B0B-8FDF-86B99FE944EE}" srcOrd="1" destOrd="0" presId="urn:microsoft.com/office/officeart/2009/3/layout/IncreasingArrowsProcess"/>
    <dgm:cxn modelId="{7490E732-220E-49EA-969B-B3FE625BF41E}" type="presParOf" srcId="{DDDDDC34-956E-4F6F-8DC3-FF97CD716077}" destId="{2EC92650-09BE-4737-BA76-232CC5B4916F}" srcOrd="2" destOrd="0" presId="urn:microsoft.com/office/officeart/2009/3/layout/IncreasingArrowsProcess"/>
    <dgm:cxn modelId="{36830304-9BCD-445D-BC21-27E173F3E185}" type="presParOf" srcId="{DDDDDC34-956E-4F6F-8DC3-FF97CD716077}" destId="{BC085EF0-36C6-47BD-9D1D-52D8B74C11FE}" srcOrd="3" destOrd="0" presId="urn:microsoft.com/office/officeart/2009/3/layout/IncreasingArrowsProcess"/>
    <dgm:cxn modelId="{AC2A2870-7429-447F-B2FE-03B6D306DFD4}" type="presParOf" srcId="{DDDDDC34-956E-4F6F-8DC3-FF97CD716077}" destId="{48B1F993-5B0C-4CA2-BF6F-5CC979DB07CE}" srcOrd="4" destOrd="0" presId="urn:microsoft.com/office/officeart/2009/3/layout/IncreasingArrowsProcess"/>
    <dgm:cxn modelId="{17F0C5BB-40AF-48E9-AC30-AB2C13676FEF}" type="presParOf" srcId="{DDDDDC34-956E-4F6F-8DC3-FF97CD716077}" destId="{9EDCD2E9-9771-4645-851E-DFB2303ED011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A7B2F39-2432-4E50-AE76-BA5B804CF848}" type="doc">
      <dgm:prSet loTypeId="urn:microsoft.com/office/officeart/2005/8/layout/hProcess10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FEC3CD53-7396-4F84-97DA-B6FA11BA9703}">
      <dgm:prSet phldrT="[Texto]"/>
      <dgm:spPr/>
      <dgm:t>
        <a:bodyPr/>
        <a:lstStyle/>
        <a:p>
          <a:r>
            <a:rPr lang="pt-BR" dirty="0"/>
            <a:t>LINHA DO TEMPO</a:t>
          </a:r>
        </a:p>
      </dgm:t>
    </dgm:pt>
    <dgm:pt modelId="{54F7A3BE-B1DA-4824-B8B3-6311F66CE196}" type="parTrans" cxnId="{21B4EB2A-7B81-4C27-BFE1-0A4626DE4C40}">
      <dgm:prSet/>
      <dgm:spPr/>
      <dgm:t>
        <a:bodyPr/>
        <a:lstStyle/>
        <a:p>
          <a:endParaRPr lang="pt-BR"/>
        </a:p>
      </dgm:t>
    </dgm:pt>
    <dgm:pt modelId="{42DDE1A5-9DAD-41FB-832D-7C4393C3CFDE}" type="sibTrans" cxnId="{21B4EB2A-7B81-4C27-BFE1-0A4626DE4C40}">
      <dgm:prSet/>
      <dgm:spPr/>
      <dgm:t>
        <a:bodyPr/>
        <a:lstStyle/>
        <a:p>
          <a:endParaRPr lang="pt-BR"/>
        </a:p>
      </dgm:t>
    </dgm:pt>
    <dgm:pt modelId="{A9F645F6-94ED-4F3C-920D-AD763BC8D6F1}">
      <dgm:prSet phldrT="[Texto]"/>
      <dgm:spPr/>
      <dgm:t>
        <a:bodyPr/>
        <a:lstStyle/>
        <a:p>
          <a:r>
            <a:rPr lang="pt-BR" dirty="0"/>
            <a:t>VÍDEOS </a:t>
          </a:r>
        </a:p>
      </dgm:t>
    </dgm:pt>
    <dgm:pt modelId="{A188B407-3932-4722-B8EF-11D3944C429B}" type="parTrans" cxnId="{0F215D48-8F0E-43F9-97F2-917222ECFD72}">
      <dgm:prSet/>
      <dgm:spPr/>
      <dgm:t>
        <a:bodyPr/>
        <a:lstStyle/>
        <a:p>
          <a:endParaRPr lang="pt-BR"/>
        </a:p>
      </dgm:t>
    </dgm:pt>
    <dgm:pt modelId="{F8678CD4-E5F5-4C34-8F75-FA4F9B6A4764}" type="sibTrans" cxnId="{0F215D48-8F0E-43F9-97F2-917222ECFD72}">
      <dgm:prSet/>
      <dgm:spPr/>
      <dgm:t>
        <a:bodyPr/>
        <a:lstStyle/>
        <a:p>
          <a:endParaRPr lang="pt-BR"/>
        </a:p>
      </dgm:t>
    </dgm:pt>
    <dgm:pt modelId="{B1E141A9-0C51-42FF-8907-E9870A6E9BEC}">
      <dgm:prSet phldrT="[Texto]"/>
      <dgm:spPr/>
      <dgm:t>
        <a:bodyPr/>
        <a:lstStyle/>
        <a:p>
          <a:r>
            <a:rPr lang="pt-BR" dirty="0"/>
            <a:t>DESAFIOS</a:t>
          </a:r>
        </a:p>
      </dgm:t>
    </dgm:pt>
    <dgm:pt modelId="{6C454815-9435-4FB8-A519-4BB15A0125C0}" type="parTrans" cxnId="{EC5B923E-D5EA-4925-A96E-83F574AE86B2}">
      <dgm:prSet/>
      <dgm:spPr/>
      <dgm:t>
        <a:bodyPr/>
        <a:lstStyle/>
        <a:p>
          <a:endParaRPr lang="pt-BR"/>
        </a:p>
      </dgm:t>
    </dgm:pt>
    <dgm:pt modelId="{47F303E4-5913-4C42-818C-749BED96A270}" type="sibTrans" cxnId="{EC5B923E-D5EA-4925-A96E-83F574AE86B2}">
      <dgm:prSet/>
      <dgm:spPr/>
      <dgm:t>
        <a:bodyPr/>
        <a:lstStyle/>
        <a:p>
          <a:endParaRPr lang="pt-BR"/>
        </a:p>
      </dgm:t>
    </dgm:pt>
    <dgm:pt modelId="{11658C03-6840-491A-B263-C5BEFC531A0E}" type="pres">
      <dgm:prSet presAssocID="{DA7B2F39-2432-4E50-AE76-BA5B804CF8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AEA4151-8C96-427B-9555-888AE77E1432}" type="pres">
      <dgm:prSet presAssocID="{FEC3CD53-7396-4F84-97DA-B6FA11BA9703}" presName="composite" presStyleCnt="0"/>
      <dgm:spPr/>
    </dgm:pt>
    <dgm:pt modelId="{8FB9D941-66C2-47BA-A15A-D6298C16C018}" type="pres">
      <dgm:prSet presAssocID="{FEC3CD53-7396-4F84-97DA-B6FA11BA9703}" presName="imagSh" presStyleLbl="b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trônomo"/>
        </a:ext>
      </dgm:extLst>
    </dgm:pt>
    <dgm:pt modelId="{4627F87C-F916-43D7-A385-A31B801E9E41}" type="pres">
      <dgm:prSet presAssocID="{FEC3CD53-7396-4F84-97DA-B6FA11BA9703}" presName="tx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E954CC7-DA78-4ACF-A7A6-66D1F48B6739}" type="pres">
      <dgm:prSet presAssocID="{42DDE1A5-9DAD-41FB-832D-7C4393C3CFDE}" presName="sibTrans" presStyleLbl="sibTrans2D1" presStyleIdx="0" presStyleCnt="2"/>
      <dgm:spPr/>
      <dgm:t>
        <a:bodyPr/>
        <a:lstStyle/>
        <a:p>
          <a:endParaRPr lang="pt-BR"/>
        </a:p>
      </dgm:t>
    </dgm:pt>
    <dgm:pt modelId="{61D3C299-B4AC-4CDA-9415-8DAFC6171081}" type="pres">
      <dgm:prSet presAssocID="{42DDE1A5-9DAD-41FB-832D-7C4393C3CFDE}" presName="connTx" presStyleLbl="sibTrans2D1" presStyleIdx="0" presStyleCnt="2"/>
      <dgm:spPr/>
      <dgm:t>
        <a:bodyPr/>
        <a:lstStyle/>
        <a:p>
          <a:endParaRPr lang="pt-BR"/>
        </a:p>
      </dgm:t>
    </dgm:pt>
    <dgm:pt modelId="{60EFE799-B09D-4F66-8F58-AC8394F9FDB1}" type="pres">
      <dgm:prSet presAssocID="{A9F645F6-94ED-4F3C-920D-AD763BC8D6F1}" presName="composite" presStyleCnt="0"/>
      <dgm:spPr/>
    </dgm:pt>
    <dgm:pt modelId="{71CE05C0-7C3D-4262-BE3F-8D0A2FBD3869}" type="pres">
      <dgm:prSet presAssocID="{A9F645F6-94ED-4F3C-920D-AD763BC8D6F1}" presName="imagSh" presStyleLbl="b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quete"/>
        </a:ext>
      </dgm:extLst>
    </dgm:pt>
    <dgm:pt modelId="{A3848AB0-24ED-4D65-8B7C-56B2FEA3AF6E}" type="pres">
      <dgm:prSet presAssocID="{A9F645F6-94ED-4F3C-920D-AD763BC8D6F1}" presName="tx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7F964A8-71ED-4A9B-BF9A-E0DAEE9D3F81}" type="pres">
      <dgm:prSet presAssocID="{F8678CD4-E5F5-4C34-8F75-FA4F9B6A4764}" presName="sibTrans" presStyleLbl="sibTrans2D1" presStyleIdx="1" presStyleCnt="2"/>
      <dgm:spPr/>
      <dgm:t>
        <a:bodyPr/>
        <a:lstStyle/>
        <a:p>
          <a:endParaRPr lang="pt-BR"/>
        </a:p>
      </dgm:t>
    </dgm:pt>
    <dgm:pt modelId="{A706DD3D-352F-4C67-960D-805410937430}" type="pres">
      <dgm:prSet presAssocID="{F8678CD4-E5F5-4C34-8F75-FA4F9B6A4764}" presName="connTx" presStyleLbl="sibTrans2D1" presStyleIdx="1" presStyleCnt="2"/>
      <dgm:spPr/>
      <dgm:t>
        <a:bodyPr/>
        <a:lstStyle/>
        <a:p>
          <a:endParaRPr lang="pt-BR"/>
        </a:p>
      </dgm:t>
    </dgm:pt>
    <dgm:pt modelId="{37504516-72B7-4E9D-BE60-E2EDEE3AC45F}" type="pres">
      <dgm:prSet presAssocID="{B1E141A9-0C51-42FF-8907-E9870A6E9BEC}" presName="composite" presStyleCnt="0"/>
      <dgm:spPr/>
    </dgm:pt>
    <dgm:pt modelId="{9E18A6A6-797D-45A0-B27C-C23071026812}" type="pres">
      <dgm:prSet presAssocID="{B1E141A9-0C51-42FF-8907-E9870A6E9BEC}" presName="imagSh" presStyleLbl="b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teligência artificial"/>
        </a:ext>
      </dgm:extLst>
    </dgm:pt>
    <dgm:pt modelId="{CA5AA43B-8357-4D5D-BD14-1C1D75BD042D}" type="pres">
      <dgm:prSet presAssocID="{B1E141A9-0C51-42FF-8907-E9870A6E9BEC}" presName="tx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1B4EB2A-7B81-4C27-BFE1-0A4626DE4C40}" srcId="{DA7B2F39-2432-4E50-AE76-BA5B804CF848}" destId="{FEC3CD53-7396-4F84-97DA-B6FA11BA9703}" srcOrd="0" destOrd="0" parTransId="{54F7A3BE-B1DA-4824-B8B3-6311F66CE196}" sibTransId="{42DDE1A5-9DAD-41FB-832D-7C4393C3CFDE}"/>
    <dgm:cxn modelId="{92E080C9-B248-46BD-93E1-26118D9BD282}" type="presOf" srcId="{F8678CD4-E5F5-4C34-8F75-FA4F9B6A4764}" destId="{37F964A8-71ED-4A9B-BF9A-E0DAEE9D3F81}" srcOrd="0" destOrd="0" presId="urn:microsoft.com/office/officeart/2005/8/layout/hProcess10"/>
    <dgm:cxn modelId="{9AC06D55-F162-4FD2-9794-AFC3B001D482}" type="presOf" srcId="{42DDE1A5-9DAD-41FB-832D-7C4393C3CFDE}" destId="{8E954CC7-DA78-4ACF-A7A6-66D1F48B6739}" srcOrd="0" destOrd="0" presId="urn:microsoft.com/office/officeart/2005/8/layout/hProcess10"/>
    <dgm:cxn modelId="{EC5B923E-D5EA-4925-A96E-83F574AE86B2}" srcId="{DA7B2F39-2432-4E50-AE76-BA5B804CF848}" destId="{B1E141A9-0C51-42FF-8907-E9870A6E9BEC}" srcOrd="2" destOrd="0" parTransId="{6C454815-9435-4FB8-A519-4BB15A0125C0}" sibTransId="{47F303E4-5913-4C42-818C-749BED96A270}"/>
    <dgm:cxn modelId="{9336DC72-D8B2-4975-BA0C-164B442FBE27}" type="presOf" srcId="{F8678CD4-E5F5-4C34-8F75-FA4F9B6A4764}" destId="{A706DD3D-352F-4C67-960D-805410937430}" srcOrd="1" destOrd="0" presId="urn:microsoft.com/office/officeart/2005/8/layout/hProcess10"/>
    <dgm:cxn modelId="{54F60173-2DB0-48C1-818C-7DEAA4C1E3F5}" type="presOf" srcId="{DA7B2F39-2432-4E50-AE76-BA5B804CF848}" destId="{11658C03-6840-491A-B263-C5BEFC531A0E}" srcOrd="0" destOrd="0" presId="urn:microsoft.com/office/officeart/2005/8/layout/hProcess10"/>
    <dgm:cxn modelId="{FD8BBA91-0B3E-44A1-A3B0-17FE43166707}" type="presOf" srcId="{FEC3CD53-7396-4F84-97DA-B6FA11BA9703}" destId="{4627F87C-F916-43D7-A385-A31B801E9E41}" srcOrd="0" destOrd="0" presId="urn:microsoft.com/office/officeart/2005/8/layout/hProcess10"/>
    <dgm:cxn modelId="{EB5491E2-160E-48D7-B97F-3379230AF781}" type="presOf" srcId="{A9F645F6-94ED-4F3C-920D-AD763BC8D6F1}" destId="{A3848AB0-24ED-4D65-8B7C-56B2FEA3AF6E}" srcOrd="0" destOrd="0" presId="urn:microsoft.com/office/officeart/2005/8/layout/hProcess10"/>
    <dgm:cxn modelId="{0F215D48-8F0E-43F9-97F2-917222ECFD72}" srcId="{DA7B2F39-2432-4E50-AE76-BA5B804CF848}" destId="{A9F645F6-94ED-4F3C-920D-AD763BC8D6F1}" srcOrd="1" destOrd="0" parTransId="{A188B407-3932-4722-B8EF-11D3944C429B}" sibTransId="{F8678CD4-E5F5-4C34-8F75-FA4F9B6A4764}"/>
    <dgm:cxn modelId="{8EA239D9-3054-4559-AD13-8A6CD0B35206}" type="presOf" srcId="{42DDE1A5-9DAD-41FB-832D-7C4393C3CFDE}" destId="{61D3C299-B4AC-4CDA-9415-8DAFC6171081}" srcOrd="1" destOrd="0" presId="urn:microsoft.com/office/officeart/2005/8/layout/hProcess10"/>
    <dgm:cxn modelId="{F3B2C41E-AC89-4CD6-A229-FA50D3642988}" type="presOf" srcId="{B1E141A9-0C51-42FF-8907-E9870A6E9BEC}" destId="{CA5AA43B-8357-4D5D-BD14-1C1D75BD042D}" srcOrd="0" destOrd="0" presId="urn:microsoft.com/office/officeart/2005/8/layout/hProcess10"/>
    <dgm:cxn modelId="{22183C82-0A91-4C58-9687-B592E16C26B8}" type="presParOf" srcId="{11658C03-6840-491A-B263-C5BEFC531A0E}" destId="{5AEA4151-8C96-427B-9555-888AE77E1432}" srcOrd="0" destOrd="0" presId="urn:microsoft.com/office/officeart/2005/8/layout/hProcess10"/>
    <dgm:cxn modelId="{9A7DE07F-BFDB-4F1F-952E-C40C874C1E82}" type="presParOf" srcId="{5AEA4151-8C96-427B-9555-888AE77E1432}" destId="{8FB9D941-66C2-47BA-A15A-D6298C16C018}" srcOrd="0" destOrd="0" presId="urn:microsoft.com/office/officeart/2005/8/layout/hProcess10"/>
    <dgm:cxn modelId="{EDFCC4F3-858B-4BDA-B060-97583B7F686D}" type="presParOf" srcId="{5AEA4151-8C96-427B-9555-888AE77E1432}" destId="{4627F87C-F916-43D7-A385-A31B801E9E41}" srcOrd="1" destOrd="0" presId="urn:microsoft.com/office/officeart/2005/8/layout/hProcess10"/>
    <dgm:cxn modelId="{C807A462-29BB-4F81-895E-AACCAC7AECC1}" type="presParOf" srcId="{11658C03-6840-491A-B263-C5BEFC531A0E}" destId="{8E954CC7-DA78-4ACF-A7A6-66D1F48B6739}" srcOrd="1" destOrd="0" presId="urn:microsoft.com/office/officeart/2005/8/layout/hProcess10"/>
    <dgm:cxn modelId="{961C742E-0F8A-48A8-8D9A-ECFD495E7D52}" type="presParOf" srcId="{8E954CC7-DA78-4ACF-A7A6-66D1F48B6739}" destId="{61D3C299-B4AC-4CDA-9415-8DAFC6171081}" srcOrd="0" destOrd="0" presId="urn:microsoft.com/office/officeart/2005/8/layout/hProcess10"/>
    <dgm:cxn modelId="{2D290395-7BD2-4C6E-83F0-9A1004B11D53}" type="presParOf" srcId="{11658C03-6840-491A-B263-C5BEFC531A0E}" destId="{60EFE799-B09D-4F66-8F58-AC8394F9FDB1}" srcOrd="2" destOrd="0" presId="urn:microsoft.com/office/officeart/2005/8/layout/hProcess10"/>
    <dgm:cxn modelId="{DB95CF24-AE1E-4F53-9415-366C5C2B06D2}" type="presParOf" srcId="{60EFE799-B09D-4F66-8F58-AC8394F9FDB1}" destId="{71CE05C0-7C3D-4262-BE3F-8D0A2FBD3869}" srcOrd="0" destOrd="0" presId="urn:microsoft.com/office/officeart/2005/8/layout/hProcess10"/>
    <dgm:cxn modelId="{BE66A148-F183-4F33-84C0-9E4123CCC7A0}" type="presParOf" srcId="{60EFE799-B09D-4F66-8F58-AC8394F9FDB1}" destId="{A3848AB0-24ED-4D65-8B7C-56B2FEA3AF6E}" srcOrd="1" destOrd="0" presId="urn:microsoft.com/office/officeart/2005/8/layout/hProcess10"/>
    <dgm:cxn modelId="{2430C1F3-3883-4D85-9635-FFBFC7E18041}" type="presParOf" srcId="{11658C03-6840-491A-B263-C5BEFC531A0E}" destId="{37F964A8-71ED-4A9B-BF9A-E0DAEE9D3F81}" srcOrd="3" destOrd="0" presId="urn:microsoft.com/office/officeart/2005/8/layout/hProcess10"/>
    <dgm:cxn modelId="{76FA64F8-2522-4C9C-8DA6-5B3E7125A99D}" type="presParOf" srcId="{37F964A8-71ED-4A9B-BF9A-E0DAEE9D3F81}" destId="{A706DD3D-352F-4C67-960D-805410937430}" srcOrd="0" destOrd="0" presId="urn:microsoft.com/office/officeart/2005/8/layout/hProcess10"/>
    <dgm:cxn modelId="{33620729-D831-400D-8BCA-85D60E965CCB}" type="presParOf" srcId="{11658C03-6840-491A-B263-C5BEFC531A0E}" destId="{37504516-72B7-4E9D-BE60-E2EDEE3AC45F}" srcOrd="4" destOrd="0" presId="urn:microsoft.com/office/officeart/2005/8/layout/hProcess10"/>
    <dgm:cxn modelId="{4B2D34C8-8C59-4EE9-A88A-79600D23D838}" type="presParOf" srcId="{37504516-72B7-4E9D-BE60-E2EDEE3AC45F}" destId="{9E18A6A6-797D-45A0-B27C-C23071026812}" srcOrd="0" destOrd="0" presId="urn:microsoft.com/office/officeart/2005/8/layout/hProcess10"/>
    <dgm:cxn modelId="{A62C2A7E-4DB4-4DF1-9C2F-1D1E6BC5AE02}" type="presParOf" srcId="{37504516-72B7-4E9D-BE60-E2EDEE3AC45F}" destId="{CA5AA43B-8357-4D5D-BD14-1C1D75BD042D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C9E8669-DD66-44D5-9E91-E0E5B058846B}" type="doc">
      <dgm:prSet loTypeId="urn:microsoft.com/office/officeart/2005/8/layout/venn2" loCatId="relationship" qsTypeId="urn:microsoft.com/office/officeart/2005/8/quickstyle/3d9" qsCatId="3D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D467DE5C-945C-4864-8918-D85F3958B1B1}">
      <dgm:prSet phldrT="[Texto]" custT="1"/>
      <dgm:spPr/>
      <dgm:t>
        <a:bodyPr/>
        <a:lstStyle/>
        <a:p>
          <a:r>
            <a:rPr lang="pt-BR" sz="1600" dirty="0">
              <a:solidFill>
                <a:schemeClr val="tx1"/>
              </a:solidFill>
            </a:rPr>
            <a:t>OUTRAS INSTITUIÇÕES, SOCIEDADE...</a:t>
          </a:r>
        </a:p>
      </dgm:t>
    </dgm:pt>
    <dgm:pt modelId="{F7E63688-CE57-4696-8539-F3D5A18DD8A5}" type="parTrans" cxnId="{D82BE0D1-F2C5-4838-BA07-D8794403159D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FAEB359F-535D-4EC1-B6A7-8179A3AD9402}" type="sibTrans" cxnId="{D82BE0D1-F2C5-4838-BA07-D8794403159D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CDEC1BB8-5F22-47AC-A3A2-0FC5EE3DD69B}">
      <dgm:prSet phldrT="[Texto]" custT="1"/>
      <dgm:spPr/>
      <dgm:t>
        <a:bodyPr/>
        <a:lstStyle/>
        <a:p>
          <a:r>
            <a:rPr lang="pt-BR" sz="1600">
              <a:solidFill>
                <a:schemeClr val="tx1"/>
              </a:solidFill>
            </a:rPr>
            <a:t>FAMÍLIA</a:t>
          </a:r>
          <a:endParaRPr lang="pt-BR" sz="1600" dirty="0">
            <a:solidFill>
              <a:schemeClr val="tx1"/>
            </a:solidFill>
          </a:endParaRPr>
        </a:p>
      </dgm:t>
    </dgm:pt>
    <dgm:pt modelId="{52F6522F-5AAD-48CD-84E6-C3079041ECA8}" type="parTrans" cxnId="{D609708C-AB06-4813-9C8B-4543BB3790DD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D0C9D3FC-C12D-4ACE-A141-77FC11EF73C3}" type="sibTrans" cxnId="{D609708C-AB06-4813-9C8B-4543BB3790DD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4909B010-70C9-44E9-B11D-AD1F2DFA8961}">
      <dgm:prSet phldrT="[Texto]" custT="1"/>
      <dgm:spPr/>
      <dgm:t>
        <a:bodyPr/>
        <a:lstStyle/>
        <a:p>
          <a:r>
            <a:rPr lang="pt-BR" sz="1600">
              <a:solidFill>
                <a:schemeClr val="tx1"/>
              </a:solidFill>
            </a:rPr>
            <a:t>CRIANÇA E JOVEM</a:t>
          </a:r>
          <a:endParaRPr lang="pt-BR" sz="1600" dirty="0">
            <a:solidFill>
              <a:schemeClr val="tx1"/>
            </a:solidFill>
          </a:endParaRPr>
        </a:p>
      </dgm:t>
    </dgm:pt>
    <dgm:pt modelId="{22DB266C-E605-443C-9392-8C5E12F51912}" type="parTrans" cxnId="{2E1A50F8-702F-4952-8527-9D9BCB683642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E2900A26-2BF0-461D-8B38-36C9E6ECE606}" type="sibTrans" cxnId="{2E1A50F8-702F-4952-8527-9D9BCB683642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16AEB21A-FABA-4D02-8B63-D62B94E62093}">
      <dgm:prSet custT="1"/>
      <dgm:spPr/>
      <dgm:t>
        <a:bodyPr/>
        <a:lstStyle/>
        <a:p>
          <a:r>
            <a:rPr lang="pt-BR" sz="1600">
              <a:solidFill>
                <a:schemeClr val="tx1"/>
              </a:solidFill>
            </a:rPr>
            <a:t>ESCOLA </a:t>
          </a:r>
          <a:endParaRPr lang="pt-BR" sz="1600" dirty="0">
            <a:solidFill>
              <a:schemeClr val="tx1"/>
            </a:solidFill>
          </a:endParaRPr>
        </a:p>
      </dgm:t>
    </dgm:pt>
    <dgm:pt modelId="{E5BDE774-1C89-4668-B449-7393494EE907}" type="parTrans" cxnId="{E2AEB8CC-86EA-4FC4-B5D8-4ACFE75FD061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9B2EE76E-68B5-4256-BD69-AF80232B021B}" type="sibTrans" cxnId="{E2AEB8CC-86EA-4FC4-B5D8-4ACFE75FD061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0DD15327-7EBC-42F5-A44F-AAF6E8C390A6}" type="pres">
      <dgm:prSet presAssocID="{DC9E8669-DD66-44D5-9E91-E0E5B058846B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304CCF3-87AE-49ED-AEF8-4EE1EDF0437A}" type="pres">
      <dgm:prSet presAssocID="{DC9E8669-DD66-44D5-9E91-E0E5B058846B}" presName="comp1" presStyleCnt="0"/>
      <dgm:spPr/>
    </dgm:pt>
    <dgm:pt modelId="{AE05FB8E-0566-4B0F-BBFC-651F2A60A1DE}" type="pres">
      <dgm:prSet presAssocID="{DC9E8669-DD66-44D5-9E91-E0E5B058846B}" presName="circle1" presStyleLbl="node1" presStyleIdx="0" presStyleCnt="4"/>
      <dgm:spPr/>
      <dgm:t>
        <a:bodyPr/>
        <a:lstStyle/>
        <a:p>
          <a:endParaRPr lang="pt-BR"/>
        </a:p>
      </dgm:t>
    </dgm:pt>
    <dgm:pt modelId="{26FB8B50-05F1-4407-A021-C8C40F356128}" type="pres">
      <dgm:prSet presAssocID="{DC9E8669-DD66-44D5-9E91-E0E5B058846B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DE67AE-33CA-48A7-8667-C111C4F52F6A}" type="pres">
      <dgm:prSet presAssocID="{DC9E8669-DD66-44D5-9E91-E0E5B058846B}" presName="comp2" presStyleCnt="0"/>
      <dgm:spPr/>
    </dgm:pt>
    <dgm:pt modelId="{E674696C-1D33-43A7-8035-60AF375DD072}" type="pres">
      <dgm:prSet presAssocID="{DC9E8669-DD66-44D5-9E91-E0E5B058846B}" presName="circle2" presStyleLbl="node1" presStyleIdx="1" presStyleCnt="4"/>
      <dgm:spPr/>
      <dgm:t>
        <a:bodyPr/>
        <a:lstStyle/>
        <a:p>
          <a:endParaRPr lang="pt-BR"/>
        </a:p>
      </dgm:t>
    </dgm:pt>
    <dgm:pt modelId="{188E3144-7503-4ED5-B0E8-5865D7E3E6EE}" type="pres">
      <dgm:prSet presAssocID="{DC9E8669-DD66-44D5-9E91-E0E5B058846B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FA327E9-D8A1-4055-A80E-60C43C636025}" type="pres">
      <dgm:prSet presAssocID="{DC9E8669-DD66-44D5-9E91-E0E5B058846B}" presName="comp3" presStyleCnt="0"/>
      <dgm:spPr/>
    </dgm:pt>
    <dgm:pt modelId="{0D3255E7-B9C8-40D0-8E91-BB00718BBDE9}" type="pres">
      <dgm:prSet presAssocID="{DC9E8669-DD66-44D5-9E91-E0E5B058846B}" presName="circle3" presStyleLbl="node1" presStyleIdx="2" presStyleCnt="4"/>
      <dgm:spPr/>
      <dgm:t>
        <a:bodyPr/>
        <a:lstStyle/>
        <a:p>
          <a:endParaRPr lang="pt-BR"/>
        </a:p>
      </dgm:t>
    </dgm:pt>
    <dgm:pt modelId="{0ADA56F6-0C74-4244-8161-9020A0698B47}" type="pres">
      <dgm:prSet presAssocID="{DC9E8669-DD66-44D5-9E91-E0E5B058846B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F5FF02-2FAF-4DCD-85D7-244F97AE0207}" type="pres">
      <dgm:prSet presAssocID="{DC9E8669-DD66-44D5-9E91-E0E5B058846B}" presName="comp4" presStyleCnt="0"/>
      <dgm:spPr/>
    </dgm:pt>
    <dgm:pt modelId="{1F01E123-6730-4462-B80B-C4404F26DC80}" type="pres">
      <dgm:prSet presAssocID="{DC9E8669-DD66-44D5-9E91-E0E5B058846B}" presName="circle4" presStyleLbl="node1" presStyleIdx="3" presStyleCnt="4"/>
      <dgm:spPr/>
      <dgm:t>
        <a:bodyPr/>
        <a:lstStyle/>
        <a:p>
          <a:endParaRPr lang="pt-BR"/>
        </a:p>
      </dgm:t>
    </dgm:pt>
    <dgm:pt modelId="{788E3506-4631-4D11-B4A3-6720A203F962}" type="pres">
      <dgm:prSet presAssocID="{DC9E8669-DD66-44D5-9E91-E0E5B058846B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5A9E9CD-84E7-41FD-866D-5EAEEA405FFD}" type="presOf" srcId="{CDEC1BB8-5F22-47AC-A3A2-0FC5EE3DD69B}" destId="{0D3255E7-B9C8-40D0-8E91-BB00718BBDE9}" srcOrd="0" destOrd="0" presId="urn:microsoft.com/office/officeart/2005/8/layout/venn2"/>
    <dgm:cxn modelId="{D609708C-AB06-4813-9C8B-4543BB3790DD}" srcId="{DC9E8669-DD66-44D5-9E91-E0E5B058846B}" destId="{CDEC1BB8-5F22-47AC-A3A2-0FC5EE3DD69B}" srcOrd="2" destOrd="0" parTransId="{52F6522F-5AAD-48CD-84E6-C3079041ECA8}" sibTransId="{D0C9D3FC-C12D-4ACE-A141-77FC11EF73C3}"/>
    <dgm:cxn modelId="{211DF681-7704-4359-B867-12E1FB36D75C}" type="presOf" srcId="{4909B010-70C9-44E9-B11D-AD1F2DFA8961}" destId="{1F01E123-6730-4462-B80B-C4404F26DC80}" srcOrd="0" destOrd="0" presId="urn:microsoft.com/office/officeart/2005/8/layout/venn2"/>
    <dgm:cxn modelId="{1984E32E-2B65-4C54-BE58-38B3800CACB3}" type="presOf" srcId="{D467DE5C-945C-4864-8918-D85F3958B1B1}" destId="{AE05FB8E-0566-4B0F-BBFC-651F2A60A1DE}" srcOrd="0" destOrd="0" presId="urn:microsoft.com/office/officeart/2005/8/layout/venn2"/>
    <dgm:cxn modelId="{9640E2F1-7EF3-4A5E-8F3D-F601D555CABC}" type="presOf" srcId="{4909B010-70C9-44E9-B11D-AD1F2DFA8961}" destId="{788E3506-4631-4D11-B4A3-6720A203F962}" srcOrd="1" destOrd="0" presId="urn:microsoft.com/office/officeart/2005/8/layout/venn2"/>
    <dgm:cxn modelId="{D82BE0D1-F2C5-4838-BA07-D8794403159D}" srcId="{DC9E8669-DD66-44D5-9E91-E0E5B058846B}" destId="{D467DE5C-945C-4864-8918-D85F3958B1B1}" srcOrd="0" destOrd="0" parTransId="{F7E63688-CE57-4696-8539-F3D5A18DD8A5}" sibTransId="{FAEB359F-535D-4EC1-B6A7-8179A3AD9402}"/>
    <dgm:cxn modelId="{E2AEB8CC-86EA-4FC4-B5D8-4ACFE75FD061}" srcId="{DC9E8669-DD66-44D5-9E91-E0E5B058846B}" destId="{16AEB21A-FABA-4D02-8B63-D62B94E62093}" srcOrd="1" destOrd="0" parTransId="{E5BDE774-1C89-4668-B449-7393494EE907}" sibTransId="{9B2EE76E-68B5-4256-BD69-AF80232B021B}"/>
    <dgm:cxn modelId="{00B3A4BD-F8AD-42B8-A67E-2E6B8272564D}" type="presOf" srcId="{D467DE5C-945C-4864-8918-D85F3958B1B1}" destId="{26FB8B50-05F1-4407-A021-C8C40F356128}" srcOrd="1" destOrd="0" presId="urn:microsoft.com/office/officeart/2005/8/layout/venn2"/>
    <dgm:cxn modelId="{CF844780-8A65-49E8-8D81-CFF989F9F70F}" type="presOf" srcId="{DC9E8669-DD66-44D5-9E91-E0E5B058846B}" destId="{0DD15327-7EBC-42F5-A44F-AAF6E8C390A6}" srcOrd="0" destOrd="0" presId="urn:microsoft.com/office/officeart/2005/8/layout/venn2"/>
    <dgm:cxn modelId="{C6F77858-8739-4E1F-967C-013CAE3514A6}" type="presOf" srcId="{CDEC1BB8-5F22-47AC-A3A2-0FC5EE3DD69B}" destId="{0ADA56F6-0C74-4244-8161-9020A0698B47}" srcOrd="1" destOrd="0" presId="urn:microsoft.com/office/officeart/2005/8/layout/venn2"/>
    <dgm:cxn modelId="{850A2D99-E81D-4ED2-BF9F-48D96B9CE018}" type="presOf" srcId="{16AEB21A-FABA-4D02-8B63-D62B94E62093}" destId="{E674696C-1D33-43A7-8035-60AF375DD072}" srcOrd="0" destOrd="0" presId="urn:microsoft.com/office/officeart/2005/8/layout/venn2"/>
    <dgm:cxn modelId="{704AC9DD-8E26-418D-B0F8-1A767E308F95}" type="presOf" srcId="{16AEB21A-FABA-4D02-8B63-D62B94E62093}" destId="{188E3144-7503-4ED5-B0E8-5865D7E3E6EE}" srcOrd="1" destOrd="0" presId="urn:microsoft.com/office/officeart/2005/8/layout/venn2"/>
    <dgm:cxn modelId="{2E1A50F8-702F-4952-8527-9D9BCB683642}" srcId="{DC9E8669-DD66-44D5-9E91-E0E5B058846B}" destId="{4909B010-70C9-44E9-B11D-AD1F2DFA8961}" srcOrd="3" destOrd="0" parTransId="{22DB266C-E605-443C-9392-8C5E12F51912}" sibTransId="{E2900A26-2BF0-461D-8B38-36C9E6ECE606}"/>
    <dgm:cxn modelId="{BF502B02-CCDB-4701-9B15-4018BAC78B69}" type="presParOf" srcId="{0DD15327-7EBC-42F5-A44F-AAF6E8C390A6}" destId="{F304CCF3-87AE-49ED-AEF8-4EE1EDF0437A}" srcOrd="0" destOrd="0" presId="urn:microsoft.com/office/officeart/2005/8/layout/venn2"/>
    <dgm:cxn modelId="{FC5F9EED-0433-4AE7-A31C-987BAC6936E7}" type="presParOf" srcId="{F304CCF3-87AE-49ED-AEF8-4EE1EDF0437A}" destId="{AE05FB8E-0566-4B0F-BBFC-651F2A60A1DE}" srcOrd="0" destOrd="0" presId="urn:microsoft.com/office/officeart/2005/8/layout/venn2"/>
    <dgm:cxn modelId="{6AF3069B-F583-49C5-8ABF-192C4DB43B98}" type="presParOf" srcId="{F304CCF3-87AE-49ED-AEF8-4EE1EDF0437A}" destId="{26FB8B50-05F1-4407-A021-C8C40F356128}" srcOrd="1" destOrd="0" presId="urn:microsoft.com/office/officeart/2005/8/layout/venn2"/>
    <dgm:cxn modelId="{4FD9A5B6-9694-468F-A30D-8B851CDCA428}" type="presParOf" srcId="{0DD15327-7EBC-42F5-A44F-AAF6E8C390A6}" destId="{29DE67AE-33CA-48A7-8667-C111C4F52F6A}" srcOrd="1" destOrd="0" presId="urn:microsoft.com/office/officeart/2005/8/layout/venn2"/>
    <dgm:cxn modelId="{0C757D3E-3CC8-4AB7-BE7D-BDEA985AD359}" type="presParOf" srcId="{29DE67AE-33CA-48A7-8667-C111C4F52F6A}" destId="{E674696C-1D33-43A7-8035-60AF375DD072}" srcOrd="0" destOrd="0" presId="urn:microsoft.com/office/officeart/2005/8/layout/venn2"/>
    <dgm:cxn modelId="{020CB393-A110-4F4C-8404-44EBB3248A64}" type="presParOf" srcId="{29DE67AE-33CA-48A7-8667-C111C4F52F6A}" destId="{188E3144-7503-4ED5-B0E8-5865D7E3E6EE}" srcOrd="1" destOrd="0" presId="urn:microsoft.com/office/officeart/2005/8/layout/venn2"/>
    <dgm:cxn modelId="{4FD0F896-0E71-4EB4-8917-5636D7E8BEC5}" type="presParOf" srcId="{0DD15327-7EBC-42F5-A44F-AAF6E8C390A6}" destId="{3FA327E9-D8A1-4055-A80E-60C43C636025}" srcOrd="2" destOrd="0" presId="urn:microsoft.com/office/officeart/2005/8/layout/venn2"/>
    <dgm:cxn modelId="{0A0D99B0-0B4D-4699-AECF-A85669591868}" type="presParOf" srcId="{3FA327E9-D8A1-4055-A80E-60C43C636025}" destId="{0D3255E7-B9C8-40D0-8E91-BB00718BBDE9}" srcOrd="0" destOrd="0" presId="urn:microsoft.com/office/officeart/2005/8/layout/venn2"/>
    <dgm:cxn modelId="{3F38A85D-4A52-4E03-9188-1B18888979C1}" type="presParOf" srcId="{3FA327E9-D8A1-4055-A80E-60C43C636025}" destId="{0ADA56F6-0C74-4244-8161-9020A0698B47}" srcOrd="1" destOrd="0" presId="urn:microsoft.com/office/officeart/2005/8/layout/venn2"/>
    <dgm:cxn modelId="{ECDE6626-6789-44DA-910E-65C273AEBF13}" type="presParOf" srcId="{0DD15327-7EBC-42F5-A44F-AAF6E8C390A6}" destId="{75F5FF02-2FAF-4DCD-85D7-244F97AE0207}" srcOrd="3" destOrd="0" presId="urn:microsoft.com/office/officeart/2005/8/layout/venn2"/>
    <dgm:cxn modelId="{BD8A53FE-F8A9-4656-8FA0-90A610D5FF41}" type="presParOf" srcId="{75F5FF02-2FAF-4DCD-85D7-244F97AE0207}" destId="{1F01E123-6730-4462-B80B-C4404F26DC80}" srcOrd="0" destOrd="0" presId="urn:microsoft.com/office/officeart/2005/8/layout/venn2"/>
    <dgm:cxn modelId="{928264B2-A43C-4C37-8C6A-EAA4CD939286}" type="presParOf" srcId="{75F5FF02-2FAF-4DCD-85D7-244F97AE0207}" destId="{788E3506-4631-4D11-B4A3-6720A203F962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D5E261-7BF7-4FDB-944E-C9234493A789}">
      <dsp:nvSpPr>
        <dsp:cNvPr id="0" name=""/>
        <dsp:cNvSpPr/>
      </dsp:nvSpPr>
      <dsp:spPr>
        <a:xfrm>
          <a:off x="1197377" y="-87003"/>
          <a:ext cx="5733244" cy="5733244"/>
        </a:xfrm>
        <a:prstGeom prst="circularArrow">
          <a:avLst>
            <a:gd name="adj1" fmla="val 5544"/>
            <a:gd name="adj2" fmla="val 330680"/>
            <a:gd name="adj3" fmla="val 14937009"/>
            <a:gd name="adj4" fmla="val 16712435"/>
            <a:gd name="adj5" fmla="val 5757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340D6B4-5012-41E7-B51D-8610FEDAC5C2}">
      <dsp:nvSpPr>
        <dsp:cNvPr id="0" name=""/>
        <dsp:cNvSpPr/>
      </dsp:nvSpPr>
      <dsp:spPr>
        <a:xfrm>
          <a:off x="3442890" y="3415"/>
          <a:ext cx="1242218" cy="62110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EVOLUÇÃO HISTÓRICA DA EDUCAÇÃO</a:t>
          </a:r>
        </a:p>
      </dsp:txBody>
      <dsp:txXfrm>
        <a:off x="3473210" y="33735"/>
        <a:ext cx="1181578" cy="560469"/>
      </dsp:txXfrm>
    </dsp:sp>
    <dsp:sp modelId="{A847D504-9C97-4017-9A31-53DC5B68D0A9}">
      <dsp:nvSpPr>
        <dsp:cNvPr id="0" name=""/>
        <dsp:cNvSpPr/>
      </dsp:nvSpPr>
      <dsp:spPr>
        <a:xfrm>
          <a:off x="4764692" y="391531"/>
          <a:ext cx="1242218" cy="621109"/>
        </a:xfrm>
        <a:prstGeom prst="roundRect">
          <a:avLst/>
        </a:prstGeom>
        <a:gradFill rotWithShape="0">
          <a:gsLst>
            <a:gs pos="0">
              <a:schemeClr val="accent4">
                <a:hueOff val="980089"/>
                <a:satOff val="-4078"/>
                <a:lumOff val="9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"/>
                <a:satOff val="-4078"/>
                <a:lumOff val="9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"/>
                <a:satOff val="-4078"/>
                <a:lumOff val="9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/>
            <a:t>RECUPERANDO MEMÓRIAS</a:t>
          </a:r>
        </a:p>
      </dsp:txBody>
      <dsp:txXfrm>
        <a:off x="4795012" y="421851"/>
        <a:ext cx="1181578" cy="560469"/>
      </dsp:txXfrm>
    </dsp:sp>
    <dsp:sp modelId="{AFC0BE0D-BD1F-4C2D-A86C-C94D02E488B8}">
      <dsp:nvSpPr>
        <dsp:cNvPr id="0" name=""/>
        <dsp:cNvSpPr/>
      </dsp:nvSpPr>
      <dsp:spPr>
        <a:xfrm>
          <a:off x="5689113" y="1421663"/>
          <a:ext cx="1553953" cy="621109"/>
        </a:xfrm>
        <a:prstGeom prst="roundRect">
          <a:avLst/>
        </a:prstGeom>
        <a:gradFill rotWithShape="0">
          <a:gsLst>
            <a:gs pos="0">
              <a:schemeClr val="accent4">
                <a:hueOff val="1960178"/>
                <a:satOff val="-8155"/>
                <a:lumOff val="1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960178"/>
                <a:satOff val="-8155"/>
                <a:lumOff val="1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960178"/>
                <a:satOff val="-8155"/>
                <a:lumOff val="1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/>
            <a:t>TRANSFORMAÇÃO DA ESCOLA</a:t>
          </a:r>
        </a:p>
      </dsp:txBody>
      <dsp:txXfrm>
        <a:off x="5719433" y="1451983"/>
        <a:ext cx="1493313" cy="560469"/>
      </dsp:txXfrm>
    </dsp:sp>
    <dsp:sp modelId="{BAB21A22-A691-4F9A-A5FB-CDD56D3352C9}">
      <dsp:nvSpPr>
        <dsp:cNvPr id="0" name=""/>
        <dsp:cNvSpPr/>
      </dsp:nvSpPr>
      <dsp:spPr>
        <a:xfrm>
          <a:off x="5862885" y="2796238"/>
          <a:ext cx="1242218" cy="621109"/>
        </a:xfrm>
        <a:prstGeom prst="roundRect">
          <a:avLst/>
        </a:prstGeom>
        <a:gradFill rotWithShape="0">
          <a:gsLst>
            <a:gs pos="0">
              <a:schemeClr val="accent4">
                <a:hueOff val="2940267"/>
                <a:satOff val="-12233"/>
                <a:lumOff val="288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940267"/>
                <a:satOff val="-12233"/>
                <a:lumOff val="288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940267"/>
                <a:satOff val="-12233"/>
                <a:lumOff val="288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/>
            <a:t>CVA: </a:t>
          </a:r>
          <a:r>
            <a:rPr lang="pt-BR" sz="1100" b="1" kern="1200" dirty="0"/>
            <a:t>TRANSFORMAÇÃO  DA ESCOLA</a:t>
          </a:r>
          <a:endParaRPr lang="pt-BR" sz="1400" b="1" kern="1200" dirty="0"/>
        </a:p>
      </dsp:txBody>
      <dsp:txXfrm>
        <a:off x="5893205" y="2826558"/>
        <a:ext cx="1181578" cy="560469"/>
      </dsp:txXfrm>
    </dsp:sp>
    <dsp:sp modelId="{6CDC9153-6370-4296-831D-1900FFF22739}">
      <dsp:nvSpPr>
        <dsp:cNvPr id="0" name=""/>
        <dsp:cNvSpPr/>
      </dsp:nvSpPr>
      <dsp:spPr>
        <a:xfrm>
          <a:off x="5290607" y="4049352"/>
          <a:ext cx="1242218" cy="621109"/>
        </a:xfrm>
        <a:prstGeom prst="roundRect">
          <a:avLst/>
        </a:prstGeom>
        <a:gradFill rotWithShape="0">
          <a:gsLst>
            <a:gs pos="0">
              <a:schemeClr val="accent4">
                <a:hueOff val="3920356"/>
                <a:satOff val="-16311"/>
                <a:lumOff val="384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920356"/>
                <a:satOff val="-16311"/>
                <a:lumOff val="384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920356"/>
                <a:satOff val="-16311"/>
                <a:lumOff val="384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/>
            <a:t>A ESCOLA COMO POLO DA COMUNIDADE</a:t>
          </a:r>
        </a:p>
      </dsp:txBody>
      <dsp:txXfrm>
        <a:off x="5320927" y="4079672"/>
        <a:ext cx="1181578" cy="560469"/>
      </dsp:txXfrm>
    </dsp:sp>
    <dsp:sp modelId="{8087988A-0831-46BD-BDDD-793C013077B8}">
      <dsp:nvSpPr>
        <dsp:cNvPr id="0" name=""/>
        <dsp:cNvSpPr/>
      </dsp:nvSpPr>
      <dsp:spPr>
        <a:xfrm>
          <a:off x="4131693" y="4794141"/>
          <a:ext cx="1242218" cy="621109"/>
        </a:xfrm>
        <a:prstGeom prst="roundRect">
          <a:avLst/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/>
            <a:t>PROMOVENDO A EQUIDADE</a:t>
          </a:r>
        </a:p>
      </dsp:txBody>
      <dsp:txXfrm>
        <a:off x="4162013" y="4824461"/>
        <a:ext cx="1181578" cy="560469"/>
      </dsp:txXfrm>
    </dsp:sp>
    <dsp:sp modelId="{2E667277-0C96-4451-8FF7-AB00F1B63BCF}">
      <dsp:nvSpPr>
        <dsp:cNvPr id="0" name=""/>
        <dsp:cNvSpPr/>
      </dsp:nvSpPr>
      <dsp:spPr>
        <a:xfrm>
          <a:off x="2754088" y="4794141"/>
          <a:ext cx="1242218" cy="621109"/>
        </a:xfrm>
        <a:prstGeom prst="roundRect">
          <a:avLst/>
        </a:prstGeom>
        <a:gradFill rotWithShape="0">
          <a:gsLst>
            <a:gs pos="0">
              <a:schemeClr val="accent4">
                <a:hueOff val="5880535"/>
                <a:satOff val="-24466"/>
                <a:lumOff val="5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880535"/>
                <a:satOff val="-24466"/>
                <a:lumOff val="5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880535"/>
                <a:satOff val="-24466"/>
                <a:lumOff val="5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/>
            <a:t>A ESCOLA QUE QUEREMOS</a:t>
          </a:r>
        </a:p>
      </dsp:txBody>
      <dsp:txXfrm>
        <a:off x="2784408" y="4824461"/>
        <a:ext cx="1181578" cy="560469"/>
      </dsp:txXfrm>
    </dsp:sp>
    <dsp:sp modelId="{92FCD26E-70FC-4AB0-94CF-4E20AB025339}">
      <dsp:nvSpPr>
        <dsp:cNvPr id="0" name=""/>
        <dsp:cNvSpPr/>
      </dsp:nvSpPr>
      <dsp:spPr>
        <a:xfrm>
          <a:off x="1595173" y="4049352"/>
          <a:ext cx="1242218" cy="621109"/>
        </a:xfrm>
        <a:prstGeom prst="roundRect">
          <a:avLst/>
        </a:prstGeom>
        <a:gradFill rotWithShape="0">
          <a:gsLst>
            <a:gs pos="0">
              <a:schemeClr val="accent4">
                <a:hueOff val="6860623"/>
                <a:satOff val="-28544"/>
                <a:lumOff val="672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860623"/>
                <a:satOff val="-28544"/>
                <a:lumOff val="672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860623"/>
                <a:satOff val="-28544"/>
                <a:lumOff val="672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/>
            <a:t>DIVERSIDADE NA PRÁTICA</a:t>
          </a:r>
        </a:p>
      </dsp:txBody>
      <dsp:txXfrm>
        <a:off x="1625493" y="4079672"/>
        <a:ext cx="1181578" cy="560469"/>
      </dsp:txXfrm>
    </dsp:sp>
    <dsp:sp modelId="{0173A7E6-1CA2-4774-A1A6-D703BC577746}">
      <dsp:nvSpPr>
        <dsp:cNvPr id="0" name=""/>
        <dsp:cNvSpPr/>
      </dsp:nvSpPr>
      <dsp:spPr>
        <a:xfrm>
          <a:off x="1022895" y="2796238"/>
          <a:ext cx="1242218" cy="621109"/>
        </a:xfrm>
        <a:prstGeom prst="roundRect">
          <a:avLst/>
        </a:prstGeom>
        <a:gradFill rotWithShape="0">
          <a:gsLst>
            <a:gs pos="0">
              <a:schemeClr val="accent4">
                <a:hueOff val="7840713"/>
                <a:satOff val="-32622"/>
                <a:lumOff val="768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840713"/>
                <a:satOff val="-32622"/>
                <a:lumOff val="768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840713"/>
                <a:satOff val="-32622"/>
                <a:lumOff val="768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/>
            <a:t>DIVERSIDADE NA PRÁTICA/A ECVA: SCOLA QUE QUEREMOS</a:t>
          </a:r>
        </a:p>
      </dsp:txBody>
      <dsp:txXfrm>
        <a:off x="1053215" y="2826558"/>
        <a:ext cx="1181578" cy="560469"/>
      </dsp:txXfrm>
    </dsp:sp>
    <dsp:sp modelId="{F14D13EA-29CB-4137-9E3F-DE03C0B7A367}">
      <dsp:nvSpPr>
        <dsp:cNvPr id="0" name=""/>
        <dsp:cNvSpPr/>
      </dsp:nvSpPr>
      <dsp:spPr>
        <a:xfrm>
          <a:off x="1218949" y="1432656"/>
          <a:ext cx="1242218" cy="621109"/>
        </a:xfrm>
        <a:prstGeom prst="roundRect">
          <a:avLst/>
        </a:prstGeom>
        <a:gradFill rotWithShape="0">
          <a:gsLst>
            <a:gs pos="0">
              <a:schemeClr val="accent4">
                <a:hueOff val="8820801"/>
                <a:satOff val="-36699"/>
                <a:lumOff val="864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8820801"/>
                <a:satOff val="-36699"/>
                <a:lumOff val="864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8820801"/>
                <a:satOff val="-36699"/>
                <a:lumOff val="864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b="1" kern="1200" dirty="0"/>
            <a:t>PORTFÓLIO: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kern="1200" dirty="0"/>
            <a:t>Promoção da convivência harmoniosa na diversidade – revisão da PP e do Regimento escolar </a:t>
          </a:r>
          <a:r>
            <a:rPr lang="pt-BR" sz="800" b="1" kern="1200" dirty="0"/>
            <a:t> </a:t>
          </a:r>
          <a:endParaRPr lang="pt-BR" sz="800" kern="1200" dirty="0"/>
        </a:p>
      </dsp:txBody>
      <dsp:txXfrm>
        <a:off x="1249269" y="1462976"/>
        <a:ext cx="1181578" cy="560469"/>
      </dsp:txXfrm>
    </dsp:sp>
    <dsp:sp modelId="{9D85F263-D918-4554-A5E1-09168C970687}">
      <dsp:nvSpPr>
        <dsp:cNvPr id="0" name=""/>
        <dsp:cNvSpPr/>
      </dsp:nvSpPr>
      <dsp:spPr>
        <a:xfrm>
          <a:off x="2121088" y="391531"/>
          <a:ext cx="1242218" cy="621109"/>
        </a:xfrm>
        <a:prstGeom prst="round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/>
            <a:t>QUESTÕES OBJETIVAS</a:t>
          </a:r>
        </a:p>
      </dsp:txBody>
      <dsp:txXfrm>
        <a:off x="2151408" y="421851"/>
        <a:ext cx="1181578" cy="56046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05FB8E-0566-4B0F-BBFC-651F2A60A1DE}">
      <dsp:nvSpPr>
        <dsp:cNvPr id="0" name=""/>
        <dsp:cNvSpPr/>
      </dsp:nvSpPr>
      <dsp:spPr>
        <a:xfrm>
          <a:off x="38399" y="0"/>
          <a:ext cx="5061871" cy="506187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>
              <a:solidFill>
                <a:schemeClr val="tx1"/>
              </a:solidFill>
            </a:rPr>
            <a:t>OUTRAS INSTITUIÇÕES, SOCIEDADE...</a:t>
          </a:r>
        </a:p>
      </dsp:txBody>
      <dsp:txXfrm>
        <a:off x="1861685" y="253093"/>
        <a:ext cx="1415299" cy="759280"/>
      </dsp:txXfrm>
    </dsp:sp>
    <dsp:sp modelId="{E674696C-1D33-43A7-8035-60AF375DD072}">
      <dsp:nvSpPr>
        <dsp:cNvPr id="0" name=""/>
        <dsp:cNvSpPr/>
      </dsp:nvSpPr>
      <dsp:spPr>
        <a:xfrm>
          <a:off x="544587" y="1012374"/>
          <a:ext cx="4049496" cy="4049496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>
              <a:solidFill>
                <a:schemeClr val="tx1"/>
              </a:solidFill>
            </a:rPr>
            <a:t>ESCOLA </a:t>
          </a:r>
        </a:p>
      </dsp:txBody>
      <dsp:txXfrm>
        <a:off x="1861685" y="1255344"/>
        <a:ext cx="1415299" cy="728909"/>
      </dsp:txXfrm>
    </dsp:sp>
    <dsp:sp modelId="{0D3255E7-B9C8-40D0-8E91-BB00718BBDE9}">
      <dsp:nvSpPr>
        <dsp:cNvPr id="0" name=""/>
        <dsp:cNvSpPr/>
      </dsp:nvSpPr>
      <dsp:spPr>
        <a:xfrm>
          <a:off x="1050774" y="2024748"/>
          <a:ext cx="3037122" cy="3037122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>
              <a:solidFill>
                <a:schemeClr val="tx1"/>
              </a:solidFill>
            </a:rPr>
            <a:t>FAMÍLIA</a:t>
          </a:r>
        </a:p>
      </dsp:txBody>
      <dsp:txXfrm>
        <a:off x="1861685" y="2252532"/>
        <a:ext cx="1415299" cy="683352"/>
      </dsp:txXfrm>
    </dsp:sp>
    <dsp:sp modelId="{1F01E123-6730-4462-B80B-C4404F26DC80}">
      <dsp:nvSpPr>
        <dsp:cNvPr id="0" name=""/>
        <dsp:cNvSpPr/>
      </dsp:nvSpPr>
      <dsp:spPr>
        <a:xfrm>
          <a:off x="1556961" y="3037122"/>
          <a:ext cx="2024748" cy="2024748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>
              <a:solidFill>
                <a:schemeClr val="tx1"/>
              </a:solidFill>
            </a:rPr>
            <a:t>CRIANÇA E JOVEM</a:t>
          </a:r>
        </a:p>
      </dsp:txBody>
      <dsp:txXfrm>
        <a:off x="1853478" y="3543309"/>
        <a:ext cx="1431713" cy="101237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756B09-92A0-4BF4-8340-2AEEEEEBAB8A}">
      <dsp:nvSpPr>
        <dsp:cNvPr id="0" name=""/>
        <dsp:cNvSpPr/>
      </dsp:nvSpPr>
      <dsp:spPr>
        <a:xfrm>
          <a:off x="6536679" y="3879321"/>
          <a:ext cx="2818213" cy="18255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100" kern="1200" dirty="0"/>
            <a:t>Diferenças sociais continuam perversas. Importância do PP da escola e da ação coerente com a inclusão, com o combate às atitudes discriminatórias.</a:t>
          </a:r>
          <a:endParaRPr lang="pt-BR" sz="1100" kern="1200" dirty="0">
            <a:solidFill>
              <a:schemeClr val="tx1"/>
            </a:solidFill>
          </a:endParaRPr>
        </a:p>
      </dsp:txBody>
      <dsp:txXfrm>
        <a:off x="7422245" y="4375814"/>
        <a:ext cx="1892545" cy="1288968"/>
      </dsp:txXfrm>
    </dsp:sp>
    <dsp:sp modelId="{21F07CDF-FF7A-4C37-87F4-0FC03799FB18}">
      <dsp:nvSpPr>
        <dsp:cNvPr id="0" name=""/>
        <dsp:cNvSpPr/>
      </dsp:nvSpPr>
      <dsp:spPr>
        <a:xfrm>
          <a:off x="1974163" y="3879321"/>
          <a:ext cx="2818213" cy="18255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050" kern="1200" dirty="0"/>
            <a:t>Equipe escolar atenta, preparada para intervenção em caso de manifestações de preconceito ou discriminação;</a:t>
          </a:r>
          <a:endParaRPr lang="pt-BR" sz="1000" kern="1200" dirty="0">
            <a:solidFill>
              <a:schemeClr val="tx1"/>
            </a:solidFill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050" kern="1200" dirty="0"/>
            <a:t>Posicionar-se a favor da inclusão, respeito à diversidade;</a:t>
          </a:r>
          <a:endParaRPr lang="pt-BR" sz="1000" kern="1200" dirty="0">
            <a:solidFill>
              <a:schemeClr val="tx1"/>
            </a:solidFill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050" kern="1200" dirty="0"/>
            <a:t>Acolher o discriminado,  </a:t>
          </a:r>
          <a:endParaRPr lang="pt-BR" sz="1000" kern="1200" dirty="0">
            <a:solidFill>
              <a:schemeClr val="tx1"/>
            </a:solidFill>
          </a:endParaRPr>
        </a:p>
      </dsp:txBody>
      <dsp:txXfrm>
        <a:off x="2014265" y="4375814"/>
        <a:ext cx="1892545" cy="1288968"/>
      </dsp:txXfrm>
    </dsp:sp>
    <dsp:sp modelId="{1E3E3FAF-B6FD-4E68-87FE-2C1BE88B68B9}">
      <dsp:nvSpPr>
        <dsp:cNvPr id="0" name=""/>
        <dsp:cNvSpPr/>
      </dsp:nvSpPr>
      <dsp:spPr>
        <a:xfrm>
          <a:off x="6536679" y="0"/>
          <a:ext cx="2818213" cy="18255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/>
            <a:t>(</a:t>
          </a:r>
          <a:r>
            <a:rPr lang="pt-BR" sz="1400" kern="1200" dirty="0">
              <a:hlinkClick xmlns:r="http://schemas.openxmlformats.org/officeDocument/2006/relationships" r:id="rId1"/>
            </a:rPr>
            <a:t>https://www.youtube.com/watch?v=-B8thUIH20s&amp;feature=youtu.be</a:t>
          </a:r>
          <a:endParaRPr lang="pt-BR" sz="1400" kern="1200" dirty="0">
            <a:solidFill>
              <a:schemeClr val="tx1"/>
            </a:solidFill>
          </a:endParaRPr>
        </a:p>
      </dsp:txBody>
      <dsp:txXfrm>
        <a:off x="7422245" y="40102"/>
        <a:ext cx="1892545" cy="1288968"/>
      </dsp:txXfrm>
    </dsp:sp>
    <dsp:sp modelId="{8C1475F7-1CF8-455A-9625-AD98E2933580}">
      <dsp:nvSpPr>
        <dsp:cNvPr id="0" name=""/>
        <dsp:cNvSpPr/>
      </dsp:nvSpPr>
      <dsp:spPr>
        <a:xfrm>
          <a:off x="1938541" y="0"/>
          <a:ext cx="2818213" cy="18255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>
              <a:hlinkClick xmlns:r="http://schemas.openxmlformats.org/officeDocument/2006/relationships" r:id="rId2"/>
            </a:rPr>
            <a:t>https://www.ted.com/talks/chimamanda_ngozi_adichie_the_danger_of_a_single_story?language=pt-br</a:t>
          </a:r>
          <a:r>
            <a:rPr lang="pt-BR" sz="1400" kern="1200" dirty="0"/>
            <a:t> ( vídeo) </a:t>
          </a:r>
          <a:endParaRPr lang="pt-BR" sz="1400" kern="1200" dirty="0">
            <a:solidFill>
              <a:schemeClr val="tx1"/>
            </a:solidFill>
          </a:endParaRPr>
        </a:p>
      </dsp:txBody>
      <dsp:txXfrm>
        <a:off x="1978643" y="40102"/>
        <a:ext cx="1892545" cy="1288968"/>
      </dsp:txXfrm>
    </dsp:sp>
    <dsp:sp modelId="{DFCF1365-229F-48CE-815E-A9701FAC5B12}">
      <dsp:nvSpPr>
        <dsp:cNvPr id="0" name=""/>
        <dsp:cNvSpPr/>
      </dsp:nvSpPr>
      <dsp:spPr>
        <a:xfrm>
          <a:off x="3119452" y="325178"/>
          <a:ext cx="2470215" cy="2470215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>
              <a:solidFill>
                <a:schemeClr val="tx1"/>
              </a:solidFill>
            </a:rPr>
            <a:t>O perigo de uma única história</a:t>
          </a:r>
        </a:p>
      </dsp:txBody>
      <dsp:txXfrm>
        <a:off x="3842961" y="1048687"/>
        <a:ext cx="1746706" cy="1746706"/>
      </dsp:txXfrm>
    </dsp:sp>
    <dsp:sp modelId="{2D716CAE-BA23-4196-B36A-07324AA2C683}">
      <dsp:nvSpPr>
        <dsp:cNvPr id="0" name=""/>
        <dsp:cNvSpPr/>
      </dsp:nvSpPr>
      <dsp:spPr>
        <a:xfrm rot="5400000">
          <a:off x="5703765" y="325178"/>
          <a:ext cx="2470215" cy="2470215"/>
        </a:xfrm>
        <a:prstGeom prst="pieWedg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>
              <a:solidFill>
                <a:schemeClr val="tx1"/>
              </a:solidFill>
            </a:rPr>
            <a:t>Representações socialmente construídas: proposta de reflexão com roteiro</a:t>
          </a:r>
        </a:p>
      </dsp:txBody>
      <dsp:txXfrm rot="-5400000">
        <a:off x="5703765" y="1048687"/>
        <a:ext cx="1746706" cy="1746706"/>
      </dsp:txXfrm>
    </dsp:sp>
    <dsp:sp modelId="{E6A0974B-78BF-44E3-9E31-B2C003C1837D}">
      <dsp:nvSpPr>
        <dsp:cNvPr id="0" name=""/>
        <dsp:cNvSpPr/>
      </dsp:nvSpPr>
      <dsp:spPr>
        <a:xfrm rot="10800000">
          <a:off x="5703765" y="2909491"/>
          <a:ext cx="2470215" cy="2470215"/>
        </a:xfrm>
        <a:prstGeom prst="pieWedg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>
              <a:solidFill>
                <a:schemeClr val="tx1"/>
              </a:solidFill>
            </a:rPr>
            <a:t>Combate ao racismo</a:t>
          </a:r>
        </a:p>
      </dsp:txBody>
      <dsp:txXfrm rot="10800000">
        <a:off x="5703765" y="2909491"/>
        <a:ext cx="1746706" cy="1746706"/>
      </dsp:txXfrm>
    </dsp:sp>
    <dsp:sp modelId="{AF233B4B-883A-42B2-AD82-709FD185F03D}">
      <dsp:nvSpPr>
        <dsp:cNvPr id="0" name=""/>
        <dsp:cNvSpPr/>
      </dsp:nvSpPr>
      <dsp:spPr>
        <a:xfrm rot="16200000">
          <a:off x="3119452" y="2909491"/>
          <a:ext cx="2470215" cy="2470215"/>
        </a:xfrm>
        <a:prstGeom prst="pieWedg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>
              <a:solidFill>
                <a:schemeClr val="tx1"/>
              </a:solidFill>
            </a:rPr>
            <a:t>Hora de intervir</a:t>
          </a:r>
        </a:p>
      </dsp:txBody>
      <dsp:txXfrm rot="5400000">
        <a:off x="3842961" y="2909491"/>
        <a:ext cx="1746706" cy="1746706"/>
      </dsp:txXfrm>
    </dsp:sp>
    <dsp:sp modelId="{63B1EC1A-42B2-45AD-B1A6-28F3001F13CF}">
      <dsp:nvSpPr>
        <dsp:cNvPr id="0" name=""/>
        <dsp:cNvSpPr/>
      </dsp:nvSpPr>
      <dsp:spPr>
        <a:xfrm>
          <a:off x="5220276" y="2339002"/>
          <a:ext cx="852880" cy="741635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4A7FEF-48C3-446B-9DAE-5C04F29EEE46}">
      <dsp:nvSpPr>
        <dsp:cNvPr id="0" name=""/>
        <dsp:cNvSpPr/>
      </dsp:nvSpPr>
      <dsp:spPr>
        <a:xfrm rot="10800000">
          <a:off x="5220276" y="2624247"/>
          <a:ext cx="852880" cy="741635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CF1365-229F-48CE-815E-A9701FAC5B12}">
      <dsp:nvSpPr>
        <dsp:cNvPr id="0" name=""/>
        <dsp:cNvSpPr/>
      </dsp:nvSpPr>
      <dsp:spPr>
        <a:xfrm>
          <a:off x="1663530" y="308864"/>
          <a:ext cx="2346282" cy="2346282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>
              <a:solidFill>
                <a:schemeClr val="tx1"/>
              </a:solidFill>
            </a:rPr>
            <a:t>Tema polêmico </a:t>
          </a:r>
        </a:p>
      </dsp:txBody>
      <dsp:txXfrm>
        <a:off x="2350740" y="996074"/>
        <a:ext cx="1659072" cy="1659072"/>
      </dsp:txXfrm>
    </dsp:sp>
    <dsp:sp modelId="{2D716CAE-BA23-4196-B36A-07324AA2C683}">
      <dsp:nvSpPr>
        <dsp:cNvPr id="0" name=""/>
        <dsp:cNvSpPr/>
      </dsp:nvSpPr>
      <dsp:spPr>
        <a:xfrm rot="5400000">
          <a:off x="4118186" y="308864"/>
          <a:ext cx="2346282" cy="2346282"/>
        </a:xfrm>
        <a:prstGeom prst="pieWedge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>
              <a:solidFill>
                <a:schemeClr val="tx1"/>
              </a:solidFill>
            </a:rPr>
            <a:t>Novos arranjos familiares</a:t>
          </a:r>
        </a:p>
      </dsp:txBody>
      <dsp:txXfrm rot="-5400000">
        <a:off x="4118186" y="996074"/>
        <a:ext cx="1659072" cy="1659072"/>
      </dsp:txXfrm>
    </dsp:sp>
    <dsp:sp modelId="{E6A0974B-78BF-44E3-9E31-B2C003C1837D}">
      <dsp:nvSpPr>
        <dsp:cNvPr id="0" name=""/>
        <dsp:cNvSpPr/>
      </dsp:nvSpPr>
      <dsp:spPr>
        <a:xfrm rot="10800000">
          <a:off x="4118186" y="2763520"/>
          <a:ext cx="2346282" cy="2346282"/>
        </a:xfrm>
        <a:prstGeom prst="pieWedge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>
              <a:solidFill>
                <a:schemeClr val="tx1"/>
              </a:solidFill>
            </a:rPr>
            <a:t>Garantia de direitos</a:t>
          </a:r>
        </a:p>
      </dsp:txBody>
      <dsp:txXfrm rot="10800000">
        <a:off x="4118186" y="2763520"/>
        <a:ext cx="1659072" cy="1659072"/>
      </dsp:txXfrm>
    </dsp:sp>
    <dsp:sp modelId="{AF233B4B-883A-42B2-AD82-709FD185F03D}">
      <dsp:nvSpPr>
        <dsp:cNvPr id="0" name=""/>
        <dsp:cNvSpPr/>
      </dsp:nvSpPr>
      <dsp:spPr>
        <a:xfrm rot="16200000">
          <a:off x="1663530" y="2763520"/>
          <a:ext cx="2346282" cy="2346282"/>
        </a:xfrm>
        <a:prstGeom prst="pieWedg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>
              <a:solidFill>
                <a:schemeClr val="tx1"/>
              </a:solidFill>
            </a:rPr>
            <a:t>Reflexão </a:t>
          </a:r>
        </a:p>
      </dsp:txBody>
      <dsp:txXfrm rot="5400000">
        <a:off x="2350740" y="2763520"/>
        <a:ext cx="1659072" cy="1659072"/>
      </dsp:txXfrm>
    </dsp:sp>
    <dsp:sp modelId="{63B1EC1A-42B2-45AD-B1A6-28F3001F13CF}">
      <dsp:nvSpPr>
        <dsp:cNvPr id="0" name=""/>
        <dsp:cNvSpPr/>
      </dsp:nvSpPr>
      <dsp:spPr>
        <a:xfrm>
          <a:off x="3658954" y="2221653"/>
          <a:ext cx="810090" cy="704426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4A7FEF-48C3-446B-9DAE-5C04F29EEE46}">
      <dsp:nvSpPr>
        <dsp:cNvPr id="0" name=""/>
        <dsp:cNvSpPr/>
      </dsp:nvSpPr>
      <dsp:spPr>
        <a:xfrm rot="10800000">
          <a:off x="3658954" y="2492586"/>
          <a:ext cx="810090" cy="704426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CF1365-229F-48CE-815E-A9701FAC5B12}">
      <dsp:nvSpPr>
        <dsp:cNvPr id="0" name=""/>
        <dsp:cNvSpPr/>
      </dsp:nvSpPr>
      <dsp:spPr>
        <a:xfrm>
          <a:off x="1663530" y="308864"/>
          <a:ext cx="2346282" cy="2346282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/>
            <a:t>CF 1988 </a:t>
          </a:r>
          <a:endParaRPr lang="pt-BR" sz="2800" kern="1200" dirty="0"/>
        </a:p>
      </dsp:txBody>
      <dsp:txXfrm>
        <a:off x="2350740" y="996074"/>
        <a:ext cx="1659072" cy="1659072"/>
      </dsp:txXfrm>
    </dsp:sp>
    <dsp:sp modelId="{2D716CAE-BA23-4196-B36A-07324AA2C683}">
      <dsp:nvSpPr>
        <dsp:cNvPr id="0" name=""/>
        <dsp:cNvSpPr/>
      </dsp:nvSpPr>
      <dsp:spPr>
        <a:xfrm rot="5400000">
          <a:off x="4118186" y="308864"/>
          <a:ext cx="2346282" cy="2346282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/>
            <a:t>LDB</a:t>
          </a:r>
          <a:endParaRPr lang="pt-BR" sz="2800" kern="1200" dirty="0"/>
        </a:p>
      </dsp:txBody>
      <dsp:txXfrm rot="-5400000">
        <a:off x="4118186" y="996074"/>
        <a:ext cx="1659072" cy="1659072"/>
      </dsp:txXfrm>
    </dsp:sp>
    <dsp:sp modelId="{E6A0974B-78BF-44E3-9E31-B2C003C1837D}">
      <dsp:nvSpPr>
        <dsp:cNvPr id="0" name=""/>
        <dsp:cNvSpPr/>
      </dsp:nvSpPr>
      <dsp:spPr>
        <a:xfrm rot="10800000">
          <a:off x="4118186" y="2763520"/>
          <a:ext cx="2346282" cy="2346282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/>
            <a:t>BNCC</a:t>
          </a:r>
          <a:endParaRPr lang="pt-BR" sz="2800" kern="1200" dirty="0"/>
        </a:p>
      </dsp:txBody>
      <dsp:txXfrm rot="10800000">
        <a:off x="4118186" y="2763520"/>
        <a:ext cx="1659072" cy="1659072"/>
      </dsp:txXfrm>
    </dsp:sp>
    <dsp:sp modelId="{AF233B4B-883A-42B2-AD82-709FD185F03D}">
      <dsp:nvSpPr>
        <dsp:cNvPr id="0" name=""/>
        <dsp:cNvSpPr/>
      </dsp:nvSpPr>
      <dsp:spPr>
        <a:xfrm rot="16200000">
          <a:off x="1663530" y="2763520"/>
          <a:ext cx="2346282" cy="2346282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/>
            <a:t>Currículo</a:t>
          </a:r>
          <a:r>
            <a:rPr lang="pt-BR" sz="2800" kern="1200"/>
            <a:t> Paulista </a:t>
          </a:r>
          <a:endParaRPr lang="pt-BR" sz="2800" kern="1200" dirty="0"/>
        </a:p>
      </dsp:txBody>
      <dsp:txXfrm rot="5400000">
        <a:off x="2350740" y="2763520"/>
        <a:ext cx="1659072" cy="1659072"/>
      </dsp:txXfrm>
    </dsp:sp>
    <dsp:sp modelId="{63B1EC1A-42B2-45AD-B1A6-28F3001F13CF}">
      <dsp:nvSpPr>
        <dsp:cNvPr id="0" name=""/>
        <dsp:cNvSpPr/>
      </dsp:nvSpPr>
      <dsp:spPr>
        <a:xfrm>
          <a:off x="3658954" y="2221653"/>
          <a:ext cx="810090" cy="704426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4A7FEF-48C3-446B-9DAE-5C04F29EEE46}">
      <dsp:nvSpPr>
        <dsp:cNvPr id="0" name=""/>
        <dsp:cNvSpPr/>
      </dsp:nvSpPr>
      <dsp:spPr>
        <a:xfrm rot="10800000">
          <a:off x="3658954" y="2492586"/>
          <a:ext cx="810090" cy="704426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CF1365-229F-48CE-815E-A9701FAC5B12}">
      <dsp:nvSpPr>
        <dsp:cNvPr id="0" name=""/>
        <dsp:cNvSpPr/>
      </dsp:nvSpPr>
      <dsp:spPr>
        <a:xfrm>
          <a:off x="1663530" y="308864"/>
          <a:ext cx="2346282" cy="2346282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/>
            <a:t>CF 1988 </a:t>
          </a:r>
          <a:endParaRPr lang="pt-BR" sz="2800" kern="1200" dirty="0"/>
        </a:p>
      </dsp:txBody>
      <dsp:txXfrm>
        <a:off x="2350740" y="996074"/>
        <a:ext cx="1659072" cy="1659072"/>
      </dsp:txXfrm>
    </dsp:sp>
    <dsp:sp modelId="{2D716CAE-BA23-4196-B36A-07324AA2C683}">
      <dsp:nvSpPr>
        <dsp:cNvPr id="0" name=""/>
        <dsp:cNvSpPr/>
      </dsp:nvSpPr>
      <dsp:spPr>
        <a:xfrm rot="5400000">
          <a:off x="4118186" y="308864"/>
          <a:ext cx="2346282" cy="2346282"/>
        </a:xfrm>
        <a:prstGeom prst="pieWedg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/>
            <a:t>LDB</a:t>
          </a:r>
          <a:endParaRPr lang="pt-BR" sz="2800" kern="1200" dirty="0"/>
        </a:p>
      </dsp:txBody>
      <dsp:txXfrm rot="-5400000">
        <a:off x="4118186" y="996074"/>
        <a:ext cx="1659072" cy="1659072"/>
      </dsp:txXfrm>
    </dsp:sp>
    <dsp:sp modelId="{E6A0974B-78BF-44E3-9E31-B2C003C1837D}">
      <dsp:nvSpPr>
        <dsp:cNvPr id="0" name=""/>
        <dsp:cNvSpPr/>
      </dsp:nvSpPr>
      <dsp:spPr>
        <a:xfrm rot="10800000">
          <a:off x="4118186" y="2763520"/>
          <a:ext cx="2346282" cy="2346282"/>
        </a:xfrm>
        <a:prstGeom prst="pieWedg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/>
            <a:t>BNCC</a:t>
          </a:r>
          <a:endParaRPr lang="pt-BR" sz="2800" kern="1200" dirty="0"/>
        </a:p>
      </dsp:txBody>
      <dsp:txXfrm rot="10800000">
        <a:off x="4118186" y="2763520"/>
        <a:ext cx="1659072" cy="1659072"/>
      </dsp:txXfrm>
    </dsp:sp>
    <dsp:sp modelId="{AF233B4B-883A-42B2-AD82-709FD185F03D}">
      <dsp:nvSpPr>
        <dsp:cNvPr id="0" name=""/>
        <dsp:cNvSpPr/>
      </dsp:nvSpPr>
      <dsp:spPr>
        <a:xfrm rot="16200000">
          <a:off x="1663530" y="2763520"/>
          <a:ext cx="2346282" cy="2346282"/>
        </a:xfrm>
        <a:prstGeom prst="pieWedg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/>
            <a:t>Currículo</a:t>
          </a:r>
          <a:r>
            <a:rPr lang="pt-BR" sz="2800" kern="1200"/>
            <a:t> Paulista </a:t>
          </a:r>
          <a:endParaRPr lang="pt-BR" sz="2800" kern="1200" dirty="0"/>
        </a:p>
      </dsp:txBody>
      <dsp:txXfrm rot="5400000">
        <a:off x="2350740" y="2763520"/>
        <a:ext cx="1659072" cy="1659072"/>
      </dsp:txXfrm>
    </dsp:sp>
    <dsp:sp modelId="{63B1EC1A-42B2-45AD-B1A6-28F3001F13CF}">
      <dsp:nvSpPr>
        <dsp:cNvPr id="0" name=""/>
        <dsp:cNvSpPr/>
      </dsp:nvSpPr>
      <dsp:spPr>
        <a:xfrm>
          <a:off x="3658954" y="2221653"/>
          <a:ext cx="810090" cy="704426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4A7FEF-48C3-446B-9DAE-5C04F29EEE46}">
      <dsp:nvSpPr>
        <dsp:cNvPr id="0" name=""/>
        <dsp:cNvSpPr/>
      </dsp:nvSpPr>
      <dsp:spPr>
        <a:xfrm rot="10800000">
          <a:off x="3658954" y="2492586"/>
          <a:ext cx="810090" cy="704426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02E5EE-69A5-4830-8AC7-CDED7A502E45}">
      <dsp:nvSpPr>
        <dsp:cNvPr id="0" name=""/>
        <dsp:cNvSpPr/>
      </dsp:nvSpPr>
      <dsp:spPr>
        <a:xfrm rot="16200000">
          <a:off x="2802478" y="1348842"/>
          <a:ext cx="3941173" cy="3433232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3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203200" rIns="182880" bIns="20320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/>
            <a:t>PROMOÇÃO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/>
            <a:t>DA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/>
            <a:t>EQUIDADE</a:t>
          </a:r>
        </a:p>
      </dsp:txBody>
      <dsp:txXfrm rot="5400000">
        <a:off x="3224076" y="1262499"/>
        <a:ext cx="3265605" cy="3605919"/>
      </dsp:txXfrm>
    </dsp:sp>
    <dsp:sp modelId="{D790FEEC-E8F1-4B6E-A9E5-49FF8580FCF6}">
      <dsp:nvSpPr>
        <dsp:cNvPr id="0" name=""/>
        <dsp:cNvSpPr/>
      </dsp:nvSpPr>
      <dsp:spPr>
        <a:xfrm rot="5400000">
          <a:off x="5688597" y="1546035"/>
          <a:ext cx="3941173" cy="3146599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3">
                <a:tint val="50000"/>
                <a:hueOff val="1955669"/>
                <a:satOff val="100000"/>
                <a:lumOff val="1053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50000"/>
                <a:hueOff val="1955669"/>
                <a:satOff val="100000"/>
                <a:lumOff val="1053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50000"/>
                <a:hueOff val="1955669"/>
                <a:satOff val="100000"/>
                <a:lumOff val="1053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0" tIns="190500" rIns="114300" bIns="1905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/>
            <a:t>PARTICIPAÇÃO 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/>
            <a:t>DA  COMUNIDADE</a:t>
          </a:r>
        </a:p>
      </dsp:txBody>
      <dsp:txXfrm rot="-5400000">
        <a:off x="6085884" y="1302380"/>
        <a:ext cx="2992967" cy="3633909"/>
      </dsp:txXfrm>
    </dsp:sp>
    <dsp:sp modelId="{3130623B-DDDE-4F88-BEA8-DEE3C7DD349F}">
      <dsp:nvSpPr>
        <dsp:cNvPr id="0" name=""/>
        <dsp:cNvSpPr/>
      </dsp:nvSpPr>
      <dsp:spPr>
        <a:xfrm>
          <a:off x="4772819" y="0"/>
          <a:ext cx="2517838" cy="251771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31ABF3-EB12-4845-97D4-2F61EF0809D8}">
      <dsp:nvSpPr>
        <dsp:cNvPr id="0" name=""/>
        <dsp:cNvSpPr/>
      </dsp:nvSpPr>
      <dsp:spPr>
        <a:xfrm rot="10800000">
          <a:off x="4772819" y="3612588"/>
          <a:ext cx="2517838" cy="251771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C8990-BD0F-44C2-B2DB-9178D6C56231}">
      <dsp:nvSpPr>
        <dsp:cNvPr id="0" name=""/>
        <dsp:cNvSpPr/>
      </dsp:nvSpPr>
      <dsp:spPr>
        <a:xfrm>
          <a:off x="7274" y="2173199"/>
          <a:ext cx="5397209" cy="1654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dirty="0"/>
            <a:t>A ESCOLA QUE TEMOS HOJE É A ESCOLA QUE QUEREMOS?</a:t>
          </a:r>
        </a:p>
      </dsp:txBody>
      <dsp:txXfrm>
        <a:off x="7274" y="2173199"/>
        <a:ext cx="5397209" cy="1654291"/>
      </dsp:txXfrm>
    </dsp:sp>
    <dsp:sp modelId="{C55AFAD9-ED5F-4148-B963-53CF69BAB1EB}">
      <dsp:nvSpPr>
        <dsp:cNvPr id="0" name=""/>
        <dsp:cNvSpPr/>
      </dsp:nvSpPr>
      <dsp:spPr>
        <a:xfrm>
          <a:off x="434058" y="1942680"/>
          <a:ext cx="316113" cy="31611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F881AC-B869-45A0-AB7D-E6D77F3DFA42}">
      <dsp:nvSpPr>
        <dsp:cNvPr id="0" name=""/>
        <dsp:cNvSpPr/>
      </dsp:nvSpPr>
      <dsp:spPr>
        <a:xfrm>
          <a:off x="935642" y="1504676"/>
          <a:ext cx="316113" cy="316113"/>
        </a:xfrm>
        <a:prstGeom prst="ellipse">
          <a:avLst/>
        </a:prstGeom>
        <a:solidFill>
          <a:schemeClr val="accent3">
            <a:hueOff val="150589"/>
            <a:satOff val="5556"/>
            <a:lumOff val="-8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05E9D5-5A22-4491-B2B2-ECFA89718D0C}">
      <dsp:nvSpPr>
        <dsp:cNvPr id="0" name=""/>
        <dsp:cNvSpPr/>
      </dsp:nvSpPr>
      <dsp:spPr>
        <a:xfrm>
          <a:off x="1517680" y="1351106"/>
          <a:ext cx="496750" cy="496750"/>
        </a:xfrm>
        <a:prstGeom prst="ellipse">
          <a:avLst/>
        </a:prstGeom>
        <a:solidFill>
          <a:schemeClr val="accent3">
            <a:hueOff val="301178"/>
            <a:satOff val="11111"/>
            <a:lumOff val="-16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88A005-83EF-4607-8425-F741E623053D}">
      <dsp:nvSpPr>
        <dsp:cNvPr id="0" name=""/>
        <dsp:cNvSpPr/>
      </dsp:nvSpPr>
      <dsp:spPr>
        <a:xfrm>
          <a:off x="1909272" y="1106372"/>
          <a:ext cx="316113" cy="316113"/>
        </a:xfrm>
        <a:prstGeom prst="ellipse">
          <a:avLst/>
        </a:prstGeom>
        <a:solidFill>
          <a:schemeClr val="accent3">
            <a:hueOff val="451767"/>
            <a:satOff val="16667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4AFC3E-2E3F-4CAC-9A70-C086EC3BBD31}">
      <dsp:nvSpPr>
        <dsp:cNvPr id="0" name=""/>
        <dsp:cNvSpPr/>
      </dsp:nvSpPr>
      <dsp:spPr>
        <a:xfrm>
          <a:off x="2484599" y="929349"/>
          <a:ext cx="316113" cy="316113"/>
        </a:xfrm>
        <a:prstGeom prst="ellipse">
          <a:avLst/>
        </a:prstGeom>
        <a:solidFill>
          <a:schemeClr val="accent3">
            <a:hueOff val="602355"/>
            <a:satOff val="22222"/>
            <a:lumOff val="-3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ADA4E1-FA7D-4A0D-A9F4-4713AC792E09}">
      <dsp:nvSpPr>
        <dsp:cNvPr id="0" name=""/>
        <dsp:cNvSpPr/>
      </dsp:nvSpPr>
      <dsp:spPr>
        <a:xfrm>
          <a:off x="3192694" y="1239140"/>
          <a:ext cx="316113" cy="316113"/>
        </a:xfrm>
        <a:prstGeom prst="ellipse">
          <a:avLst/>
        </a:prstGeom>
        <a:solidFill>
          <a:schemeClr val="accent3">
            <a:hueOff val="752944"/>
            <a:satOff val="27778"/>
            <a:lumOff val="-40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E84954-2FF1-4129-91F5-F1E631E342FE}">
      <dsp:nvSpPr>
        <dsp:cNvPr id="0" name=""/>
        <dsp:cNvSpPr/>
      </dsp:nvSpPr>
      <dsp:spPr>
        <a:xfrm>
          <a:off x="3635253" y="1460420"/>
          <a:ext cx="496750" cy="496750"/>
        </a:xfrm>
        <a:prstGeom prst="ellips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ADEDD2-7A21-4F31-80CD-564804F9794E}">
      <dsp:nvSpPr>
        <dsp:cNvPr id="0" name=""/>
        <dsp:cNvSpPr/>
      </dsp:nvSpPr>
      <dsp:spPr>
        <a:xfrm>
          <a:off x="4254836" y="1947235"/>
          <a:ext cx="316113" cy="316113"/>
        </a:xfrm>
        <a:prstGeom prst="ellipse">
          <a:avLst/>
        </a:prstGeom>
        <a:solidFill>
          <a:schemeClr val="accent3">
            <a:hueOff val="1054122"/>
            <a:satOff val="38889"/>
            <a:lumOff val="-57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8B1B0D-0744-4E38-B21D-6FAC6685DE3D}">
      <dsp:nvSpPr>
        <dsp:cNvPr id="0" name=""/>
        <dsp:cNvSpPr/>
      </dsp:nvSpPr>
      <dsp:spPr>
        <a:xfrm>
          <a:off x="5284838" y="2765321"/>
          <a:ext cx="316113" cy="316113"/>
        </a:xfrm>
        <a:prstGeom prst="ellipse">
          <a:avLst/>
        </a:prstGeom>
        <a:solidFill>
          <a:schemeClr val="accent3">
            <a:hueOff val="1204711"/>
            <a:satOff val="44444"/>
            <a:lumOff val="-65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825789-BB3B-4B92-AC28-4BF28BE8D237}">
      <dsp:nvSpPr>
        <dsp:cNvPr id="0" name=""/>
        <dsp:cNvSpPr/>
      </dsp:nvSpPr>
      <dsp:spPr>
        <a:xfrm>
          <a:off x="2244547" y="1326301"/>
          <a:ext cx="812863" cy="812863"/>
        </a:xfrm>
        <a:prstGeom prst="ellips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93E77D-331A-4956-AC4F-D434BDB0BA59}">
      <dsp:nvSpPr>
        <dsp:cNvPr id="0" name=""/>
        <dsp:cNvSpPr/>
      </dsp:nvSpPr>
      <dsp:spPr>
        <a:xfrm>
          <a:off x="212779" y="3313813"/>
          <a:ext cx="316113" cy="316113"/>
        </a:xfrm>
        <a:prstGeom prst="ellipse">
          <a:avLst/>
        </a:prstGeom>
        <a:solidFill>
          <a:schemeClr val="accent3">
            <a:hueOff val="1505888"/>
            <a:satOff val="55556"/>
            <a:lumOff val="-81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3C2CC9-2DE3-49FA-9904-4CD40F8CF9DF}">
      <dsp:nvSpPr>
        <dsp:cNvPr id="0" name=""/>
        <dsp:cNvSpPr/>
      </dsp:nvSpPr>
      <dsp:spPr>
        <a:xfrm>
          <a:off x="515842" y="3776603"/>
          <a:ext cx="496750" cy="496750"/>
        </a:xfrm>
        <a:prstGeom prst="ellipse">
          <a:avLst/>
        </a:prstGeom>
        <a:solidFill>
          <a:schemeClr val="accent3">
            <a:hueOff val="1656477"/>
            <a:satOff val="61111"/>
            <a:lumOff val="-89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95BA5F-B88A-485A-B7B8-476D74D74CE1}">
      <dsp:nvSpPr>
        <dsp:cNvPr id="0" name=""/>
        <dsp:cNvSpPr/>
      </dsp:nvSpPr>
      <dsp:spPr>
        <a:xfrm>
          <a:off x="1371496" y="4180832"/>
          <a:ext cx="722545" cy="722545"/>
        </a:xfrm>
        <a:prstGeom prst="ellips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714480-ADCA-4004-B759-0F2A5FF04737}">
      <dsp:nvSpPr>
        <dsp:cNvPr id="0" name=""/>
        <dsp:cNvSpPr/>
      </dsp:nvSpPr>
      <dsp:spPr>
        <a:xfrm>
          <a:off x="2262643" y="4717936"/>
          <a:ext cx="316113" cy="316113"/>
        </a:xfrm>
        <a:prstGeom prst="ellipse">
          <a:avLst/>
        </a:prstGeom>
        <a:solidFill>
          <a:schemeClr val="accent3">
            <a:hueOff val="1957655"/>
            <a:satOff val="72222"/>
            <a:lumOff val="-106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824103-761F-487D-96E0-B0CC38BE1823}">
      <dsp:nvSpPr>
        <dsp:cNvPr id="0" name=""/>
        <dsp:cNvSpPr/>
      </dsp:nvSpPr>
      <dsp:spPr>
        <a:xfrm>
          <a:off x="2630783" y="4295502"/>
          <a:ext cx="496750" cy="496750"/>
        </a:xfrm>
        <a:prstGeom prst="ellipse">
          <a:avLst/>
        </a:prstGeom>
        <a:solidFill>
          <a:schemeClr val="accent3">
            <a:hueOff val="2108244"/>
            <a:satOff val="77778"/>
            <a:lumOff val="-1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25ECDE-AC53-4B35-B56F-72EDEEB5DFF2}">
      <dsp:nvSpPr>
        <dsp:cNvPr id="0" name=""/>
        <dsp:cNvSpPr/>
      </dsp:nvSpPr>
      <dsp:spPr>
        <a:xfrm>
          <a:off x="3124309" y="4787674"/>
          <a:ext cx="316113" cy="316113"/>
        </a:xfrm>
        <a:prstGeom prst="ellipse">
          <a:avLst/>
        </a:prstGeom>
        <a:solidFill>
          <a:schemeClr val="accent3">
            <a:hueOff val="2258833"/>
            <a:satOff val="83333"/>
            <a:lumOff val="-1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CC19B7-DA8B-473D-87AF-5F415BFB3E74}">
      <dsp:nvSpPr>
        <dsp:cNvPr id="0" name=""/>
        <dsp:cNvSpPr/>
      </dsp:nvSpPr>
      <dsp:spPr>
        <a:xfrm>
          <a:off x="3369718" y="3850239"/>
          <a:ext cx="722545" cy="722545"/>
        </a:xfrm>
        <a:prstGeom prst="ellipse">
          <a:avLst/>
        </a:prstGeom>
        <a:solidFill>
          <a:schemeClr val="accent3">
            <a:hueOff val="2409421"/>
            <a:satOff val="88889"/>
            <a:lumOff val="-130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CB0C97-CDF2-4403-90DD-BA78623652F4}">
      <dsp:nvSpPr>
        <dsp:cNvPr id="0" name=""/>
        <dsp:cNvSpPr/>
      </dsp:nvSpPr>
      <dsp:spPr>
        <a:xfrm>
          <a:off x="4343348" y="3673215"/>
          <a:ext cx="496750" cy="496750"/>
        </a:xfrm>
        <a:prstGeom prst="ellipse">
          <a:avLst/>
        </a:prstGeom>
        <a:solidFill>
          <a:schemeClr val="accent3">
            <a:hueOff val="2560010"/>
            <a:satOff val="94444"/>
            <a:lumOff val="-138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CC63B3-042D-4FA6-9A00-765EFEFFEB0D}">
      <dsp:nvSpPr>
        <dsp:cNvPr id="0" name=""/>
        <dsp:cNvSpPr/>
      </dsp:nvSpPr>
      <dsp:spPr>
        <a:xfrm>
          <a:off x="5404483" y="1592451"/>
          <a:ext cx="1458884" cy="2785168"/>
        </a:xfrm>
        <a:prstGeom prst="chevron">
          <a:avLst>
            <a:gd name="adj" fmla="val 623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6F493D-4AD6-4330-A259-050BB05841B9}">
      <dsp:nvSpPr>
        <dsp:cNvPr id="0" name=""/>
        <dsp:cNvSpPr/>
      </dsp:nvSpPr>
      <dsp:spPr>
        <a:xfrm>
          <a:off x="6598116" y="1592451"/>
          <a:ext cx="1458884" cy="2785168"/>
        </a:xfrm>
        <a:prstGeom prst="chevron">
          <a:avLst>
            <a:gd name="adj" fmla="val 6231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BB74ED-E2CC-4D68-8D9A-9189E17CA4D1}">
      <dsp:nvSpPr>
        <dsp:cNvPr id="0" name=""/>
        <dsp:cNvSpPr/>
      </dsp:nvSpPr>
      <dsp:spPr>
        <a:xfrm>
          <a:off x="8216151" y="1362279"/>
          <a:ext cx="3381958" cy="3381958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200" kern="1200" dirty="0"/>
            <a:t>ATIVIDADE DE PESQUISA E ANÁLISE</a:t>
          </a:r>
        </a:p>
      </dsp:txBody>
      <dsp:txXfrm>
        <a:off x="8711427" y="1857555"/>
        <a:ext cx="2391406" cy="239140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ECCBEC-BB16-4AA8-B57E-DA6B916A9098}">
      <dsp:nvSpPr>
        <dsp:cNvPr id="0" name=""/>
        <dsp:cNvSpPr/>
      </dsp:nvSpPr>
      <dsp:spPr>
        <a:xfrm>
          <a:off x="0" y="0"/>
          <a:ext cx="6908800" cy="16256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700" kern="1200" dirty="0">
              <a:solidFill>
                <a:schemeClr val="tx1">
                  <a:lumMod val="95000"/>
                  <a:lumOff val="5000"/>
                </a:schemeClr>
              </a:solidFill>
            </a:rPr>
            <a:t>ESTUDO DOS CONCEITOS BÁSICOS DO MÓDULO</a:t>
          </a:r>
        </a:p>
      </dsp:txBody>
      <dsp:txXfrm>
        <a:off x="47612" y="47612"/>
        <a:ext cx="5154651" cy="1530376"/>
      </dsp:txXfrm>
    </dsp:sp>
    <dsp:sp modelId="{585C92C4-C01D-488A-967B-45ACBF17EE0F}">
      <dsp:nvSpPr>
        <dsp:cNvPr id="0" name=""/>
        <dsp:cNvSpPr/>
      </dsp:nvSpPr>
      <dsp:spPr>
        <a:xfrm>
          <a:off x="609599" y="1896533"/>
          <a:ext cx="6908800" cy="1625600"/>
        </a:xfrm>
        <a:prstGeom prst="roundRect">
          <a:avLst>
            <a:gd name="adj" fmla="val 1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700" kern="1200" dirty="0">
              <a:solidFill>
                <a:schemeClr val="tx1">
                  <a:lumMod val="95000"/>
                  <a:lumOff val="5000"/>
                </a:schemeClr>
              </a:solidFill>
            </a:rPr>
            <a:t>ESCOLA - PROMOÇÃO DE AÇÕES DEMOCRÁTICAS  </a:t>
          </a:r>
        </a:p>
      </dsp:txBody>
      <dsp:txXfrm>
        <a:off x="657211" y="1944145"/>
        <a:ext cx="5147335" cy="1530376"/>
      </dsp:txXfrm>
    </dsp:sp>
    <dsp:sp modelId="{13422AFD-E265-4640-B5B6-3203A45D4E59}">
      <dsp:nvSpPr>
        <dsp:cNvPr id="0" name=""/>
        <dsp:cNvSpPr/>
      </dsp:nvSpPr>
      <dsp:spPr>
        <a:xfrm>
          <a:off x="1219199" y="3793066"/>
          <a:ext cx="6908800" cy="1625600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700" kern="1200" dirty="0">
              <a:solidFill>
                <a:schemeClr val="tx1">
                  <a:lumMod val="95000"/>
                  <a:lumOff val="5000"/>
                </a:schemeClr>
              </a:solidFill>
            </a:rPr>
            <a:t>PROPOSTA PEDAGÓGICA</a:t>
          </a:r>
        </a:p>
      </dsp:txBody>
      <dsp:txXfrm>
        <a:off x="1266811" y="3840678"/>
        <a:ext cx="5147335" cy="1530376"/>
      </dsp:txXfrm>
    </dsp:sp>
    <dsp:sp modelId="{5E1613C3-D5E4-4A15-AE3A-1CC9BCD6AB36}">
      <dsp:nvSpPr>
        <dsp:cNvPr id="0" name=""/>
        <dsp:cNvSpPr/>
      </dsp:nvSpPr>
      <dsp:spPr>
        <a:xfrm>
          <a:off x="5852159" y="1232746"/>
          <a:ext cx="1056640" cy="1056640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089903" y="1232746"/>
        <a:ext cx="581152" cy="795122"/>
      </dsp:txXfrm>
    </dsp:sp>
    <dsp:sp modelId="{E5182182-50C1-49B9-8D22-10E9D1998B12}">
      <dsp:nvSpPr>
        <dsp:cNvPr id="0" name=""/>
        <dsp:cNvSpPr/>
      </dsp:nvSpPr>
      <dsp:spPr>
        <a:xfrm>
          <a:off x="6461759" y="3118442"/>
          <a:ext cx="1056640" cy="1056640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699503" y="3118442"/>
        <a:ext cx="581152" cy="79512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0C0C99-4A41-4F03-A3D2-45B5119D99DD}">
      <dsp:nvSpPr>
        <dsp:cNvPr id="0" name=""/>
        <dsp:cNvSpPr/>
      </dsp:nvSpPr>
      <dsp:spPr>
        <a:xfrm rot="16200000">
          <a:off x="-963174" y="964585"/>
          <a:ext cx="5598862" cy="3669690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CVA – Comunidade Virtual de Aprendizagem: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800" b="1" kern="1200" dirty="0">
            <a:solidFill>
              <a:schemeClr val="tx1">
                <a:lumMod val="95000"/>
                <a:lumOff val="5000"/>
              </a:schemeClr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dirty="0">
              <a:solidFill>
                <a:schemeClr val="bg1"/>
              </a:solidFill>
            </a:rPr>
            <a:t>A ESCOLA QUE QUEREMOS </a:t>
          </a:r>
        </a:p>
      </dsp:txBody>
      <dsp:txXfrm rot="5400000">
        <a:off x="1412" y="1119771"/>
        <a:ext cx="3669690" cy="3359318"/>
      </dsp:txXfrm>
    </dsp:sp>
    <dsp:sp modelId="{5B08B603-5615-4B3E-B74D-8547C370E314}">
      <dsp:nvSpPr>
        <dsp:cNvPr id="0" name=""/>
        <dsp:cNvSpPr/>
      </dsp:nvSpPr>
      <dsp:spPr>
        <a:xfrm rot="16200000">
          <a:off x="2981742" y="964585"/>
          <a:ext cx="5598862" cy="3669690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Iniciativa que já existe na escola em que você atua para promover      o tema da diversidade no ambiente escolar</a:t>
          </a:r>
        </a:p>
      </dsp:txBody>
      <dsp:txXfrm rot="5400000">
        <a:off x="3946328" y="1119771"/>
        <a:ext cx="3669690" cy="3359318"/>
      </dsp:txXfrm>
    </dsp:sp>
    <dsp:sp modelId="{C5EB86DE-21E0-43FE-B891-E3E53642CC2F}">
      <dsp:nvSpPr>
        <dsp:cNvPr id="0" name=""/>
        <dsp:cNvSpPr/>
      </dsp:nvSpPr>
      <dsp:spPr>
        <a:xfrm rot="16200000">
          <a:off x="6926660" y="964585"/>
          <a:ext cx="5598862" cy="3669690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86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Comentar as iniciativas compartilhadas pelos seus colegas</a:t>
          </a:r>
        </a:p>
      </dsp:txBody>
      <dsp:txXfrm rot="5400000">
        <a:off x="7891246" y="1119771"/>
        <a:ext cx="3669690" cy="335931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F56A82-8754-44B8-93FF-C959693FA9EA}">
      <dsp:nvSpPr>
        <dsp:cNvPr id="0" name=""/>
        <dsp:cNvSpPr/>
      </dsp:nvSpPr>
      <dsp:spPr>
        <a:xfrm rot="16200000">
          <a:off x="1385525" y="-1385525"/>
          <a:ext cx="2709333" cy="5480384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Char char=""/>
          </a:pPr>
          <a:r>
            <a:rPr lang="pt-BR" sz="2400" b="1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 Proposta Pedagógica e o     Regimento Escolar tratam das temáticas da diversidade?</a:t>
          </a:r>
          <a:endParaRPr lang="pt-BR" sz="2400" b="1" kern="1200" dirty="0">
            <a:solidFill>
              <a:schemeClr val="tx1"/>
            </a:solidFill>
          </a:endParaRPr>
        </a:p>
      </dsp:txBody>
      <dsp:txXfrm rot="5400000">
        <a:off x="0" y="0"/>
        <a:ext cx="5480384" cy="2032000"/>
      </dsp:txXfrm>
    </dsp:sp>
    <dsp:sp modelId="{C2C89009-2CC4-4CBD-A142-D85903D1CEE0}">
      <dsp:nvSpPr>
        <dsp:cNvPr id="0" name=""/>
        <dsp:cNvSpPr/>
      </dsp:nvSpPr>
      <dsp:spPr>
        <a:xfrm>
          <a:off x="5480384" y="0"/>
          <a:ext cx="5480384" cy="2709333"/>
        </a:xfrm>
        <a:prstGeom prst="round1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Char char=""/>
          </a:pPr>
          <a:r>
            <a:rPr lang="pt-BR" sz="2400" b="1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Para você, esses dois documentos devem ou não mencionar questões de identidade e diferenças?</a:t>
          </a:r>
          <a:endParaRPr lang="pt-BR" sz="2400" b="1" kern="1200" dirty="0">
            <a:solidFill>
              <a:schemeClr val="tx1"/>
            </a:solidFill>
          </a:endParaRPr>
        </a:p>
      </dsp:txBody>
      <dsp:txXfrm>
        <a:off x="5480384" y="0"/>
        <a:ext cx="5480384" cy="2032000"/>
      </dsp:txXfrm>
    </dsp:sp>
    <dsp:sp modelId="{51D20A8B-7659-4970-83FE-B7CB006F5E8B}">
      <dsp:nvSpPr>
        <dsp:cNvPr id="0" name=""/>
        <dsp:cNvSpPr/>
      </dsp:nvSpPr>
      <dsp:spPr>
        <a:xfrm rot="10800000">
          <a:off x="0" y="2709333"/>
          <a:ext cx="5480384" cy="2709333"/>
        </a:xfrm>
        <a:prstGeom prst="round1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Char char=""/>
          </a:pPr>
          <a:r>
            <a:rPr lang="pt-BR" sz="2400" b="1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Considerando a perspectiva adotada neste módulo, segundo a qual as identidades e diferenças são produzidas socialmente, como você, diretor de escola, tem lidado com essas questões junto à comunidade escolar?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Char char=""/>
          </a:pPr>
          <a:endParaRPr lang="pt-BR" sz="2400" b="1" kern="1200" dirty="0">
            <a:solidFill>
              <a:schemeClr val="tx1"/>
            </a:solidFill>
          </a:endParaRPr>
        </a:p>
      </dsp:txBody>
      <dsp:txXfrm rot="10800000">
        <a:off x="0" y="3386666"/>
        <a:ext cx="5480384" cy="2032000"/>
      </dsp:txXfrm>
    </dsp:sp>
    <dsp:sp modelId="{8AACCA89-2611-4656-8CBD-0C2F22FD1D8B}">
      <dsp:nvSpPr>
        <dsp:cNvPr id="0" name=""/>
        <dsp:cNvSpPr/>
      </dsp:nvSpPr>
      <dsp:spPr>
        <a:xfrm rot="5400000">
          <a:off x="6865910" y="1323808"/>
          <a:ext cx="2709333" cy="5480384"/>
        </a:xfrm>
        <a:prstGeom prst="round1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Char char=""/>
          </a:pPr>
          <a:r>
            <a:rPr lang="pt-BR" sz="2400" b="1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De que forma você promove momentos de reflexão e conscientização perante as discriminações religiosa, social e racial, entre outras, junto à comunidade escolar?</a:t>
          </a:r>
          <a:endParaRPr lang="pt-BR" sz="2400" b="1" kern="1200" dirty="0">
            <a:solidFill>
              <a:schemeClr val="tx1"/>
            </a:solidFill>
          </a:endParaRPr>
        </a:p>
      </dsp:txBody>
      <dsp:txXfrm rot="-5400000">
        <a:off x="5480384" y="3386666"/>
        <a:ext cx="5480384" cy="2032000"/>
      </dsp:txXfrm>
    </dsp:sp>
    <dsp:sp modelId="{7D83F11F-82C7-4E97-A262-C3439C95D256}">
      <dsp:nvSpPr>
        <dsp:cNvPr id="0" name=""/>
        <dsp:cNvSpPr/>
      </dsp:nvSpPr>
      <dsp:spPr>
        <a:xfrm>
          <a:off x="3778133" y="1562757"/>
          <a:ext cx="3288230" cy="1354666"/>
        </a:xfrm>
        <a:prstGeom prst="roundRect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PERGUNTAS NORTEADORAS</a:t>
          </a:r>
          <a:endParaRPr lang="pt-BR" sz="2400" b="1" kern="1200" dirty="0">
            <a:solidFill>
              <a:schemeClr val="tx1"/>
            </a:solidFill>
          </a:endParaRPr>
        </a:p>
      </dsp:txBody>
      <dsp:txXfrm>
        <a:off x="3844262" y="1628886"/>
        <a:ext cx="3155972" cy="12224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C9280-A98C-4D2A-85B3-7066037F7C41}">
      <dsp:nvSpPr>
        <dsp:cNvPr id="0" name=""/>
        <dsp:cNvSpPr/>
      </dsp:nvSpPr>
      <dsp:spPr>
        <a:xfrm>
          <a:off x="914399" y="0"/>
          <a:ext cx="10363199" cy="5251460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41D80D-A21F-493F-997C-4D3567CB86EA}">
      <dsp:nvSpPr>
        <dsp:cNvPr id="0" name=""/>
        <dsp:cNvSpPr/>
      </dsp:nvSpPr>
      <dsp:spPr>
        <a:xfrm>
          <a:off x="0" y="1575438"/>
          <a:ext cx="3657599" cy="210058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>
              <a:solidFill>
                <a:schemeClr val="tx1"/>
              </a:solidFill>
            </a:rPr>
            <a:t>Catequização pelos jesuítas, que ensinam a ler e a escrever no Brasil</a:t>
          </a:r>
        </a:p>
      </dsp:txBody>
      <dsp:txXfrm>
        <a:off x="102542" y="1677980"/>
        <a:ext cx="3452515" cy="1895500"/>
      </dsp:txXfrm>
    </dsp:sp>
    <dsp:sp modelId="{666422D1-6C9F-4F12-AA2C-8658D84B5BB2}">
      <dsp:nvSpPr>
        <dsp:cNvPr id="0" name=""/>
        <dsp:cNvSpPr/>
      </dsp:nvSpPr>
      <dsp:spPr>
        <a:xfrm>
          <a:off x="4267199" y="1575438"/>
          <a:ext cx="3657599" cy="2100584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>
              <a:solidFill>
                <a:schemeClr val="tx1"/>
              </a:solidFill>
            </a:rPr>
            <a:t>Inspirada na Revolução Francesa – Educação começa a ser realizada em  escolas – Valorização da Educação e inserção de normas nas Constituições; Expulsão dos  jesuítas </a:t>
          </a:r>
        </a:p>
      </dsp:txBody>
      <dsp:txXfrm>
        <a:off x="4369741" y="1677980"/>
        <a:ext cx="3452515" cy="1895500"/>
      </dsp:txXfrm>
    </dsp:sp>
    <dsp:sp modelId="{620ECBA9-835A-434A-AE53-8E192242452D}">
      <dsp:nvSpPr>
        <dsp:cNvPr id="0" name=""/>
        <dsp:cNvSpPr/>
      </dsp:nvSpPr>
      <dsp:spPr>
        <a:xfrm>
          <a:off x="8534399" y="1575438"/>
          <a:ext cx="3657599" cy="2100584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>
              <a:solidFill>
                <a:schemeClr val="tx1"/>
              </a:solidFill>
            </a:rPr>
            <a:t>Chegada da família real.            D. João VI cria a Escola de Ensino Superior no Brasil</a:t>
          </a:r>
        </a:p>
      </dsp:txBody>
      <dsp:txXfrm>
        <a:off x="8636941" y="1677980"/>
        <a:ext cx="3452515" cy="189550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96BDDC-4D74-485A-913E-C8E85DFAC05C}">
      <dsp:nvSpPr>
        <dsp:cNvPr id="0" name=""/>
        <dsp:cNvSpPr/>
      </dsp:nvSpPr>
      <dsp:spPr>
        <a:xfrm>
          <a:off x="3146079" y="278580"/>
          <a:ext cx="5528750" cy="1920062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24728-422C-4F8B-8B0E-05E72AD9D0A7}">
      <dsp:nvSpPr>
        <dsp:cNvPr id="0" name=""/>
        <dsp:cNvSpPr/>
      </dsp:nvSpPr>
      <dsp:spPr>
        <a:xfrm>
          <a:off x="5383294" y="4980161"/>
          <a:ext cx="1071463" cy="685736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EA1F89-AD17-42CD-8539-E8C6046B8C66}">
      <dsp:nvSpPr>
        <dsp:cNvPr id="0" name=""/>
        <dsp:cNvSpPr/>
      </dsp:nvSpPr>
      <dsp:spPr>
        <a:xfrm>
          <a:off x="3347514" y="5528750"/>
          <a:ext cx="5143023" cy="1285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>
              <a:solidFill>
                <a:schemeClr val="tx1"/>
              </a:solidFill>
            </a:rPr>
            <a:t>ATIVIDADE DE APLICAÇÃO  </a:t>
          </a:r>
          <a:r>
            <a:rPr lang="pt-BR" sz="3000" i="1" kern="1200" dirty="0">
              <a:solidFill>
                <a:schemeClr val="tx1"/>
              </a:solidFill>
            </a:rPr>
            <a:t>ON-LINE</a:t>
          </a:r>
          <a:r>
            <a:rPr lang="pt-BR" sz="3000" kern="1200" dirty="0">
              <a:solidFill>
                <a:schemeClr val="tx1"/>
              </a:solidFill>
            </a:rPr>
            <a:t> </a:t>
          </a:r>
        </a:p>
      </dsp:txBody>
      <dsp:txXfrm>
        <a:off x="3347514" y="5528750"/>
        <a:ext cx="5143023" cy="1285755"/>
      </dsp:txXfrm>
    </dsp:sp>
    <dsp:sp modelId="{6FCC0E83-CFD4-4B97-9038-6EA4229F6EDD}">
      <dsp:nvSpPr>
        <dsp:cNvPr id="0" name=""/>
        <dsp:cNvSpPr/>
      </dsp:nvSpPr>
      <dsp:spPr>
        <a:xfrm>
          <a:off x="5156144" y="2346933"/>
          <a:ext cx="1928633" cy="192863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>
              <a:solidFill>
                <a:schemeClr val="tx1"/>
              </a:solidFill>
            </a:rPr>
            <a:t> Reflexões PP, currículo e Regimento</a:t>
          </a:r>
        </a:p>
      </dsp:txBody>
      <dsp:txXfrm>
        <a:off x="5438586" y="2629375"/>
        <a:ext cx="1363749" cy="1363749"/>
      </dsp:txXfrm>
    </dsp:sp>
    <dsp:sp modelId="{9EFF0ACE-4845-4EE4-B552-87B610E448B5}">
      <dsp:nvSpPr>
        <dsp:cNvPr id="0" name=""/>
        <dsp:cNvSpPr/>
      </dsp:nvSpPr>
      <dsp:spPr>
        <a:xfrm>
          <a:off x="3776099" y="900029"/>
          <a:ext cx="1928633" cy="1928633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>
              <a:solidFill>
                <a:schemeClr val="tx1"/>
              </a:solidFill>
            </a:rPr>
            <a:t>Papel social da escola: experiências durante o isolamento social</a:t>
          </a:r>
        </a:p>
      </dsp:txBody>
      <dsp:txXfrm>
        <a:off x="4058541" y="1182471"/>
        <a:ext cx="1363749" cy="1363749"/>
      </dsp:txXfrm>
    </dsp:sp>
    <dsp:sp modelId="{BAF768CF-D532-4972-B951-36E73DF78EE9}">
      <dsp:nvSpPr>
        <dsp:cNvPr id="0" name=""/>
        <dsp:cNvSpPr/>
      </dsp:nvSpPr>
      <dsp:spPr>
        <a:xfrm>
          <a:off x="5747592" y="433728"/>
          <a:ext cx="1928633" cy="1928633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>
              <a:solidFill>
                <a:schemeClr val="tx1"/>
              </a:solidFill>
            </a:rPr>
            <a:t>Planejamento para retorno </a:t>
          </a:r>
        </a:p>
      </dsp:txBody>
      <dsp:txXfrm>
        <a:off x="6030034" y="716170"/>
        <a:ext cx="1363749" cy="1363749"/>
      </dsp:txXfrm>
    </dsp:sp>
    <dsp:sp modelId="{59201190-96E0-4691-B031-A6921115C8A6}">
      <dsp:nvSpPr>
        <dsp:cNvPr id="0" name=""/>
        <dsp:cNvSpPr/>
      </dsp:nvSpPr>
      <dsp:spPr>
        <a:xfrm>
          <a:off x="3055793" y="267505"/>
          <a:ext cx="6000194" cy="4800155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89F818-5DA7-4851-8A72-DC36B082AC91}">
      <dsp:nvSpPr>
        <dsp:cNvPr id="0" name=""/>
        <dsp:cNvSpPr/>
      </dsp:nvSpPr>
      <dsp:spPr>
        <a:xfrm>
          <a:off x="0" y="537648"/>
          <a:ext cx="11284404" cy="4513761"/>
        </a:xfrm>
        <a:prstGeom prst="leftRightRibbon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9E5FDE-A433-4584-A6D0-547880866091}">
      <dsp:nvSpPr>
        <dsp:cNvPr id="0" name=""/>
        <dsp:cNvSpPr/>
      </dsp:nvSpPr>
      <dsp:spPr>
        <a:xfrm>
          <a:off x="1354128" y="1327556"/>
          <a:ext cx="3723853" cy="221174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5580" rIns="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500" kern="1200" dirty="0"/>
            <a:t>Questionário  Objetivo </a:t>
          </a:r>
        </a:p>
      </dsp:txBody>
      <dsp:txXfrm>
        <a:off x="1354128" y="1327556"/>
        <a:ext cx="3723853" cy="2211743"/>
      </dsp:txXfrm>
    </dsp:sp>
    <dsp:sp modelId="{86BE3E00-4DB8-498C-B9A0-01DBB9F89FF7}">
      <dsp:nvSpPr>
        <dsp:cNvPr id="0" name=""/>
        <dsp:cNvSpPr/>
      </dsp:nvSpPr>
      <dsp:spPr>
        <a:xfrm>
          <a:off x="5642202" y="2049758"/>
          <a:ext cx="4400917" cy="221174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5580" rIns="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500" kern="1200" dirty="0"/>
            <a:t>Avaliativo</a:t>
          </a:r>
        </a:p>
      </dsp:txBody>
      <dsp:txXfrm>
        <a:off x="5642202" y="2049758"/>
        <a:ext cx="4400917" cy="22117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C9280-A98C-4D2A-85B3-7066037F7C41}">
      <dsp:nvSpPr>
        <dsp:cNvPr id="0" name=""/>
        <dsp:cNvSpPr/>
      </dsp:nvSpPr>
      <dsp:spPr>
        <a:xfrm>
          <a:off x="914399" y="0"/>
          <a:ext cx="10363199" cy="5251460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73B29-9913-4CA0-8361-B5A132EDE055}">
      <dsp:nvSpPr>
        <dsp:cNvPr id="0" name=""/>
        <dsp:cNvSpPr/>
      </dsp:nvSpPr>
      <dsp:spPr>
        <a:xfrm>
          <a:off x="0" y="1575438"/>
          <a:ext cx="3657599" cy="210058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>
              <a:solidFill>
                <a:schemeClr val="tx1"/>
              </a:solidFill>
            </a:rPr>
            <a:t>Início do processo de escolarização das camadas da classe média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>
              <a:solidFill>
                <a:schemeClr val="tx1"/>
              </a:solidFill>
            </a:rPr>
            <a:t>(primeiras letras e cálculo) </a:t>
          </a:r>
        </a:p>
      </dsp:txBody>
      <dsp:txXfrm>
        <a:off x="102542" y="1677980"/>
        <a:ext cx="3452515" cy="1895500"/>
      </dsp:txXfrm>
    </dsp:sp>
    <dsp:sp modelId="{2C3422BF-E3FA-4797-90BE-876F05DB3F61}">
      <dsp:nvSpPr>
        <dsp:cNvPr id="0" name=""/>
        <dsp:cNvSpPr/>
      </dsp:nvSpPr>
      <dsp:spPr>
        <a:xfrm>
          <a:off x="4267199" y="1575438"/>
          <a:ext cx="3657599" cy="2100584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>
              <a:solidFill>
                <a:schemeClr val="tx1"/>
              </a:solidFill>
            </a:rPr>
            <a:t>1930: Manifesto dos Pioneiros;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>
              <a:solidFill>
                <a:schemeClr val="tx1"/>
              </a:solidFill>
            </a:rPr>
            <a:t>1945: Primeira Constituição;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>
              <a:solidFill>
                <a:schemeClr val="tx1"/>
              </a:solidFill>
            </a:rPr>
            <a:t>1961: Primeira LDB;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>
              <a:solidFill>
                <a:schemeClr val="tx1"/>
              </a:solidFill>
            </a:rPr>
            <a:t>Primário e ginásio;                   Exames de admissão </a:t>
          </a:r>
        </a:p>
      </dsp:txBody>
      <dsp:txXfrm>
        <a:off x="4369741" y="1677980"/>
        <a:ext cx="3452515" cy="1895500"/>
      </dsp:txXfrm>
    </dsp:sp>
    <dsp:sp modelId="{10BD0B5B-873A-4535-AC62-BCF3C175EB96}">
      <dsp:nvSpPr>
        <dsp:cNvPr id="0" name=""/>
        <dsp:cNvSpPr/>
      </dsp:nvSpPr>
      <dsp:spPr>
        <a:xfrm>
          <a:off x="8534399" y="1541975"/>
          <a:ext cx="3657599" cy="2100584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>
              <a:solidFill>
                <a:schemeClr val="tx1"/>
              </a:solidFill>
            </a:rPr>
            <a:t>Escola Fundamental de oito anos;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>
              <a:solidFill>
                <a:schemeClr val="tx1"/>
              </a:solidFill>
            </a:rPr>
            <a:t>1988: Segunda LDB;      Preocupação com a qualidade,       o acesso e a permanência</a:t>
          </a:r>
        </a:p>
      </dsp:txBody>
      <dsp:txXfrm>
        <a:off x="8636941" y="1644517"/>
        <a:ext cx="3452515" cy="1895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C9280-A98C-4D2A-85B3-7066037F7C41}">
      <dsp:nvSpPr>
        <dsp:cNvPr id="0" name=""/>
        <dsp:cNvSpPr/>
      </dsp:nvSpPr>
      <dsp:spPr>
        <a:xfrm>
          <a:off x="914399" y="0"/>
          <a:ext cx="10363199" cy="5251460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413E4D-F450-4A6C-BCAF-CA45942030D2}">
      <dsp:nvSpPr>
        <dsp:cNvPr id="0" name=""/>
        <dsp:cNvSpPr/>
      </dsp:nvSpPr>
      <dsp:spPr>
        <a:xfrm>
          <a:off x="330398" y="1575438"/>
          <a:ext cx="3657599" cy="210058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>
              <a:solidFill>
                <a:schemeClr val="tx1"/>
              </a:solidFill>
            </a:rPr>
            <a:t>2017: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>
              <a:solidFill>
                <a:schemeClr val="tx1"/>
              </a:solidFill>
            </a:rPr>
            <a:t>Homologação da BNCC </a:t>
          </a:r>
        </a:p>
      </dsp:txBody>
      <dsp:txXfrm>
        <a:off x="432940" y="1677980"/>
        <a:ext cx="3452515" cy="1895500"/>
      </dsp:txXfrm>
    </dsp:sp>
    <dsp:sp modelId="{2C3422BF-E3FA-4797-90BE-876F05DB3F61}">
      <dsp:nvSpPr>
        <dsp:cNvPr id="0" name=""/>
        <dsp:cNvSpPr/>
      </dsp:nvSpPr>
      <dsp:spPr>
        <a:xfrm>
          <a:off x="4267199" y="1575438"/>
          <a:ext cx="3657599" cy="2100584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>
              <a:solidFill>
                <a:schemeClr val="tx1"/>
              </a:solidFill>
            </a:rPr>
            <a:t>2019: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>
              <a:solidFill>
                <a:schemeClr val="tx1"/>
              </a:solidFill>
            </a:rPr>
            <a:t>Homologação do Currículo Paulista</a:t>
          </a:r>
        </a:p>
      </dsp:txBody>
      <dsp:txXfrm>
        <a:off x="4369741" y="1677980"/>
        <a:ext cx="3452515" cy="1895500"/>
      </dsp:txXfrm>
    </dsp:sp>
    <dsp:sp modelId="{DDCC8105-2F05-4EB2-9029-3DC0AEA0C777}">
      <dsp:nvSpPr>
        <dsp:cNvPr id="0" name=""/>
        <dsp:cNvSpPr/>
      </dsp:nvSpPr>
      <dsp:spPr>
        <a:xfrm>
          <a:off x="8204000" y="1575438"/>
          <a:ext cx="3657599" cy="2100584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>
              <a:solidFill>
                <a:schemeClr val="tx1"/>
              </a:solidFill>
            </a:rPr>
            <a:t>2020: Reinvenção da escola;  isolamento social - pandemia   Covid-19;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>
              <a:solidFill>
                <a:schemeClr val="tx1"/>
              </a:solidFill>
            </a:rPr>
            <a:t>Aulas </a:t>
          </a:r>
          <a:r>
            <a:rPr lang="pt-BR" sz="1800" i="1" kern="1200" dirty="0">
              <a:solidFill>
                <a:schemeClr val="tx1"/>
              </a:solidFill>
            </a:rPr>
            <a:t>on-line</a:t>
          </a:r>
          <a:r>
            <a:rPr lang="pt-BR" sz="1800" kern="1200" dirty="0">
              <a:solidFill>
                <a:schemeClr val="tx1"/>
              </a:solidFill>
            </a:rPr>
            <a:t>;                                Aulas remotas, tecnologia a serviço de professores e estudantes </a:t>
          </a:r>
        </a:p>
      </dsp:txBody>
      <dsp:txXfrm>
        <a:off x="8306542" y="1677980"/>
        <a:ext cx="3452515" cy="18955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63F9C4-10FB-4A1A-A527-01F9F2F15FD1}">
      <dsp:nvSpPr>
        <dsp:cNvPr id="0" name=""/>
        <dsp:cNvSpPr/>
      </dsp:nvSpPr>
      <dsp:spPr>
        <a:xfrm>
          <a:off x="2878142" y="1358659"/>
          <a:ext cx="5339167" cy="335099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dirty="0">
              <a:solidFill>
                <a:schemeClr val="tx1"/>
              </a:solidFill>
            </a:rPr>
            <a:t>REPRESENTAÇÕES </a:t>
          </a:r>
        </a:p>
      </dsp:txBody>
      <dsp:txXfrm>
        <a:off x="3660045" y="1849401"/>
        <a:ext cx="3775361" cy="2369515"/>
      </dsp:txXfrm>
    </dsp:sp>
    <dsp:sp modelId="{36673379-2C65-4A96-81F0-D7E8CEEBD977}">
      <dsp:nvSpPr>
        <dsp:cNvPr id="0" name=""/>
        <dsp:cNvSpPr/>
      </dsp:nvSpPr>
      <dsp:spPr>
        <a:xfrm>
          <a:off x="10054682" y="3808944"/>
          <a:ext cx="270095" cy="27006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C57B95-4EF9-45AD-A11B-402B35BB0A91}">
      <dsp:nvSpPr>
        <dsp:cNvPr id="0" name=""/>
        <dsp:cNvSpPr/>
      </dsp:nvSpPr>
      <dsp:spPr>
        <a:xfrm>
          <a:off x="4638668" y="314704"/>
          <a:ext cx="270095" cy="270068"/>
        </a:xfrm>
        <a:prstGeom prst="ellipse">
          <a:avLst/>
        </a:prstGeom>
        <a:solidFill>
          <a:schemeClr val="accent5">
            <a:hueOff val="-375475"/>
            <a:satOff val="-968"/>
            <a:lumOff val="-6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FA6BA0-5DDE-4A07-8E32-79CBF05DBFB9}">
      <dsp:nvSpPr>
        <dsp:cNvPr id="0" name=""/>
        <dsp:cNvSpPr/>
      </dsp:nvSpPr>
      <dsp:spPr>
        <a:xfrm>
          <a:off x="6909645" y="4754300"/>
          <a:ext cx="372498" cy="373065"/>
        </a:xfrm>
        <a:prstGeom prst="ellipse">
          <a:avLst/>
        </a:prstGeom>
        <a:solidFill>
          <a:schemeClr val="accent5">
            <a:hueOff val="-750949"/>
            <a:satOff val="-1935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37385D-67F9-4485-BE21-4164544629AC}">
      <dsp:nvSpPr>
        <dsp:cNvPr id="0" name=""/>
        <dsp:cNvSpPr/>
      </dsp:nvSpPr>
      <dsp:spPr>
        <a:xfrm>
          <a:off x="10354871" y="1737947"/>
          <a:ext cx="270095" cy="270068"/>
        </a:xfrm>
        <a:prstGeom prst="ellipse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5C37C0-3633-417F-9D59-17F0266EC589}">
      <dsp:nvSpPr>
        <dsp:cNvPr id="0" name=""/>
        <dsp:cNvSpPr/>
      </dsp:nvSpPr>
      <dsp:spPr>
        <a:xfrm>
          <a:off x="5693322" y="5241388"/>
          <a:ext cx="270095" cy="270068"/>
        </a:xfrm>
        <a:prstGeom prst="ellipse">
          <a:avLst/>
        </a:prstGeom>
        <a:solidFill>
          <a:schemeClr val="accent5">
            <a:hueOff val="-1501898"/>
            <a:satOff val="-3871"/>
            <a:lumOff val="-26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5BAB05-B4E2-4216-BA32-A59300F5CAB7}">
      <dsp:nvSpPr>
        <dsp:cNvPr id="0" name=""/>
        <dsp:cNvSpPr/>
      </dsp:nvSpPr>
      <dsp:spPr>
        <a:xfrm>
          <a:off x="1174207" y="1464460"/>
          <a:ext cx="3621824" cy="1362316"/>
        </a:xfrm>
        <a:prstGeom prst="ellipse">
          <a:avLst/>
        </a:prstGeom>
        <a:solidFill>
          <a:schemeClr val="accent5">
            <a:hueOff val="-1877373"/>
            <a:satOff val="-4839"/>
            <a:lumOff val="-3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/>
            <a:t>AVALIAÇÕES </a:t>
          </a:r>
        </a:p>
      </dsp:txBody>
      <dsp:txXfrm>
        <a:off x="1704611" y="1663967"/>
        <a:ext cx="2561016" cy="963302"/>
      </dsp:txXfrm>
    </dsp:sp>
    <dsp:sp modelId="{D68C85EC-B2F6-4DE1-8B45-18B9EA73EB7E}">
      <dsp:nvSpPr>
        <dsp:cNvPr id="0" name=""/>
        <dsp:cNvSpPr/>
      </dsp:nvSpPr>
      <dsp:spPr>
        <a:xfrm>
          <a:off x="7938878" y="292385"/>
          <a:ext cx="372498" cy="373065"/>
        </a:xfrm>
        <a:prstGeom prst="ellips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3EB13B-0268-407A-BD34-18B9F0824D81}">
      <dsp:nvSpPr>
        <dsp:cNvPr id="0" name=""/>
        <dsp:cNvSpPr/>
      </dsp:nvSpPr>
      <dsp:spPr>
        <a:xfrm>
          <a:off x="2732046" y="3652858"/>
          <a:ext cx="673520" cy="673673"/>
        </a:xfrm>
        <a:prstGeom prst="ellipse">
          <a:avLst/>
        </a:prstGeom>
        <a:solidFill>
          <a:schemeClr val="accent5">
            <a:hueOff val="-2628322"/>
            <a:satOff val="-6774"/>
            <a:lumOff val="-45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8E5D3D-234D-4029-AADF-485AAC543232}">
      <dsp:nvSpPr>
        <dsp:cNvPr id="0" name=""/>
        <dsp:cNvSpPr/>
      </dsp:nvSpPr>
      <dsp:spPr>
        <a:xfrm>
          <a:off x="7095888" y="1419912"/>
          <a:ext cx="3005950" cy="1362316"/>
        </a:xfrm>
        <a:prstGeom prst="ellipse">
          <a:avLst/>
        </a:prstGeom>
        <a:solidFill>
          <a:schemeClr val="accent5">
            <a:hueOff val="-3003797"/>
            <a:satOff val="-7742"/>
            <a:lumOff val="-52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/>
            <a:t>PROFESSORES</a:t>
          </a:r>
        </a:p>
      </dsp:txBody>
      <dsp:txXfrm>
        <a:off x="7536099" y="1619419"/>
        <a:ext cx="2125528" cy="963302"/>
      </dsp:txXfrm>
    </dsp:sp>
    <dsp:sp modelId="{984271FF-4F36-4F51-A7ED-930373D15DD2}">
      <dsp:nvSpPr>
        <dsp:cNvPr id="0" name=""/>
        <dsp:cNvSpPr/>
      </dsp:nvSpPr>
      <dsp:spPr>
        <a:xfrm>
          <a:off x="3172523" y="1040546"/>
          <a:ext cx="372498" cy="373065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C5BC7A-BDF7-44ED-8B4E-31D54D5817BF}">
      <dsp:nvSpPr>
        <dsp:cNvPr id="0" name=""/>
        <dsp:cNvSpPr/>
      </dsp:nvSpPr>
      <dsp:spPr>
        <a:xfrm>
          <a:off x="2551210" y="4309711"/>
          <a:ext cx="270095" cy="270068"/>
        </a:xfrm>
        <a:prstGeom prst="ellipse">
          <a:avLst/>
        </a:prstGeom>
        <a:solidFill>
          <a:schemeClr val="accent5">
            <a:hueOff val="-3754746"/>
            <a:satOff val="-9677"/>
            <a:lumOff val="-65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604F54-F9CD-4C8B-A081-EB82764CE867}">
      <dsp:nvSpPr>
        <dsp:cNvPr id="0" name=""/>
        <dsp:cNvSpPr/>
      </dsp:nvSpPr>
      <dsp:spPr>
        <a:xfrm>
          <a:off x="3714828" y="724867"/>
          <a:ext cx="270095" cy="270068"/>
        </a:xfrm>
        <a:prstGeom prst="ellipse">
          <a:avLst/>
        </a:prstGeom>
        <a:solidFill>
          <a:schemeClr val="accent5">
            <a:hueOff val="-4130220"/>
            <a:satOff val="-10645"/>
            <a:lumOff val="-71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B0D9E-C406-44CC-AEF6-828988590ECE}">
      <dsp:nvSpPr>
        <dsp:cNvPr id="0" name=""/>
        <dsp:cNvSpPr/>
      </dsp:nvSpPr>
      <dsp:spPr>
        <a:xfrm>
          <a:off x="5989414" y="3415368"/>
          <a:ext cx="3353941" cy="1362316"/>
        </a:xfrm>
        <a:prstGeom prst="ellips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/>
            <a:t>ESTUDANTES</a:t>
          </a:r>
        </a:p>
      </dsp:txBody>
      <dsp:txXfrm>
        <a:off x="6480587" y="3614875"/>
        <a:ext cx="2371595" cy="963302"/>
      </dsp:txXfrm>
    </dsp:sp>
    <dsp:sp modelId="{87B8356A-6AB0-4F9A-AC58-C2B78F12A58F}">
      <dsp:nvSpPr>
        <dsp:cNvPr id="0" name=""/>
        <dsp:cNvSpPr/>
      </dsp:nvSpPr>
      <dsp:spPr>
        <a:xfrm>
          <a:off x="9208313" y="3446131"/>
          <a:ext cx="270095" cy="270068"/>
        </a:xfrm>
        <a:prstGeom prst="ellipse">
          <a:avLst/>
        </a:prstGeom>
        <a:solidFill>
          <a:schemeClr val="accent5">
            <a:hueOff val="-4881170"/>
            <a:satOff val="-12580"/>
            <a:lumOff val="-84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128D05-906B-4790-BD3A-9A56BE570510}">
      <dsp:nvSpPr>
        <dsp:cNvPr id="0" name=""/>
        <dsp:cNvSpPr/>
      </dsp:nvSpPr>
      <dsp:spPr>
        <a:xfrm>
          <a:off x="3088891" y="4202139"/>
          <a:ext cx="3082081" cy="1362316"/>
        </a:xfrm>
        <a:prstGeom prst="ellipse">
          <a:avLst/>
        </a:prstGeom>
        <a:solidFill>
          <a:schemeClr val="accent5">
            <a:hueOff val="-5256644"/>
            <a:satOff val="-13548"/>
            <a:lumOff val="-91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dirty="0"/>
            <a:t>AULAS </a:t>
          </a:r>
        </a:p>
      </dsp:txBody>
      <dsp:txXfrm>
        <a:off x="3540251" y="4401646"/>
        <a:ext cx="2179361" cy="963302"/>
      </dsp:txXfrm>
    </dsp:sp>
    <dsp:sp modelId="{E37AA03C-ABEE-42C1-8732-6B29208FE588}">
      <dsp:nvSpPr>
        <dsp:cNvPr id="0" name=""/>
        <dsp:cNvSpPr/>
      </dsp:nvSpPr>
      <dsp:spPr>
        <a:xfrm>
          <a:off x="5368315" y="4579779"/>
          <a:ext cx="270095" cy="270068"/>
        </a:xfrm>
        <a:prstGeom prst="ellipse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B69FC2-57E6-457B-B809-A7D3570B9A10}">
      <dsp:nvSpPr>
        <dsp:cNvPr id="0" name=""/>
        <dsp:cNvSpPr/>
      </dsp:nvSpPr>
      <dsp:spPr>
        <a:xfrm>
          <a:off x="4920804" y="203175"/>
          <a:ext cx="2952635" cy="1362316"/>
        </a:xfrm>
        <a:prstGeom prst="ellipse">
          <a:avLst/>
        </a:prstGeom>
        <a:solidFill>
          <a:schemeClr val="accent5">
            <a:hueOff val="-6007594"/>
            <a:satOff val="-15484"/>
            <a:lumOff val="-104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kern="1200" dirty="0"/>
            <a:t>ESCOLA </a:t>
          </a:r>
        </a:p>
      </dsp:txBody>
      <dsp:txXfrm>
        <a:off x="5353207" y="402682"/>
        <a:ext cx="2087829" cy="963302"/>
      </dsp:txXfrm>
    </dsp:sp>
    <dsp:sp modelId="{2A190AFA-3369-4879-BA18-D257B0BD7BFF}">
      <dsp:nvSpPr>
        <dsp:cNvPr id="0" name=""/>
        <dsp:cNvSpPr/>
      </dsp:nvSpPr>
      <dsp:spPr>
        <a:xfrm>
          <a:off x="2064676" y="3301379"/>
          <a:ext cx="270095" cy="270068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FE69BC-CEFA-4EBA-884C-51FBD506A249}">
      <dsp:nvSpPr>
        <dsp:cNvPr id="0" name=""/>
        <dsp:cNvSpPr/>
      </dsp:nvSpPr>
      <dsp:spPr>
        <a:xfrm>
          <a:off x="7932698" y="959809"/>
          <a:ext cx="270095" cy="270068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DF4194-CC69-4775-AE68-492D8288C0EB}">
      <dsp:nvSpPr>
        <dsp:cNvPr id="0" name=""/>
        <dsp:cNvSpPr/>
      </dsp:nvSpPr>
      <dsp:spPr>
        <a:xfrm>
          <a:off x="2679929" y="-187393"/>
          <a:ext cx="6637084" cy="2867954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C0FD0E-11B8-4DC0-98CB-393EC969E286}">
      <dsp:nvSpPr>
        <dsp:cNvPr id="0" name=""/>
        <dsp:cNvSpPr/>
      </dsp:nvSpPr>
      <dsp:spPr>
        <a:xfrm>
          <a:off x="5692301" y="3907883"/>
          <a:ext cx="807392" cy="516731"/>
        </a:xfrm>
        <a:prstGeom prst="downArrow">
          <a:avLst/>
        </a:prstGeom>
        <a:solidFill>
          <a:srgbClr val="00B0F0"/>
        </a:solidFill>
        <a:ln w="28575"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CF5BE6AE-020B-4328-B162-3D0AA7C18940}">
      <dsp:nvSpPr>
        <dsp:cNvPr id="0" name=""/>
        <dsp:cNvSpPr/>
      </dsp:nvSpPr>
      <dsp:spPr>
        <a:xfrm>
          <a:off x="1585698" y="4572932"/>
          <a:ext cx="9020613" cy="781772"/>
        </a:xfrm>
        <a:prstGeom prst="rect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>
              <a:solidFill>
                <a:schemeClr val="tx1"/>
              </a:solidFill>
            </a:rPr>
            <a:t>Que </a:t>
          </a:r>
          <a:r>
            <a:rPr lang="pt-BR" sz="2400" b="1" i="1" kern="1200" dirty="0">
              <a:solidFill>
                <a:schemeClr val="tx1"/>
              </a:solidFill>
            </a:rPr>
            <a:t>imagem de diretor de escola você gostaria deixar na memória dos estudantes, dos professores e de toda a comunidade escolar?</a:t>
          </a:r>
          <a:endParaRPr lang="pt-BR" sz="2400" b="1" kern="1200" dirty="0">
            <a:solidFill>
              <a:schemeClr val="tx1"/>
            </a:solidFill>
          </a:endParaRPr>
        </a:p>
      </dsp:txBody>
      <dsp:txXfrm>
        <a:off x="1585698" y="4572932"/>
        <a:ext cx="9020613" cy="781772"/>
      </dsp:txXfrm>
    </dsp:sp>
    <dsp:sp modelId="{C2754976-3EAF-4C9A-8478-28E910686328}">
      <dsp:nvSpPr>
        <dsp:cNvPr id="0" name=""/>
        <dsp:cNvSpPr/>
      </dsp:nvSpPr>
      <dsp:spPr>
        <a:xfrm>
          <a:off x="5430068" y="2081750"/>
          <a:ext cx="1453306" cy="145330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>
              <a:solidFill>
                <a:schemeClr val="tx1"/>
              </a:solidFill>
            </a:rPr>
            <a:t>Histórias de escolas e pessoas</a:t>
          </a:r>
          <a:endParaRPr lang="pt-BR" sz="1800" b="1" kern="1200" dirty="0">
            <a:solidFill>
              <a:schemeClr val="tx1"/>
            </a:solidFill>
          </a:endParaRPr>
        </a:p>
      </dsp:txBody>
      <dsp:txXfrm>
        <a:off x="5642900" y="2294582"/>
        <a:ext cx="1027642" cy="1027642"/>
      </dsp:txXfrm>
    </dsp:sp>
    <dsp:sp modelId="{D10FABA8-05F7-4DB9-985E-60C6AD769D22}">
      <dsp:nvSpPr>
        <dsp:cNvPr id="0" name=""/>
        <dsp:cNvSpPr/>
      </dsp:nvSpPr>
      <dsp:spPr>
        <a:xfrm>
          <a:off x="3785789" y="475378"/>
          <a:ext cx="1926037" cy="1727167"/>
        </a:xfrm>
        <a:prstGeom prst="ellipse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>
              <a:solidFill>
                <a:schemeClr val="tx1"/>
              </a:solidFill>
            </a:rPr>
            <a:t>Lembranças da época de estudante</a:t>
          </a:r>
        </a:p>
      </dsp:txBody>
      <dsp:txXfrm>
        <a:off x="4067851" y="728316"/>
        <a:ext cx="1361913" cy="1221291"/>
      </dsp:txXfrm>
    </dsp:sp>
    <dsp:sp modelId="{5E5B92C4-D622-45B9-BBAB-C4BF47915B21}">
      <dsp:nvSpPr>
        <dsp:cNvPr id="0" name=""/>
        <dsp:cNvSpPr/>
      </dsp:nvSpPr>
      <dsp:spPr>
        <a:xfrm>
          <a:off x="3040047" y="412107"/>
          <a:ext cx="5929767" cy="3483971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7A4FCE-7C3C-42AA-B47F-17814988638D}">
      <dsp:nvSpPr>
        <dsp:cNvPr id="0" name=""/>
        <dsp:cNvSpPr/>
      </dsp:nvSpPr>
      <dsp:spPr>
        <a:xfrm>
          <a:off x="34767" y="117814"/>
          <a:ext cx="11988650" cy="1746004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254000" bIns="277178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TRANSFORMAÇÃO</a:t>
          </a:r>
          <a:r>
            <a:rPr lang="pt-BR" sz="32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pt-BR" sz="36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DA ESCOLA</a:t>
          </a:r>
          <a:endParaRPr lang="pt-BR" sz="32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4767" y="554315"/>
        <a:ext cx="11552149" cy="873002"/>
      </dsp:txXfrm>
    </dsp:sp>
    <dsp:sp modelId="{69DB293F-83A5-4B0B-8FDF-86B99FE944EE}">
      <dsp:nvSpPr>
        <dsp:cNvPr id="0" name=""/>
        <dsp:cNvSpPr/>
      </dsp:nvSpPr>
      <dsp:spPr>
        <a:xfrm>
          <a:off x="34767" y="1464235"/>
          <a:ext cx="3692504" cy="33634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PESQUISA: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>
              <a:solidFill>
                <a:schemeClr val="tx1">
                  <a:lumMod val="95000"/>
                  <a:lumOff val="5000"/>
                </a:schemeClr>
              </a:solidFill>
            </a:rPr>
            <a:t>- </a:t>
          </a:r>
          <a:r>
            <a:rPr lang="pt-BR" sz="2100" b="1" kern="1200" dirty="0">
              <a:solidFill>
                <a:srgbClr val="FF0000"/>
              </a:solidFill>
            </a:rPr>
            <a:t>Tempo escolar;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>
              <a:solidFill>
                <a:srgbClr val="FF0000"/>
              </a:solidFill>
            </a:rPr>
            <a:t>- Equipe gestora;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>
              <a:solidFill>
                <a:srgbClr val="FF0000"/>
              </a:solidFill>
            </a:rPr>
            <a:t>-Corpo docente;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>
              <a:solidFill>
                <a:srgbClr val="FF0000"/>
              </a:solidFill>
            </a:rPr>
            <a:t>- Corpo discente;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>
              <a:solidFill>
                <a:srgbClr val="FF0000"/>
              </a:solidFill>
            </a:rPr>
            <a:t>-Metodologia e material didático. 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1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4767" y="1464235"/>
        <a:ext cx="3692504" cy="3363447"/>
      </dsp:txXfrm>
    </dsp:sp>
    <dsp:sp modelId="{2EC92650-09BE-4737-BA76-232CC5B4916F}">
      <dsp:nvSpPr>
        <dsp:cNvPr id="0" name=""/>
        <dsp:cNvSpPr/>
      </dsp:nvSpPr>
      <dsp:spPr>
        <a:xfrm>
          <a:off x="3727271" y="699815"/>
          <a:ext cx="8296146" cy="1746004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254000" bIns="277178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DIRETOR ANALISA</a:t>
          </a:r>
        </a:p>
      </dsp:txBody>
      <dsp:txXfrm>
        <a:off x="3727271" y="1136316"/>
        <a:ext cx="7859645" cy="873002"/>
      </dsp:txXfrm>
    </dsp:sp>
    <dsp:sp modelId="{BC085EF0-36C6-47BD-9D1D-52D8B74C11FE}">
      <dsp:nvSpPr>
        <dsp:cNvPr id="0" name=""/>
        <dsp:cNvSpPr/>
      </dsp:nvSpPr>
      <dsp:spPr>
        <a:xfrm>
          <a:off x="3727271" y="2046237"/>
          <a:ext cx="3692504" cy="33634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TRANSFORMAÇÃO SOCIAL DA ESCOLA</a:t>
          </a:r>
        </a:p>
      </dsp:txBody>
      <dsp:txXfrm>
        <a:off x="3727271" y="2046237"/>
        <a:ext cx="3692504" cy="3363447"/>
      </dsp:txXfrm>
    </dsp:sp>
    <dsp:sp modelId="{48B1F993-5B0C-4CA2-BF6F-5CC979DB07CE}">
      <dsp:nvSpPr>
        <dsp:cNvPr id="0" name=""/>
        <dsp:cNvSpPr/>
      </dsp:nvSpPr>
      <dsp:spPr>
        <a:xfrm>
          <a:off x="7419775" y="1281817"/>
          <a:ext cx="4603641" cy="1746004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254000" bIns="277178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NÍVEL</a:t>
          </a:r>
        </a:p>
      </dsp:txBody>
      <dsp:txXfrm>
        <a:off x="7419775" y="1718318"/>
        <a:ext cx="4167140" cy="873002"/>
      </dsp:txXfrm>
    </dsp:sp>
    <dsp:sp modelId="{9EDCD2E9-9771-4645-851E-DFB2303ED011}">
      <dsp:nvSpPr>
        <dsp:cNvPr id="0" name=""/>
        <dsp:cNvSpPr/>
      </dsp:nvSpPr>
      <dsp:spPr>
        <a:xfrm>
          <a:off x="7419775" y="2628238"/>
          <a:ext cx="3692504" cy="33142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kern="1200" dirty="0">
              <a:solidFill>
                <a:schemeClr val="tx1">
                  <a:lumMod val="95000"/>
                  <a:lumOff val="5000"/>
                </a:schemeClr>
              </a:solidFill>
            </a:rPr>
            <a:t>1- BAIXO</a:t>
          </a:r>
        </a:p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kern="1200" dirty="0">
              <a:solidFill>
                <a:schemeClr val="tx1">
                  <a:lumMod val="95000"/>
                  <a:lumOff val="5000"/>
                </a:schemeClr>
              </a:solidFill>
            </a:rPr>
            <a:t>2- REGULAR</a:t>
          </a:r>
        </a:p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kern="1200" dirty="0">
              <a:solidFill>
                <a:schemeClr val="tx1">
                  <a:lumMod val="95000"/>
                  <a:lumOff val="5000"/>
                </a:schemeClr>
              </a:solidFill>
            </a:rPr>
            <a:t>3- ALTO</a:t>
          </a:r>
        </a:p>
      </dsp:txBody>
      <dsp:txXfrm>
        <a:off x="7419775" y="2628238"/>
        <a:ext cx="3692504" cy="331422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B9D941-66C2-47BA-A15A-D6298C16C018}">
      <dsp:nvSpPr>
        <dsp:cNvPr id="0" name=""/>
        <dsp:cNvSpPr/>
      </dsp:nvSpPr>
      <dsp:spPr>
        <a:xfrm>
          <a:off x="5782" y="120883"/>
          <a:ext cx="2724018" cy="27240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27F87C-F916-43D7-A385-A31B801E9E41}">
      <dsp:nvSpPr>
        <dsp:cNvPr id="0" name=""/>
        <dsp:cNvSpPr/>
      </dsp:nvSpPr>
      <dsp:spPr>
        <a:xfrm>
          <a:off x="449226" y="1755294"/>
          <a:ext cx="2724018" cy="272401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400" kern="1200" dirty="0"/>
            <a:t>LINHA DO TEMPO</a:t>
          </a:r>
        </a:p>
      </dsp:txBody>
      <dsp:txXfrm>
        <a:off x="529010" y="1835078"/>
        <a:ext cx="2564450" cy="2564450"/>
      </dsp:txXfrm>
    </dsp:sp>
    <dsp:sp modelId="{8E954CC7-DA78-4ACF-A7A6-66D1F48B6739}">
      <dsp:nvSpPr>
        <dsp:cNvPr id="0" name=""/>
        <dsp:cNvSpPr/>
      </dsp:nvSpPr>
      <dsp:spPr>
        <a:xfrm>
          <a:off x="3254506" y="1155620"/>
          <a:ext cx="524706" cy="6545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800" kern="1200"/>
        </a:p>
      </dsp:txBody>
      <dsp:txXfrm>
        <a:off x="3254506" y="1286529"/>
        <a:ext cx="367294" cy="392725"/>
      </dsp:txXfrm>
    </dsp:sp>
    <dsp:sp modelId="{71CE05C0-7C3D-4262-BE3F-8D0A2FBD3869}">
      <dsp:nvSpPr>
        <dsp:cNvPr id="0" name=""/>
        <dsp:cNvSpPr/>
      </dsp:nvSpPr>
      <dsp:spPr>
        <a:xfrm>
          <a:off x="4228960" y="120883"/>
          <a:ext cx="2724018" cy="27240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848AB0-24ED-4D65-8B7C-56B2FEA3AF6E}">
      <dsp:nvSpPr>
        <dsp:cNvPr id="0" name=""/>
        <dsp:cNvSpPr/>
      </dsp:nvSpPr>
      <dsp:spPr>
        <a:xfrm>
          <a:off x="4672405" y="1755294"/>
          <a:ext cx="2724018" cy="2724018"/>
        </a:xfrm>
        <a:prstGeom prst="roundRect">
          <a:avLst>
            <a:gd name="adj" fmla="val 1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400" kern="1200" dirty="0"/>
            <a:t>VÍDEOS </a:t>
          </a:r>
        </a:p>
      </dsp:txBody>
      <dsp:txXfrm>
        <a:off x="4752189" y="1835078"/>
        <a:ext cx="2564450" cy="2564450"/>
      </dsp:txXfrm>
    </dsp:sp>
    <dsp:sp modelId="{37F964A8-71ED-4A9B-BF9A-E0DAEE9D3F81}">
      <dsp:nvSpPr>
        <dsp:cNvPr id="0" name=""/>
        <dsp:cNvSpPr/>
      </dsp:nvSpPr>
      <dsp:spPr>
        <a:xfrm>
          <a:off x="7477684" y="1155620"/>
          <a:ext cx="524706" cy="6545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800" kern="1200"/>
        </a:p>
      </dsp:txBody>
      <dsp:txXfrm>
        <a:off x="7477684" y="1286529"/>
        <a:ext cx="367294" cy="392725"/>
      </dsp:txXfrm>
    </dsp:sp>
    <dsp:sp modelId="{9E18A6A6-797D-45A0-B27C-C23071026812}">
      <dsp:nvSpPr>
        <dsp:cNvPr id="0" name=""/>
        <dsp:cNvSpPr/>
      </dsp:nvSpPr>
      <dsp:spPr>
        <a:xfrm>
          <a:off x="8452138" y="120883"/>
          <a:ext cx="2724018" cy="27240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5AA43B-8357-4D5D-BD14-1C1D75BD042D}">
      <dsp:nvSpPr>
        <dsp:cNvPr id="0" name=""/>
        <dsp:cNvSpPr/>
      </dsp:nvSpPr>
      <dsp:spPr>
        <a:xfrm>
          <a:off x="8895583" y="1755294"/>
          <a:ext cx="2724018" cy="2724018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400" kern="1200" dirty="0"/>
            <a:t>DESAFIOS</a:t>
          </a:r>
        </a:p>
      </dsp:txBody>
      <dsp:txXfrm>
        <a:off x="8975367" y="1835078"/>
        <a:ext cx="2564450" cy="25644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05FB8E-0566-4B0F-BBFC-651F2A60A1DE}">
      <dsp:nvSpPr>
        <dsp:cNvPr id="0" name=""/>
        <dsp:cNvSpPr/>
      </dsp:nvSpPr>
      <dsp:spPr>
        <a:xfrm>
          <a:off x="1354666" y="0"/>
          <a:ext cx="5418667" cy="541866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>
              <a:solidFill>
                <a:schemeClr val="tx1"/>
              </a:solidFill>
            </a:rPr>
            <a:t>OUTRAS INSTITUIÇÕES, SOCIEDADE...</a:t>
          </a:r>
        </a:p>
      </dsp:txBody>
      <dsp:txXfrm>
        <a:off x="3306470" y="270933"/>
        <a:ext cx="1515059" cy="812800"/>
      </dsp:txXfrm>
    </dsp:sp>
    <dsp:sp modelId="{E674696C-1D33-43A7-8035-60AF375DD072}">
      <dsp:nvSpPr>
        <dsp:cNvPr id="0" name=""/>
        <dsp:cNvSpPr/>
      </dsp:nvSpPr>
      <dsp:spPr>
        <a:xfrm>
          <a:off x="1896533" y="1083733"/>
          <a:ext cx="4334933" cy="4334933"/>
        </a:xfrm>
        <a:prstGeom prst="ellipse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>
              <a:solidFill>
                <a:schemeClr val="tx1"/>
              </a:solidFill>
            </a:rPr>
            <a:t>ESCOLA </a:t>
          </a:r>
          <a:endParaRPr lang="pt-BR" sz="1600" kern="1200" dirty="0">
            <a:solidFill>
              <a:schemeClr val="tx1"/>
            </a:solidFill>
          </a:endParaRPr>
        </a:p>
      </dsp:txBody>
      <dsp:txXfrm>
        <a:off x="3306470" y="1343829"/>
        <a:ext cx="1515059" cy="780288"/>
      </dsp:txXfrm>
    </dsp:sp>
    <dsp:sp modelId="{0D3255E7-B9C8-40D0-8E91-BB00718BBDE9}">
      <dsp:nvSpPr>
        <dsp:cNvPr id="0" name=""/>
        <dsp:cNvSpPr/>
      </dsp:nvSpPr>
      <dsp:spPr>
        <a:xfrm>
          <a:off x="2438399" y="2167466"/>
          <a:ext cx="3251200" cy="3251200"/>
        </a:xfrm>
        <a:prstGeom prst="ellipse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>
              <a:solidFill>
                <a:schemeClr val="tx1"/>
              </a:solidFill>
            </a:rPr>
            <a:t>FAMÍLIA</a:t>
          </a:r>
          <a:endParaRPr lang="pt-BR" sz="1600" kern="1200" dirty="0">
            <a:solidFill>
              <a:schemeClr val="tx1"/>
            </a:solidFill>
          </a:endParaRPr>
        </a:p>
      </dsp:txBody>
      <dsp:txXfrm>
        <a:off x="3306470" y="2411306"/>
        <a:ext cx="1515059" cy="731520"/>
      </dsp:txXfrm>
    </dsp:sp>
    <dsp:sp modelId="{1F01E123-6730-4462-B80B-C4404F26DC80}">
      <dsp:nvSpPr>
        <dsp:cNvPr id="0" name=""/>
        <dsp:cNvSpPr/>
      </dsp:nvSpPr>
      <dsp:spPr>
        <a:xfrm>
          <a:off x="2980266" y="3251200"/>
          <a:ext cx="2167466" cy="2167466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>
              <a:solidFill>
                <a:schemeClr val="tx1"/>
              </a:solidFill>
            </a:rPr>
            <a:t>CRIANÇA E JOVEM</a:t>
          </a:r>
          <a:endParaRPr lang="pt-BR" sz="1600" kern="1200" dirty="0">
            <a:solidFill>
              <a:schemeClr val="tx1"/>
            </a:solidFill>
          </a:endParaRPr>
        </a:p>
      </dsp:txBody>
      <dsp:txXfrm>
        <a:off x="3297684" y="3793066"/>
        <a:ext cx="1532630" cy="10837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5DA67-C09E-47D7-AEE4-6F3E030D2560}" type="datetimeFigureOut">
              <a:rPr lang="pt-BR" smtClean="0"/>
              <a:t>10/10/2020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DD952-9FC2-40D5-B383-517F1A8EF3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397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8232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5c8a159e5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75c8a159e5_1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" name="Google Shape;150;g75c8a159e5_1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3841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5c8a159e5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75c8a159e5_1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" name="Google Shape;150;g75c8a159e5_1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3598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5c8a159e5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75c8a159e5_1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Aft>
                <a:spcPts val="8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" name="Google Shape;150;g75c8a159e5_1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0696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5c8a159e5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75c8a159e5_1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dirty="0"/>
          </a:p>
        </p:txBody>
      </p:sp>
      <p:sp>
        <p:nvSpPr>
          <p:cNvPr id="150" name="Google Shape;150;g75c8a159e5_1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2226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5c8a159e5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75c8a159e5_1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pt-BR" b="1" i="0" dirty="0"/>
          </a:p>
        </p:txBody>
      </p:sp>
      <p:sp>
        <p:nvSpPr>
          <p:cNvPr id="150" name="Google Shape;150;g75c8a159e5_1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40929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5c8a159e5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75c8a159e5_1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pt-BR" b="1" i="0" dirty="0"/>
          </a:p>
        </p:txBody>
      </p:sp>
      <p:sp>
        <p:nvSpPr>
          <p:cNvPr id="150" name="Google Shape;150;g75c8a159e5_1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01656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5c8a159e5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75c8a159e5_1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endParaRPr lang="pt-BR" dirty="0"/>
          </a:p>
        </p:txBody>
      </p:sp>
      <p:sp>
        <p:nvSpPr>
          <p:cNvPr id="150" name="Google Shape;150;g75c8a159e5_1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88762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5c8a159e5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75c8a159e5_1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endParaRPr lang="pt-BR" dirty="0"/>
          </a:p>
        </p:txBody>
      </p:sp>
      <p:sp>
        <p:nvSpPr>
          <p:cNvPr id="150" name="Google Shape;150;g75c8a159e5_1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5557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5c8a159e5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75c8a159e5_1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endParaRPr lang="pt-BR" dirty="0"/>
          </a:p>
        </p:txBody>
      </p:sp>
      <p:sp>
        <p:nvSpPr>
          <p:cNvPr id="150" name="Google Shape;150;g75c8a159e5_1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2398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5c8a159e5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75c8a159e5_1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endParaRPr lang="pt-BR" dirty="0"/>
          </a:p>
        </p:txBody>
      </p:sp>
      <p:sp>
        <p:nvSpPr>
          <p:cNvPr id="150" name="Google Shape;150;g75c8a159e5_1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873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7578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5c8a159e5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75c8a159e5_1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endParaRPr lang="pt-BR" dirty="0"/>
          </a:p>
        </p:txBody>
      </p:sp>
      <p:sp>
        <p:nvSpPr>
          <p:cNvPr id="150" name="Google Shape;150;g75c8a159e5_1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88762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5c8a159e5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75c8a159e5_1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endParaRPr lang="pt-BR" dirty="0"/>
          </a:p>
        </p:txBody>
      </p:sp>
      <p:sp>
        <p:nvSpPr>
          <p:cNvPr id="150" name="Google Shape;150;g75c8a159e5_1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11587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5c8a159e5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75c8a159e5_1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endParaRPr lang="pt-BR" dirty="0"/>
          </a:p>
        </p:txBody>
      </p:sp>
      <p:sp>
        <p:nvSpPr>
          <p:cNvPr id="150" name="Google Shape;150;g75c8a159e5_1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93756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5c8a159e5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75c8a159e5_1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endParaRPr lang="pt-BR" dirty="0"/>
          </a:p>
        </p:txBody>
      </p:sp>
      <p:sp>
        <p:nvSpPr>
          <p:cNvPr id="150" name="Google Shape;150;g75c8a159e5_1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78628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5c8a159e5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75c8a159e5_1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Aft>
                <a:spcPts val="800"/>
              </a:spcAft>
            </a:pPr>
            <a:endParaRPr lang="pt-BR" dirty="0"/>
          </a:p>
        </p:txBody>
      </p:sp>
      <p:sp>
        <p:nvSpPr>
          <p:cNvPr id="150" name="Google Shape;150;g75c8a159e5_1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11213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5c8a159e5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75c8a159e5_1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endParaRPr lang="pt-BR" dirty="0"/>
          </a:p>
        </p:txBody>
      </p:sp>
      <p:sp>
        <p:nvSpPr>
          <p:cNvPr id="150" name="Google Shape;150;g75c8a159e5_1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81565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5c8a159e5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75c8a159e5_1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" name="Google Shape;150;g75c8a159e5_1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77413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5c8a159e5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75c8a159e5_1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" name="Google Shape;150;g75c8a159e5_1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41868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5c8a159e5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75c8a159e5_1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" name="Google Shape;150;g75c8a159e5_1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24114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5c8a159e5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75c8a159e5_1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" name="Google Shape;150;g75c8a159e5_1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1371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endParaRPr lang="pt-BR" sz="1800" b="0" i="0" u="none" strike="noStrike" baseline="0" dirty="0">
              <a:solidFill>
                <a:srgbClr val="000000"/>
              </a:solidFill>
              <a:latin typeface="Source Sans Pro" panose="020B0503030403020204" pitchFamily="34" charset="0"/>
            </a:endParaRPr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34547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5c8a159e5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75c8a159e5_1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" name="Google Shape;150;g75c8a159e5_1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16962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5c8a159e5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75c8a159e5_1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" name="Google Shape;150;g75c8a159e5_1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7826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endParaRPr lang="pt-BR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5412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  <a:tabLst/>
              <a:defRPr/>
            </a:pPr>
            <a:r>
              <a:rPr lang="pt-BR" b="0" dirty="0"/>
              <a:t>Corrigir o texto do retângulo azul (terceiro da esquerda de cima para baixo).</a:t>
            </a:r>
            <a:endParaRPr b="0" dirty="0"/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3056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5c8a159e5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75c8a159e5_1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" name="Google Shape;150;g75c8a159e5_1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6679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5c8a159e5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75c8a159e5_1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" name="Google Shape;150;g75c8a159e5_1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3919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5c8a159e5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75c8a159e5_1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" name="Google Shape;150;g75c8a159e5_1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7611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5c8a159e5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75c8a159e5_1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" name="Google Shape;150;g75c8a159e5_1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0696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AAA0845-4AAE-42F6-8592-B34945181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6BF44F4-199F-45FD-B7D6-B34187A974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B87B87C-0120-4169-B46A-D857BA2A5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8B07-2C06-4CF2-8E91-F7385E71E2CB}" type="datetimeFigureOut">
              <a:rPr lang="en-US" smtClean="0"/>
              <a:t>10/10/2020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4FD53470-5C07-4895-9526-7D70E901C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C9171020-94AA-406B-9A57-C26F30178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61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4D2B18E-BF3E-4B4D-B896-261061187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28605F13-5173-4E12-9558-0C5F4A6F0A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30F9DF89-3624-4653-A066-021770760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69D4-B020-4602-B87C-B094679675DF}" type="datetimeFigureOut">
              <a:rPr lang="en-US" smtClean="0"/>
              <a:t>10/10/2020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2F86614-D0B7-40F6-84BC-DE2AE05E2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199BFC9-D772-4E53-8B3C-D9A8DA413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37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E08C3C31-A51E-4DED-A8AD-A5FC0D6E72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4CE61A86-7EC1-4C78-8849-0403F786EA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F137B45A-7248-4D31-A92C-91D3D1226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11EA-3D59-4DFE-9385-0A032B3191AF}" type="datetimeFigureOut">
              <a:rPr lang="en-US" smtClean="0"/>
              <a:t>10/10/2020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12902C6-5235-47A5-AD0B-DEA16556F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C50531D-7BA0-48E2-AEAC-3D3EB2C85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693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F9D9C59-52E5-4C31-BC92-0801D24A6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BBB8287-B766-4F56-9DD8-E7DBEB9C1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685F872-0532-4D97-9E01-0720F5871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6D4-0671-4B70-A95D-BFBC9A35DA5B}" type="datetimeFigureOut">
              <a:rPr lang="en-US" smtClean="0"/>
              <a:t>10/10/2020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2E09EBE-AC01-407B-9E17-3128099C1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E4D28E3-1F05-4E5F-862C-CE1AC274A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364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F76B456-D9B5-434A-B580-22B435FFD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7E955C6C-C65D-4117-81FC-029B1DC3C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B0861AC-13A7-4296-8B24-7160F9DF5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7DAC-232D-4042-B5C0-E64770A42A28}" type="datetimeFigureOut">
              <a:rPr lang="en-US" smtClean="0"/>
              <a:t>10/10/2020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E868D0F7-C936-4B2E-AC96-9F6CDEAA4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F93FBB24-EF56-4426-941E-955AF4B61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629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16DEDCA-7FC4-4FC7-8EDE-688E42A50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6555EC4-A2BD-4C19-B713-7F3ED69E7E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B51077C0-8352-48F3-A75B-0001C8078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38BBF460-1DE1-43DF-B007-89F16F7AD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CD2C-79BD-4B90-B3FA-E3B19B3FF97B}" type="datetimeFigureOut">
              <a:rPr lang="en-US" smtClean="0"/>
              <a:t>10/10/2020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52E9FCA4-0218-4143-A23C-6A673E531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39DCC103-D1B3-4B9E-8EE3-412A49D9B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306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566DF21-B27B-429D-B69F-00CC13A74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F1CF6AE0-CA7E-447F-9701-D017FFA84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C2D99E42-EB08-41A8-AAC1-4C7537D063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74C6BDAC-9068-4E9D-A6ED-C3F2227B63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4A3FDD71-033A-4084-A416-17BB3558F1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94212D96-7B8C-489B-B9E2-5DF83D760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FDB6-7A26-4DBB-9BB0-088C0534314D}" type="datetimeFigureOut">
              <a:rPr lang="en-US" smtClean="0"/>
              <a:t>10/10/2020</a:t>
            </a:fld>
            <a:endParaRPr lang="en-US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7A899AAB-7C80-4C9F-87EE-00EEEA0F1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AEF2B3B4-107F-45D7-8191-128D0B0F1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336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B5B5B21-7692-480A-8A78-0CD51ACB8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CCF71306-6310-4462-851B-B31B7097F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72F-E0F0-449A-A903-6D7865ED3EFA}" type="datetimeFigureOut">
              <a:rPr lang="en-US" smtClean="0"/>
              <a:t>10/10/2020</a:t>
            </a:fld>
            <a:endParaRPr lang="en-US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7A178C61-2DBB-4225-8D82-B2F83206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215B4F41-1901-4601-B8D1-B2D490D3C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277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726DB8C5-7313-47FA-8D32-88C72C7A6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207D-C9F3-42EA-960B-DC9955B358C7}" type="datetimeFigureOut">
              <a:rPr lang="en-US" smtClean="0"/>
              <a:t>10/10/2020</a:t>
            </a:fld>
            <a:endParaRPr lang="en-US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B1ACBD32-5F25-437B-94C0-8028A38D6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F4659E5B-DDD1-4A5F-AF09-2482B2BC6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995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BB7BD40-0B48-4A2E-AC80-C3767EB7F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2DC5F6D-8785-40D2-8988-F91A377C2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0112B25F-E570-4A8F-8AE7-E983DA38A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0DCC7FE5-FDB7-48DF-8EC2-19973D7AB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27A6-8947-4115-8D9E-E89B1EC0518D}" type="datetimeFigureOut">
              <a:rPr lang="en-US" smtClean="0"/>
              <a:t>10/10/2020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70F294A3-7427-4573-9ED6-FAD8DB99D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0D284E25-4E43-4BA1-9F8C-6993CC143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379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CB27866-17BE-4002-AAC3-E49F75ACE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F1928AFD-2C9C-49F5-8F0F-120EC2CE4C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7AD21634-E97B-46AE-B39F-29C1CEB971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A4D7266E-D917-482C-812D-E403CD97E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0A6F-F31A-4CA3-B222-0B3C224FF998}" type="datetimeFigureOut">
              <a:rPr lang="en-US" smtClean="0"/>
              <a:t>10/10/2020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EF9E2BD5-055E-461E-9661-BCDB786F7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5CF751AB-2137-4E0C-8BA6-935369B47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830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F9467454-0E07-45BF-B89B-9159C1DF4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B4A95666-0148-495D-A2A7-95FCF53F9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F4C99EC-F6B7-4A16-BA5F-3528C2F299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A1663-7765-4EF4-B97F-A02E70C6265E}" type="datetimeFigureOut">
              <a:rPr lang="en-US" smtClean="0"/>
              <a:t>10/10/2020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E304BE9E-BDAE-4159-BCEC-E630F1D4AE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03C05DAB-F52A-4FEB-8364-14040A1CB3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4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9.xml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9.xml"/><Relationship Id="rId11" Type="http://schemas.openxmlformats.org/officeDocument/2006/relationships/image" Target="../media/image6.png"/><Relationship Id="rId5" Type="http://schemas.openxmlformats.org/officeDocument/2006/relationships/image" Target="../media/image1.png"/><Relationship Id="rId10" Type="http://schemas.microsoft.com/office/2007/relationships/diagramDrawing" Target="../diagrams/drawing9.xml"/><Relationship Id="rId4" Type="http://schemas.openxmlformats.org/officeDocument/2006/relationships/image" Target="../media/image9.svg"/><Relationship Id="rId9" Type="http://schemas.openxmlformats.org/officeDocument/2006/relationships/diagramColors" Target="../diagrams/colors9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vaefape.educacao.sp.gov.br/" TargetMode="Externa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0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lanalto.gov.br/ccivil_03/_ato2007-2010/2008/lei/l11645.htm" TargetMode="External"/><Relationship Id="rId13" Type="http://schemas.openxmlformats.org/officeDocument/2006/relationships/image" Target="../media/image1.png"/><Relationship Id="rId3" Type="http://schemas.openxmlformats.org/officeDocument/2006/relationships/hyperlink" Target="http://www.scielo.br/pdf/ep/v30n2/v30n2a12/" TargetMode="External"/><Relationship Id="rId7" Type="http://schemas.openxmlformats.org/officeDocument/2006/relationships/hyperlink" Target="https://www.planalto.gov.br/ccivil_03/leis/2003/l10.639.htm" TargetMode="External"/><Relationship Id="rId12" Type="http://schemas.openxmlformats.org/officeDocument/2006/relationships/hyperlink" Target="http://www.scielo.br/pdf/ensaio/v13n48/27551.pdf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planalto.gov.br/ccivil_03/leis/L9394.htm" TargetMode="External"/><Relationship Id="rId11" Type="http://schemas.openxmlformats.org/officeDocument/2006/relationships/hyperlink" Target="http://www.scielo.br/pdf/ea/v18n50/a05v1850.pdf" TargetMode="External"/><Relationship Id="rId5" Type="http://schemas.openxmlformats.org/officeDocument/2006/relationships/hyperlink" Target="http://www.planalto.gov.br/ccivil_03/constituicao/constituicaocompilado.htm" TargetMode="External"/><Relationship Id="rId10" Type="http://schemas.openxmlformats.org/officeDocument/2006/relationships/hyperlink" Target="http://www.mariaberenice.com.br/uploads/45_-_a_fam%EDlia_homoafetiva_e_seus_direitos.pdf" TargetMode="External"/><Relationship Id="rId4" Type="http://schemas.openxmlformats.org/officeDocument/2006/relationships/hyperlink" Target="http://basenacionalcomum.mec.gov.br/a-base/" TargetMode="External"/><Relationship Id="rId9" Type="http://schemas.openxmlformats.org/officeDocument/2006/relationships/hyperlink" Target="https://vestibular.uol.com.br/resumo-das-disciplinas/atualidades/genero-e-identidade-muito-alem-da-questao-homem-mulher.htm" TargetMode="External"/><Relationship Id="rId14" Type="http://schemas.openxmlformats.org/officeDocument/2006/relationships/comments" Target="../comments/commen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pt.scribd.com/document/358787573/Deliberacao-CEE-N%C2%BA-155-17-Dispoe-Sobre-Avaliacao-de-Alunos-Da-EB-Nos-Niveis-Fundamental-e-Medio-No-Sistema-Estadual-de-Ensino-de-SP" TargetMode="External"/><Relationship Id="rId3" Type="http://schemas.openxmlformats.org/officeDocument/2006/relationships/hyperlink" Target="https://www.geledes.org.br/wp-content/uploads/2011/06/superando-o-racismo-na-escola.pdf" TargetMode="External"/><Relationship Id="rId7" Type="http://schemas.openxmlformats.org/officeDocument/2006/relationships/hyperlink" Target="https://www.al.sp.gov.br/repositorio/legislacao/decreto/2002/decreto-46802-05.06.2002.html" TargetMode="External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revistaforum.com.br/nosso-racismo-e-um-crime-perfeito/" TargetMode="External"/><Relationship Id="rId11" Type="http://schemas.openxmlformats.org/officeDocument/2006/relationships/hyperlink" Target="http://www.justica.sp.gov.br/StaticFiles/SJDC/ArquivosComuns/ProgramasProjetos/CPDS/Cartilha_Diversidade.pdf" TargetMode="External"/><Relationship Id="rId5" Type="http://schemas.openxmlformats.org/officeDocument/2006/relationships/hyperlink" Target="https://www.todospelaeducacao.org.br/arquivos/biblioteca/anuario_educacao_2013.pdf" TargetMode="External"/><Relationship Id="rId10" Type="http://schemas.openxmlformats.org/officeDocument/2006/relationships/hyperlink" Target="http://siau.edunet.sp.gov.br/ItemLise/arquivos/56_16.HTM" TargetMode="External"/><Relationship Id="rId4" Type="http://schemas.openxmlformats.org/officeDocument/2006/relationships/hyperlink" Target="https://www.webartigos.com/artigos/os-novos-arranjos-familiares/122593" TargetMode="External"/><Relationship Id="rId9" Type="http://schemas.openxmlformats.org/officeDocument/2006/relationships/hyperlink" Target="http://siau.edunet.sp.gov.br/ItemLise/arquivos/45_14.HTM?Time=01/01/2018%2018:02:5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siau.edunet.sp.gov.br/ItemLise/arquivos/56_16.HTM?Time=03/01/2018%2011:50:31" TargetMode="External"/><Relationship Id="rId3" Type="http://schemas.openxmlformats.org/officeDocument/2006/relationships/hyperlink" Target="https://www.todospelaeducacao.org.br/conteudo/anuario-2020-Todos-Pela-Educacao-e-Editora-Moderna-lancam-publicacao-com-dados-fundamentais-para-monitorar-o-ensino-brasileiro" TargetMode="External"/><Relationship Id="rId7" Type="http://schemas.openxmlformats.org/officeDocument/2006/relationships/hyperlink" Target="http://www.planalto.gov.br/ccivil_03/LEIS/L9394.htm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planalto.gov.br/ccivil_03/Constituicao/Constituicao.htm" TargetMode="External"/><Relationship Id="rId5" Type="http://schemas.openxmlformats.org/officeDocument/2006/relationships/hyperlink" Target="https://avaefape.educacao.sp.gov.br/" TargetMode="External"/><Relationship Id="rId10" Type="http://schemas.openxmlformats.org/officeDocument/2006/relationships/image" Target="../media/image1.png"/><Relationship Id="rId4" Type="http://schemas.openxmlformats.org/officeDocument/2006/relationships/hyperlink" Target="https://efape.educacao.sp.gov.br/curriculopaulista/" TargetMode="External"/><Relationship Id="rId9" Type="http://schemas.openxmlformats.org/officeDocument/2006/relationships/hyperlink" Target="http://siau.edunet.sp.gov.br/ItemLise/arquivos/68_17.HTM?Time=07/04/2018%2012:10:34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1"/>
          <p:cNvGrpSpPr/>
          <p:nvPr/>
        </p:nvGrpSpPr>
        <p:grpSpPr>
          <a:xfrm>
            <a:off x="716604" y="2144807"/>
            <a:ext cx="10758791" cy="2965949"/>
            <a:chOff x="0" y="1162948"/>
            <a:chExt cx="10758791" cy="2965949"/>
          </a:xfrm>
        </p:grpSpPr>
        <p:sp>
          <p:nvSpPr>
            <p:cNvPr id="90" name="Google Shape;90;p1"/>
            <p:cNvSpPr/>
            <p:nvPr/>
          </p:nvSpPr>
          <p:spPr>
            <a:xfrm>
              <a:off x="0" y="1162948"/>
              <a:ext cx="10758791" cy="2965949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"/>
            <p:cNvSpPr txBox="1"/>
            <p:nvPr/>
          </p:nvSpPr>
          <p:spPr>
            <a:xfrm>
              <a:off x="144786" y="1307734"/>
              <a:ext cx="10469219" cy="26763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5725" tIns="205725" rIns="205725" bIns="205725" anchor="ctr" anchorCtr="0">
              <a:noAutofit/>
            </a:bodyPr>
            <a:lstStyle/>
            <a:p>
              <a:pPr algn="ctr"/>
              <a:r>
                <a:rPr lang="pt-BR" sz="4000" b="1" dirty="0"/>
                <a:t>INGRESSANTES – DIRETORES DE ESCOLA</a:t>
              </a:r>
            </a:p>
            <a:p>
              <a:pPr algn="ctr"/>
              <a:r>
                <a:rPr lang="pt-BR" sz="4000" b="1" dirty="0"/>
                <a:t>ENCONTRO PRESENCIAL </a:t>
              </a:r>
            </a:p>
            <a:p>
              <a:pPr algn="ctr"/>
              <a:r>
                <a:rPr lang="pt-BR" sz="4000" b="1" dirty="0"/>
                <a:t>ATIVIDADE DE APLICAÇÃO </a:t>
              </a:r>
              <a:r>
                <a:rPr lang="pt-BR" sz="4000" b="1" i="1" dirty="0"/>
                <a:t>ON-LINE</a:t>
              </a:r>
            </a:p>
          </p:txBody>
        </p:sp>
      </p:grpSp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49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819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g75c8a159e5_1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BD8A35A6-15FD-4455-B187-724F1570BAB8}"/>
              </a:ext>
            </a:extLst>
          </p:cNvPr>
          <p:cNvSpPr txBox="1"/>
          <p:nvPr/>
        </p:nvSpPr>
        <p:spPr>
          <a:xfrm>
            <a:off x="568569" y="589628"/>
            <a:ext cx="11119339" cy="369332"/>
          </a:xfrm>
          <a:prstGeom prst="rect">
            <a:avLst/>
          </a:prstGeom>
          <a:solidFill>
            <a:srgbClr val="FFFF00"/>
          </a:solidFill>
          <a:ln w="57150"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pt-BR" sz="1800" b="1" dirty="0"/>
              <a:t>RECUPERANDO MEMÓRIAS:</a:t>
            </a:r>
            <a:endParaRPr lang="pt-BR" sz="18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B3089B24-0A33-4DF6-83D5-3C667B98E5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1026500"/>
              </p:ext>
            </p:extLst>
          </p:nvPr>
        </p:nvGraphicFramePr>
        <p:xfrm>
          <a:off x="0" y="999312"/>
          <a:ext cx="12009863" cy="5167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Balão de Pensamento: Nuvem 5">
            <a:extLst>
              <a:ext uri="{FF2B5EF4-FFF2-40B4-BE49-F238E27FC236}">
                <a16:creationId xmlns:a16="http://schemas.microsoft.com/office/drawing/2014/main" xmlns="" id="{269B4E0F-2145-43B9-B9F1-ED3C6D2DF0F7}"/>
              </a:ext>
            </a:extLst>
          </p:cNvPr>
          <p:cNvSpPr/>
          <p:nvPr/>
        </p:nvSpPr>
        <p:spPr>
          <a:xfrm>
            <a:off x="8158978" y="2191170"/>
            <a:ext cx="3445726" cy="1237830"/>
          </a:xfrm>
          <a:prstGeom prst="cloudCallout">
            <a:avLst>
              <a:gd name="adj1" fmla="val -37169"/>
              <a:gd name="adj2" fmla="val 32074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pt-BR" sz="2800" b="1" dirty="0"/>
              <a:t>REFLEXÃO...</a:t>
            </a:r>
            <a:endParaRPr lang="pt-BR" sz="2800" dirty="0"/>
          </a:p>
        </p:txBody>
      </p:sp>
      <p:sp>
        <p:nvSpPr>
          <p:cNvPr id="7" name="Fluxograma: Conector 6">
            <a:extLst>
              <a:ext uri="{FF2B5EF4-FFF2-40B4-BE49-F238E27FC236}">
                <a16:creationId xmlns:a16="http://schemas.microsoft.com/office/drawing/2014/main" xmlns="" id="{F7E32C27-26B1-4BA0-86C0-9477C6BBD12D}"/>
              </a:ext>
            </a:extLst>
          </p:cNvPr>
          <p:cNvSpPr/>
          <p:nvPr/>
        </p:nvSpPr>
        <p:spPr>
          <a:xfrm>
            <a:off x="4661210" y="3577390"/>
            <a:ext cx="301082" cy="2787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Fluxograma: Conector 9">
            <a:extLst>
              <a:ext uri="{FF2B5EF4-FFF2-40B4-BE49-F238E27FC236}">
                <a16:creationId xmlns:a16="http://schemas.microsoft.com/office/drawing/2014/main" xmlns="" id="{545B7FCA-31DE-4029-954E-F838D79B2402}"/>
              </a:ext>
            </a:extLst>
          </p:cNvPr>
          <p:cNvSpPr/>
          <p:nvPr/>
        </p:nvSpPr>
        <p:spPr>
          <a:xfrm>
            <a:off x="6852425" y="2196790"/>
            <a:ext cx="301082" cy="2787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Fluxograma: Conector 13">
            <a:extLst>
              <a:ext uri="{FF2B5EF4-FFF2-40B4-BE49-F238E27FC236}">
                <a16:creationId xmlns:a16="http://schemas.microsoft.com/office/drawing/2014/main" xmlns="" id="{B94FD210-9C2A-4439-B714-F4099EB80DD4}"/>
              </a:ext>
            </a:extLst>
          </p:cNvPr>
          <p:cNvSpPr/>
          <p:nvPr/>
        </p:nvSpPr>
        <p:spPr>
          <a:xfrm>
            <a:off x="9424641" y="3880624"/>
            <a:ext cx="176560" cy="135136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Fluxograma: Conector 14">
            <a:extLst>
              <a:ext uri="{FF2B5EF4-FFF2-40B4-BE49-F238E27FC236}">
                <a16:creationId xmlns:a16="http://schemas.microsoft.com/office/drawing/2014/main" xmlns="" id="{AFB3447D-F95A-40F6-8DD5-A00E73CE3AB2}"/>
              </a:ext>
            </a:extLst>
          </p:cNvPr>
          <p:cNvSpPr/>
          <p:nvPr/>
        </p:nvSpPr>
        <p:spPr>
          <a:xfrm>
            <a:off x="9104970" y="4806176"/>
            <a:ext cx="152401" cy="171256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Fluxograma: Conector 16">
            <a:extLst>
              <a:ext uri="{FF2B5EF4-FFF2-40B4-BE49-F238E27FC236}">
                <a16:creationId xmlns:a16="http://schemas.microsoft.com/office/drawing/2014/main" xmlns="" id="{C4705FCD-7E1C-4D28-9E92-744ECE792B38}"/>
              </a:ext>
            </a:extLst>
          </p:cNvPr>
          <p:cNvSpPr/>
          <p:nvPr/>
        </p:nvSpPr>
        <p:spPr>
          <a:xfrm>
            <a:off x="8958146" y="5300017"/>
            <a:ext cx="150541" cy="112048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4588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g75c8a159e5_1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492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CC0F17DA-DFA2-41C2-BA67-27D14F0946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1010925"/>
              </p:ext>
            </p:extLst>
          </p:nvPr>
        </p:nvGraphicFramePr>
        <p:xfrm>
          <a:off x="133815" y="719666"/>
          <a:ext cx="12058185" cy="6060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7CC2ACC8-A341-4A91-BB00-231998ED39C0}"/>
              </a:ext>
            </a:extLst>
          </p:cNvPr>
          <p:cNvSpPr txBox="1"/>
          <p:nvPr/>
        </p:nvSpPr>
        <p:spPr>
          <a:xfrm>
            <a:off x="401443" y="655623"/>
            <a:ext cx="487307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pt-BR" b="1" dirty="0"/>
              <a:t>ATIVIDADE PARA O CURSISTA</a:t>
            </a:r>
          </a:p>
        </p:txBody>
      </p:sp>
    </p:spTree>
    <p:extLst>
      <p:ext uri="{BB962C8B-B14F-4D97-AF65-F5344CB8AC3E}">
        <p14:creationId xmlns:p14="http://schemas.microsoft.com/office/powerpoint/2010/main" val="1048062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g75c8a159e5_1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BD8A35A6-15FD-4455-B187-724F1570BAB8}"/>
              </a:ext>
            </a:extLst>
          </p:cNvPr>
          <p:cNvSpPr txBox="1"/>
          <p:nvPr/>
        </p:nvSpPr>
        <p:spPr>
          <a:xfrm>
            <a:off x="568569" y="589628"/>
            <a:ext cx="11119339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pt-BR" b="1" dirty="0"/>
              <a:t>COMUNIDADE VIRTUAL DE APRENDIZAGEM – 1ª POSTAGEM  E INTERAÇÃO  </a:t>
            </a:r>
            <a:endParaRPr lang="pt-BR" sz="1800" b="1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43D4B15F-630F-41B0-B0E1-9E1EED6A25B9}"/>
              </a:ext>
            </a:extLst>
          </p:cNvPr>
          <p:cNvSpPr txBox="1"/>
          <p:nvPr/>
        </p:nvSpPr>
        <p:spPr>
          <a:xfrm>
            <a:off x="430822" y="1365404"/>
            <a:ext cx="11257086" cy="338554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TRANSFORMAÇÃO DA ESCOLA </a:t>
            </a:r>
            <a:endParaRPr lang="pt-BR" b="1" dirty="0"/>
          </a:p>
        </p:txBody>
      </p:sp>
      <p:sp>
        <p:nvSpPr>
          <p:cNvPr id="5" name="Seta: para Baixo 4">
            <a:extLst>
              <a:ext uri="{FF2B5EF4-FFF2-40B4-BE49-F238E27FC236}">
                <a16:creationId xmlns:a16="http://schemas.microsoft.com/office/drawing/2014/main" xmlns="" id="{3ED7F324-FC32-4DC0-8444-363E35C8C7D1}"/>
              </a:ext>
            </a:extLst>
          </p:cNvPr>
          <p:cNvSpPr/>
          <p:nvPr/>
        </p:nvSpPr>
        <p:spPr>
          <a:xfrm>
            <a:off x="1266091" y="1031478"/>
            <a:ext cx="691663" cy="37072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Seta: para Baixo 17">
            <a:extLst>
              <a:ext uri="{FF2B5EF4-FFF2-40B4-BE49-F238E27FC236}">
                <a16:creationId xmlns:a16="http://schemas.microsoft.com/office/drawing/2014/main" xmlns="" id="{1323B0BE-158A-4355-A8BF-6959D6A50220}"/>
              </a:ext>
            </a:extLst>
          </p:cNvPr>
          <p:cNvSpPr/>
          <p:nvPr/>
        </p:nvSpPr>
        <p:spPr>
          <a:xfrm>
            <a:off x="10081846" y="1019045"/>
            <a:ext cx="691663" cy="37072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Seta: para Baixo 15">
            <a:extLst>
              <a:ext uri="{FF2B5EF4-FFF2-40B4-BE49-F238E27FC236}">
                <a16:creationId xmlns:a16="http://schemas.microsoft.com/office/drawing/2014/main" xmlns="" id="{BABED915-E0EC-4F10-9005-59F5B80845DC}"/>
              </a:ext>
            </a:extLst>
          </p:cNvPr>
          <p:cNvSpPr/>
          <p:nvPr/>
        </p:nvSpPr>
        <p:spPr>
          <a:xfrm>
            <a:off x="5521568" y="973489"/>
            <a:ext cx="691663" cy="37072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64E445D7-3614-483B-9E08-79F8E315E1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2970733"/>
              </p:ext>
            </p:extLst>
          </p:nvPr>
        </p:nvGraphicFramePr>
        <p:xfrm>
          <a:off x="-64906" y="2012477"/>
          <a:ext cx="11625384" cy="4600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88210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 descr="Globo terrestre: Américas">
            <a:extLst>
              <a:ext uri="{FF2B5EF4-FFF2-40B4-BE49-F238E27FC236}">
                <a16:creationId xmlns:a16="http://schemas.microsoft.com/office/drawing/2014/main" xmlns="" id="{7B3002BC-B7AF-415D-BF0E-3FB747D1D6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11015" y="583925"/>
            <a:ext cx="11844997" cy="6358597"/>
          </a:xfrm>
          <a:prstGeom prst="rect">
            <a:avLst/>
          </a:prstGeom>
        </p:spPr>
      </p:pic>
      <p:pic>
        <p:nvPicPr>
          <p:cNvPr id="154" name="Google Shape;154;g75c8a159e5_1_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5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BD8A35A6-15FD-4455-B187-724F1570BAB8}"/>
              </a:ext>
            </a:extLst>
          </p:cNvPr>
          <p:cNvSpPr txBox="1"/>
          <p:nvPr/>
        </p:nvSpPr>
        <p:spPr>
          <a:xfrm>
            <a:off x="448407" y="613472"/>
            <a:ext cx="1129518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pt-BR" sz="1800" b="1" dirty="0"/>
              <a:t>A ESCOLA COMO POLO PARA A COMUNIDADE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67BF81C3-AD97-4375-A799-3DB67F97B5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3605212"/>
              </p:ext>
            </p:extLst>
          </p:nvPr>
        </p:nvGraphicFramePr>
        <p:xfrm>
          <a:off x="608390" y="118866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7" name="Gráfico 6" descr="Globo terrestre: Américas">
            <a:extLst>
              <a:ext uri="{FF2B5EF4-FFF2-40B4-BE49-F238E27FC236}">
                <a16:creationId xmlns:a16="http://schemas.microsoft.com/office/drawing/2014/main" xmlns="" id="{60456FB2-FCF5-4C1A-926D-4CDD9F1DD3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1213834" y="6244528"/>
            <a:ext cx="457199" cy="457199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0E437BE2-D152-4C35-81EC-7F40EB02E4F0}"/>
              </a:ext>
            </a:extLst>
          </p:cNvPr>
          <p:cNvSpPr txBox="1"/>
          <p:nvPr/>
        </p:nvSpPr>
        <p:spPr>
          <a:xfrm>
            <a:off x="5344287" y="6326175"/>
            <a:ext cx="6098146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/>
              <a:t>Imagem de fundo: ícone disponível para o programa </a:t>
            </a:r>
            <a:r>
              <a:rPr lang="pt-BR" dirty="0" err="1"/>
              <a:t>MSWord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862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g75c8a159e5_1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BD8A35A6-15FD-4455-B187-724F1570BAB8}"/>
              </a:ext>
            </a:extLst>
          </p:cNvPr>
          <p:cNvSpPr txBox="1"/>
          <p:nvPr/>
        </p:nvSpPr>
        <p:spPr>
          <a:xfrm>
            <a:off x="448407" y="613472"/>
            <a:ext cx="1129518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pt-BR" sz="1800" b="1" dirty="0"/>
              <a:t>A ESCOLA COMO POLO PARA A COMUNIDADE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67BF81C3-AD97-4375-A799-3DB67F97B5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5668568"/>
              </p:ext>
            </p:extLst>
          </p:nvPr>
        </p:nvGraphicFramePr>
        <p:xfrm>
          <a:off x="824248" y="1390918"/>
          <a:ext cx="5138671" cy="5061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Seta: para a Direita 5">
            <a:extLst>
              <a:ext uri="{FF2B5EF4-FFF2-40B4-BE49-F238E27FC236}">
                <a16:creationId xmlns:a16="http://schemas.microsoft.com/office/drawing/2014/main" xmlns="" id="{33923A76-0202-434B-AB3B-4F24C959BA8E}"/>
              </a:ext>
            </a:extLst>
          </p:cNvPr>
          <p:cNvSpPr/>
          <p:nvPr/>
        </p:nvSpPr>
        <p:spPr>
          <a:xfrm>
            <a:off x="6103614" y="3009724"/>
            <a:ext cx="2004811" cy="1236372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E000F0B4-59DB-4A00-B9BF-4A85A59500DF}"/>
              </a:ext>
            </a:extLst>
          </p:cNvPr>
          <p:cNvSpPr txBox="1"/>
          <p:nvPr/>
        </p:nvSpPr>
        <p:spPr>
          <a:xfrm>
            <a:off x="8249120" y="1721250"/>
            <a:ext cx="3320809" cy="44012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dirty="0"/>
              <a:t>DESAFIOS VIVIDOS 2020:</a:t>
            </a:r>
          </a:p>
          <a:p>
            <a:endParaRPr lang="pt-BR" sz="2400" dirty="0"/>
          </a:p>
          <a:p>
            <a:r>
              <a:rPr lang="pt-BR" sz="2400" dirty="0"/>
              <a:t>ESCOLA EM PERÍODO   DE ISOLAMENTO SOCIAL</a:t>
            </a:r>
          </a:p>
          <a:p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A LIDERANÇA DO DIRETOR DE ESCOLA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A EQUIPE GESTORA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GESTÃO DEMOCRÁTICA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QUALIDADE E EQUIDADE</a:t>
            </a:r>
          </a:p>
        </p:txBody>
      </p:sp>
    </p:spTree>
    <p:extLst>
      <p:ext uri="{BB962C8B-B14F-4D97-AF65-F5344CB8AC3E}">
        <p14:creationId xmlns:p14="http://schemas.microsoft.com/office/powerpoint/2010/main" val="569043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g75c8a159e5_1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BD8A35A6-15FD-4455-B187-724F1570BAB8}"/>
              </a:ext>
            </a:extLst>
          </p:cNvPr>
          <p:cNvSpPr txBox="1"/>
          <p:nvPr/>
        </p:nvSpPr>
        <p:spPr>
          <a:xfrm>
            <a:off x="448407" y="613472"/>
            <a:ext cx="1129518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pt-BR" sz="1800" b="1"/>
              <a:t>A ESCOLA COMO POLO PARA A COMUNIDADE</a:t>
            </a:r>
            <a:endParaRPr lang="pt-BR" sz="1800" b="1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AA9B8888-66BA-471A-A8D3-55EE8DFAA4C6}"/>
              </a:ext>
            </a:extLst>
          </p:cNvPr>
          <p:cNvPicPr/>
          <p:nvPr/>
        </p:nvPicPr>
        <p:blipFill rotWithShape="1">
          <a:blip r:embed="rId4"/>
          <a:srcRect l="33337" t="15677" r="11983" b="17851"/>
          <a:stretch/>
        </p:blipFill>
        <p:spPr bwMode="auto">
          <a:xfrm>
            <a:off x="321972" y="1236373"/>
            <a:ext cx="11421620" cy="47265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DEE5AD61-E097-4085-B962-FF975AC56612}"/>
              </a:ext>
            </a:extLst>
          </p:cNvPr>
          <p:cNvSpPr txBox="1"/>
          <p:nvPr/>
        </p:nvSpPr>
        <p:spPr>
          <a:xfrm>
            <a:off x="5972576" y="6073955"/>
            <a:ext cx="609814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Imagem: CURSO ESPECÍFICO DE FORMAÇÃO AOS INGRESSANTES DIRETORES DE ESCOLA –                       1ª EDIÇÃO/2018  - Módulo  </a:t>
            </a:r>
            <a:r>
              <a:rPr lang="pt-BR" sz="1100" kern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Função Social da Escola no Século XXI. Disponível em: </a:t>
            </a:r>
            <a:r>
              <a:rPr lang="pt-BR" sz="11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https://avaefape.educacao.sp.gov.br/</a:t>
            </a:r>
            <a:r>
              <a:rPr lang="pt-B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acesso por login e senha.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238315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g75c8a159e5_1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BD8A35A6-15FD-4455-B187-724F1570BAB8}"/>
              </a:ext>
            </a:extLst>
          </p:cNvPr>
          <p:cNvSpPr txBox="1"/>
          <p:nvPr/>
        </p:nvSpPr>
        <p:spPr>
          <a:xfrm>
            <a:off x="0" y="549275"/>
            <a:ext cx="184421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pt-BR" sz="1800" b="1" dirty="0"/>
              <a:t>Questão Racial 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8C755C01-BFD5-40C1-A3FB-9A5FDBEB68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6784500"/>
              </p:ext>
            </p:extLst>
          </p:nvPr>
        </p:nvGraphicFramePr>
        <p:xfrm>
          <a:off x="332509" y="719666"/>
          <a:ext cx="11293434" cy="5704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8001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g75c8a159e5_1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BD8A35A6-15FD-4455-B187-724F1570BAB8}"/>
              </a:ext>
            </a:extLst>
          </p:cNvPr>
          <p:cNvSpPr txBox="1"/>
          <p:nvPr/>
        </p:nvSpPr>
        <p:spPr>
          <a:xfrm>
            <a:off x="0" y="549275"/>
            <a:ext cx="184421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pt-BR" sz="1800" b="1" dirty="0"/>
              <a:t>Questões Familiares  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8C755C01-BFD5-40C1-A3FB-9A5FDBEB68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958283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70656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g75c8a159e5_1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BD8A35A6-15FD-4455-B187-724F1570BAB8}"/>
              </a:ext>
            </a:extLst>
          </p:cNvPr>
          <p:cNvSpPr txBox="1"/>
          <p:nvPr/>
        </p:nvSpPr>
        <p:spPr>
          <a:xfrm>
            <a:off x="0" y="549275"/>
            <a:ext cx="184421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pt-BR" sz="1800" b="1" dirty="0"/>
              <a:t>Questão Religiosa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8C755C01-BFD5-40C1-A3FB-9A5FDBEB68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226118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22318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g75c8a159e5_1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BD8A35A6-15FD-4455-B187-724F1570BAB8}"/>
              </a:ext>
            </a:extLst>
          </p:cNvPr>
          <p:cNvSpPr txBox="1"/>
          <p:nvPr/>
        </p:nvSpPr>
        <p:spPr>
          <a:xfrm>
            <a:off x="0" y="549275"/>
            <a:ext cx="184421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pt-BR" sz="1800" b="1"/>
              <a:t>Educação Especial </a:t>
            </a:r>
            <a:endParaRPr lang="pt-BR" sz="1800" b="1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8C755C01-BFD5-40C1-A3FB-9A5FDBEB68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741265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75881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1"/>
          <p:cNvGrpSpPr/>
          <p:nvPr/>
        </p:nvGrpSpPr>
        <p:grpSpPr>
          <a:xfrm>
            <a:off x="716604" y="1946025"/>
            <a:ext cx="10758791" cy="2965949"/>
            <a:chOff x="0" y="1162948"/>
            <a:chExt cx="10758791" cy="2965949"/>
          </a:xfrm>
        </p:grpSpPr>
        <p:sp>
          <p:nvSpPr>
            <p:cNvPr id="90" name="Google Shape;90;p1"/>
            <p:cNvSpPr/>
            <p:nvPr/>
          </p:nvSpPr>
          <p:spPr>
            <a:xfrm>
              <a:off x="0" y="1162948"/>
              <a:ext cx="10758791" cy="2965949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"/>
            <p:cNvSpPr txBox="1"/>
            <p:nvPr/>
          </p:nvSpPr>
          <p:spPr>
            <a:xfrm>
              <a:off x="144786" y="1307734"/>
              <a:ext cx="10469219" cy="26763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5725" tIns="205725" rIns="205725" bIns="205725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pt-BR" sz="4400" b="1" dirty="0">
                  <a:solidFill>
                    <a:srgbClr val="555555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Módulo</a:t>
              </a: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pt-BR" sz="4400" b="1" dirty="0">
                  <a:solidFill>
                    <a:srgbClr val="555555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“Papel social da escola            no século XXI”</a:t>
              </a:r>
              <a:endParaRPr lang="pt-B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49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5640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g75c8a159e5_1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492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547F90A4-1903-4CDF-BE5F-5FEFF7A048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5140897"/>
              </p:ext>
            </p:extLst>
          </p:nvPr>
        </p:nvGraphicFramePr>
        <p:xfrm>
          <a:off x="1" y="549275"/>
          <a:ext cx="11920653" cy="6130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49FC3CE2-A3EC-421D-9238-3F661E0F6BE6}"/>
              </a:ext>
            </a:extLst>
          </p:cNvPr>
          <p:cNvSpPr txBox="1"/>
          <p:nvPr/>
        </p:nvSpPr>
        <p:spPr>
          <a:xfrm>
            <a:off x="0" y="549275"/>
            <a:ext cx="184421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pt-BR" sz="1800" b="1" dirty="0"/>
              <a:t>Promoção da Equidade</a:t>
            </a:r>
          </a:p>
        </p:txBody>
      </p:sp>
    </p:spTree>
    <p:extLst>
      <p:ext uri="{BB962C8B-B14F-4D97-AF65-F5344CB8AC3E}">
        <p14:creationId xmlns:p14="http://schemas.microsoft.com/office/powerpoint/2010/main" val="4274615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g75c8a159e5_1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AAFFDF47-30D6-4584-AA81-F3DE92E30425}"/>
              </a:ext>
            </a:extLst>
          </p:cNvPr>
          <p:cNvPicPr/>
          <p:nvPr/>
        </p:nvPicPr>
        <p:blipFill rotWithShape="1">
          <a:blip r:embed="rId4"/>
          <a:srcRect l="37747" t="27592" r="15158" b="34155"/>
          <a:stretch/>
        </p:blipFill>
        <p:spPr bwMode="auto">
          <a:xfrm>
            <a:off x="782053" y="1419725"/>
            <a:ext cx="10491536" cy="47885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20F1FC7F-9FAF-4233-BFB6-59D6F53B6EFA}"/>
              </a:ext>
            </a:extLst>
          </p:cNvPr>
          <p:cNvSpPr txBox="1"/>
          <p:nvPr/>
        </p:nvSpPr>
        <p:spPr>
          <a:xfrm>
            <a:off x="0" y="549275"/>
            <a:ext cx="184421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pt-BR" sz="1800" b="1" dirty="0"/>
              <a:t>Promoção da Equidade</a:t>
            </a:r>
          </a:p>
        </p:txBody>
      </p:sp>
    </p:spTree>
    <p:extLst>
      <p:ext uri="{BB962C8B-B14F-4D97-AF65-F5344CB8AC3E}">
        <p14:creationId xmlns:p14="http://schemas.microsoft.com/office/powerpoint/2010/main" val="2312979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g75c8a159e5_1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49FC3CE2-A3EC-421D-9238-3F661E0F6BE6}"/>
              </a:ext>
            </a:extLst>
          </p:cNvPr>
          <p:cNvSpPr txBox="1"/>
          <p:nvPr/>
        </p:nvSpPr>
        <p:spPr>
          <a:xfrm>
            <a:off x="0" y="549275"/>
            <a:ext cx="184421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pt-BR" sz="1800" b="1" dirty="0"/>
              <a:t>A escola que queremos 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737D3C08-9817-419C-810D-38875639E8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2403135"/>
              </p:ext>
            </p:extLst>
          </p:nvPr>
        </p:nvGraphicFramePr>
        <p:xfrm>
          <a:off x="213732" y="-98481"/>
          <a:ext cx="11764536" cy="5803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E033DFCB-C43A-4FFE-BC62-BA14D3778716}"/>
              </a:ext>
            </a:extLst>
          </p:cNvPr>
          <p:cNvSpPr txBox="1"/>
          <p:nvPr/>
        </p:nvSpPr>
        <p:spPr>
          <a:xfrm>
            <a:off x="1323474" y="5992981"/>
            <a:ext cx="9003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CHAVE DA TRANSFORMAÇÃO ESTÁ NO TRABALHO COLETIVO</a:t>
            </a:r>
          </a:p>
        </p:txBody>
      </p:sp>
      <p:sp>
        <p:nvSpPr>
          <p:cNvPr id="5" name="Seta: para Baixo 4">
            <a:extLst>
              <a:ext uri="{FF2B5EF4-FFF2-40B4-BE49-F238E27FC236}">
                <a16:creationId xmlns:a16="http://schemas.microsoft.com/office/drawing/2014/main" xmlns="" id="{290E71FC-0F4A-4C8A-B484-D6F36C7B4225}"/>
              </a:ext>
            </a:extLst>
          </p:cNvPr>
          <p:cNvSpPr/>
          <p:nvPr/>
        </p:nvSpPr>
        <p:spPr>
          <a:xfrm>
            <a:off x="5582967" y="4947135"/>
            <a:ext cx="484632" cy="97840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634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g75c8a159e5_1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49FC3CE2-A3EC-421D-9238-3F661E0F6BE6}"/>
              </a:ext>
            </a:extLst>
          </p:cNvPr>
          <p:cNvSpPr txBox="1"/>
          <p:nvPr/>
        </p:nvSpPr>
        <p:spPr>
          <a:xfrm>
            <a:off x="0" y="549275"/>
            <a:ext cx="184421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pt-BR" sz="1800" b="1" dirty="0"/>
              <a:t>Diversidade na Prática 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737D3C08-9817-419C-810D-38875639E8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614674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919834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g75c8a159e5_1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492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6B2EC7D4-62D3-4F71-AFE8-AE2137FE78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5270177"/>
              </p:ext>
            </p:extLst>
          </p:nvPr>
        </p:nvGraphicFramePr>
        <p:xfrm>
          <a:off x="252663" y="709864"/>
          <a:ext cx="11562348" cy="5598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513329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g75c8a159e5_1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49FC3CE2-A3EC-421D-9238-3F661E0F6BE6}"/>
              </a:ext>
            </a:extLst>
          </p:cNvPr>
          <p:cNvSpPr txBox="1"/>
          <p:nvPr/>
        </p:nvSpPr>
        <p:spPr>
          <a:xfrm>
            <a:off x="0" y="549275"/>
            <a:ext cx="1219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pt-BR" b="1" dirty="0"/>
              <a:t>PORTFÓLIO: </a:t>
            </a: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PROMOÇÃO DA CONVIVÊNCIA HARMONIOSA NA DIVERSIDADE – REVISÃO DA PP E DO REGIMENTO ESCOLAR</a:t>
            </a:r>
            <a:endParaRPr lang="pt-BR" sz="1800" b="1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DF61E8BF-92D3-46A2-BF12-DDED6D628D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1875312"/>
              </p:ext>
            </p:extLst>
          </p:nvPr>
        </p:nvGraphicFramePr>
        <p:xfrm>
          <a:off x="673768" y="1098550"/>
          <a:ext cx="1096076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36777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5" name="Rectangle 94">
            <a:extLst>
              <a:ext uri="{FF2B5EF4-FFF2-40B4-BE49-F238E27FC236}">
                <a16:creationId xmlns:a16="http://schemas.microsoft.com/office/drawing/2014/main" xmlns="" id="{A7895A40-19A4-42D6-9D30-DBC1E8002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49275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02F429C4-ABC9-46FC-818A-B5429CDE4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1270325" y="3918548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2CEF98E4-3709-4952-8F42-2305CCE34F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6374475" y="1589745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xmlns="" id="{F10BCCF5-D685-47FF-B675-647EAEB72C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7914" y="1407061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E5851C4-0FDE-4FCA-B36D-FA5D916F5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980" y="1643333"/>
            <a:ext cx="9910296" cy="372040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200" dirty="0"/>
              <a:t/>
            </a:r>
            <a:br>
              <a:rPr lang="pt-BR" sz="1200" dirty="0"/>
            </a:br>
            <a:r>
              <a:rPr lang="pt-BR" sz="1200" dirty="0"/>
              <a:t/>
            </a:r>
            <a:br>
              <a:rPr lang="pt-BR" sz="1200" dirty="0"/>
            </a:br>
            <a:r>
              <a:rPr lang="pt-BR" sz="1200" dirty="0"/>
              <a:t/>
            </a:r>
            <a:br>
              <a:rPr lang="pt-BR" sz="1200" dirty="0"/>
            </a:b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xmlns="" id="{B0EE8A42-107A-4D4C-8D56-BBAE95C7FC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1524009" y="3915400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4" name="Google Shape;154;g75c8a159e5_1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492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03DD3FDB-E157-4B46-BE5A-5A804B8F68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1320659"/>
              </p:ext>
            </p:extLst>
          </p:nvPr>
        </p:nvGraphicFramePr>
        <p:xfrm>
          <a:off x="253683" y="348915"/>
          <a:ext cx="11838053" cy="6857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292103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5" name="Rectangle 94">
            <a:extLst>
              <a:ext uri="{FF2B5EF4-FFF2-40B4-BE49-F238E27FC236}">
                <a16:creationId xmlns:a16="http://schemas.microsoft.com/office/drawing/2014/main" xmlns="" id="{A7895A40-19A4-42D6-9D30-DBC1E8002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49275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02F429C4-ABC9-46FC-818A-B5429CDE4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1270325" y="3918548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2CEF98E4-3709-4952-8F42-2305CCE34F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6374475" y="1589745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xmlns="" id="{F10BCCF5-D685-47FF-B675-647EAEB72C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7914" y="1407061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E5851C4-0FDE-4FCA-B36D-FA5D916F5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980" y="1643333"/>
            <a:ext cx="9910296" cy="372040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200" dirty="0"/>
              <a:t/>
            </a:r>
            <a:br>
              <a:rPr lang="pt-BR" sz="1200" dirty="0"/>
            </a:br>
            <a:r>
              <a:rPr lang="pt-BR" sz="1200" dirty="0"/>
              <a:t/>
            </a:r>
            <a:br>
              <a:rPr lang="pt-BR" sz="1200" dirty="0"/>
            </a:br>
            <a:r>
              <a:rPr lang="pt-BR" sz="1200" dirty="0"/>
              <a:t/>
            </a:r>
            <a:br>
              <a:rPr lang="pt-BR" sz="1200" dirty="0"/>
            </a:b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xmlns="" id="{B0EE8A42-107A-4D4C-8D56-BBAE95C7FC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1524009" y="3915400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4" name="Google Shape;154;g75c8a159e5_1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492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C05E482B-129C-43D9-B422-7708C95AFB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1549696"/>
              </p:ext>
            </p:extLst>
          </p:nvPr>
        </p:nvGraphicFramePr>
        <p:xfrm>
          <a:off x="406066" y="719666"/>
          <a:ext cx="11284404" cy="5589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573095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5" name="Rectangle 94">
            <a:extLst>
              <a:ext uri="{FF2B5EF4-FFF2-40B4-BE49-F238E27FC236}">
                <a16:creationId xmlns:a16="http://schemas.microsoft.com/office/drawing/2014/main" xmlns="" id="{A7895A40-19A4-42D6-9D30-DBC1E8002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49275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02F429C4-ABC9-46FC-818A-B5429CDE4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1270325" y="3918548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2CEF98E4-3709-4952-8F42-2305CCE34F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6374475" y="1589745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xmlns="" id="{F10BCCF5-D685-47FF-B675-647EAEB72C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7914" y="1407061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E5851C4-0FDE-4FCA-B36D-FA5D916F5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13" y="616414"/>
            <a:ext cx="10353382" cy="451042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Referenciais existentes no Módulo</a:t>
            </a:r>
            <a:b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AZANHA, J. M. P. Democratização do ensino: vicissitudes da ideia no ensino paulista. Educação e Pesquisa, São Paulo, v. 30, n. 2, p. 335-344, maio/ago. 2004. Disponível em: &lt;</a:t>
            </a:r>
            <a:r>
              <a:rPr lang="pt-BR" sz="11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http://www.scielo.br/</a:t>
            </a:r>
            <a:r>
              <a:rPr lang="pt-BR" sz="11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pdf</a:t>
            </a:r>
            <a:r>
              <a:rPr lang="pt-BR" sz="11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pt-BR" sz="11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ep</a:t>
            </a:r>
            <a:r>
              <a:rPr lang="pt-BR" sz="11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/v30n2/v30n2a12\</a:t>
            </a: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&gt;. Acesso em: 3 dez. 2017.</a:t>
            </a:r>
            <a:b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BRASIL. Base Nacional Comum Curricular (BNCC) . Brasília: MEC, 2017. Disponível em: &lt;</a:t>
            </a:r>
            <a:r>
              <a:rPr lang="pt-BR" sz="11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http://basenacionalcomum.mec.gov.br/</a:t>
            </a:r>
            <a:r>
              <a:rPr lang="pt-BR" sz="11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a-base</a:t>
            </a:r>
            <a:r>
              <a:rPr lang="pt-BR" sz="11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&gt;. Acesso em: 8 mar. 2018.</a:t>
            </a:r>
            <a:b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________. Constituição da República Federativa do Brasil de 1988. Disponível em: &lt;</a:t>
            </a:r>
            <a:r>
              <a:rPr lang="pt-BR" sz="11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http://www.planalto.gov.br/ccivil_03/</a:t>
            </a:r>
            <a:r>
              <a:rPr lang="pt-BR" sz="11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constituicao</a:t>
            </a:r>
            <a:r>
              <a:rPr lang="pt-BR" sz="11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/constituicaocompilado.htm</a:t>
            </a: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&gt;. Acesso em: 8 mar. 2018.</a:t>
            </a:r>
            <a:b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________. Lei nº 9.394, de 20 de dezembro de 1996. Estabelece as diretrizes e bases da educação nacional. Disponível em: &lt;</a:t>
            </a:r>
            <a:r>
              <a:rPr lang="pt-BR" sz="11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http://www.planalto.gov.br/ccivil_03/leis/L9394.htm</a:t>
            </a: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&gt;. Acesso em: 8 mar. 2018.</a:t>
            </a:r>
            <a:b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________. Lei nº 10.639, de 9 de janeiro de 2003. Altera a Lei nº 9.394, de 20 de dezembro de 1996, que estabelece as diretrizes e bases da educação nacional, para incluir no currículo oficial da Rede de Ensino a obrigatoriedade da temática “História e Cultura Afro-Brasileira”, e dá outras providências. Disponível em: &lt;</a:t>
            </a:r>
            <a:r>
              <a:rPr lang="pt-BR" sz="11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https://www.planalto.gov.br/ccivil_03/leis/2003/l10.639.htm</a:t>
            </a: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&gt;. Acesso em: 12 jun. 2018.</a:t>
            </a:r>
            <a:b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________. Lei nº 11.645, de 10 de março de 2008. Altera a Lei nº 9.394, de 20 de dezembro de 1996, modificada pela Lei nº 10.639, de 9 de janeiro de 2003, que estabelece as diretrizes e bases da educação nacional, para incluir no currículo oficial da Rede de Ensino a obrigatoriedade da temática “História e Cultura Afro-Brasileira e Indígena”. Disponível em: &lt;</a:t>
            </a:r>
            <a:r>
              <a:rPr lang="pt-BR" sz="11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https://www.planalto.gov.br/ccivil_03/_ato2007-2010/2008/lei/l11645.htm</a:t>
            </a: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&gt;. Acesso em: 12 jun. 2018.</a:t>
            </a:r>
            <a:b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CUNHA, A. G. Dicionário etimológico da Língua Portuguesa. Rio de Janeiro: </a:t>
            </a:r>
            <a:r>
              <a:rPr lang="pt-BR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Lexikon</a:t>
            </a: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2010.</a:t>
            </a:r>
            <a:b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CUNHA, C. Gênero e identidade: muito além da questão homem-mulher. UOL, 26 dez. 2014. Disponível em: &lt;</a:t>
            </a:r>
            <a:r>
              <a:rPr lang="pt-BR" sz="11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https://vestibular.uol.com.br/resumo-das-disciplinas/atualidades/genero-e-identidade-muito-alem-da-questao-homem-mulher.htm</a:t>
            </a: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&gt;. Acesso em: 3 dez. 2017.</a:t>
            </a:r>
            <a:b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DIAS, M. B. A família homoafetiva e seus direitos. Disponível em: &lt;</a:t>
            </a:r>
            <a:r>
              <a:rPr lang="pt-BR" sz="11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http://www.mariaberenice.com.br/uploads/45_-_a_fam%EDlia_homoafetiva_e_seus_direitos.pdf</a:t>
            </a: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&gt;. Acesso em: 24 fev. 2018.</a:t>
            </a:r>
            <a:b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ESTUDOS AVANÇADOS. A difícil tarefa de definir quem é negro no Brasil: entrevista de </a:t>
            </a:r>
            <a:r>
              <a:rPr lang="pt-BR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Kabengele</a:t>
            </a: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Munanga</a:t>
            </a: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 Estudos Avançados, v. 18, n. 50, 2004. Disponível em: &lt;</a:t>
            </a:r>
            <a:r>
              <a:rPr lang="pt-BR" sz="11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http://www.scielo.br/</a:t>
            </a:r>
            <a:r>
              <a:rPr lang="pt-BR" sz="11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pdf</a:t>
            </a:r>
            <a:r>
              <a:rPr lang="pt-BR" sz="11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/</a:t>
            </a:r>
            <a:r>
              <a:rPr lang="pt-BR" sz="11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ea</a:t>
            </a:r>
            <a:r>
              <a:rPr lang="pt-BR" sz="11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/v18n50/a05v1850.pdf</a:t>
            </a: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&gt;. Acesso em: 19 fev. 2018.</a:t>
            </a:r>
            <a:b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GOMES, C. A. A escola de qualidade para todos: abrindo as camadas da cebola. Ensaio: Avaliação e Políticas Públicas em Educação, Rio de Janeiro, v. 13, n. 48, jul./set. 2005. Disponível em: &lt;</a:t>
            </a:r>
            <a:r>
              <a:rPr lang="pt-BR" sz="11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http://www.scielo.br/</a:t>
            </a:r>
            <a:r>
              <a:rPr lang="pt-BR" sz="11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pdf</a:t>
            </a:r>
            <a:r>
              <a:rPr lang="pt-BR" sz="11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/ensaio/v13n48/27551.pdf</a:t>
            </a: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&gt;. Acesso em: 7 out. 2016.</a:t>
            </a:r>
            <a:b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JARAUTA, B.; IMBERNÓN, F. Pensando no futuro da educação: uma nova escola para o século XXI. Porto Alegre: Penso, 2015.</a:t>
            </a:r>
            <a:b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LÜCK, H. Dimensões da gestão escolar e suas competências – liderar, educar, transformar. Curitiba: Positivo, 2009.</a:t>
            </a:r>
            <a:b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MORIN, E. Le Monde, 8 fev. 2012.</a:t>
            </a:r>
            <a:b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xmlns="" id="{B0EE8A42-107A-4D4C-8D56-BBAE95C7FC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1524009" y="3915400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4" name="Google Shape;154;g75c8a159e5_1_2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12192000" cy="549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92343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5" name="Rectangle 94">
            <a:extLst>
              <a:ext uri="{FF2B5EF4-FFF2-40B4-BE49-F238E27FC236}">
                <a16:creationId xmlns:a16="http://schemas.microsoft.com/office/drawing/2014/main" xmlns="" id="{A7895A40-19A4-42D6-9D30-DBC1E8002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49275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02F429C4-ABC9-46FC-818A-B5429CDE4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1270325" y="3918548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2CEF98E4-3709-4952-8F42-2305CCE34F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6374475" y="1589745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xmlns="" id="{F10BCCF5-D685-47FF-B675-647EAEB72C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7914" y="1407061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E5851C4-0FDE-4FCA-B36D-FA5D916F5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980" y="1336065"/>
            <a:ext cx="9910296" cy="497266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MUNANGA, K. (org.). Superando o racismo na escola. 2. ed. rev. Brasília: Ministério da Educação, Secretaria de Educação Continuada, Alfabetização e Diversidade (</a:t>
            </a:r>
            <a:r>
              <a:rPr lang="pt-BR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Secad</a:t>
            </a: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2005. Disponível em: &lt;</a:t>
            </a:r>
            <a:r>
              <a:rPr lang="pt-BR" sz="11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https://www.geledes.org.br/</a:t>
            </a:r>
            <a:r>
              <a:rPr lang="pt-BR" sz="11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wp-content</a:t>
            </a:r>
            <a:r>
              <a:rPr lang="pt-BR" sz="11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/uploads/2011/06/superando-o-racismo-na-escola.pdf</a:t>
            </a: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 Acesso em: 19 fev. 2018.</a:t>
            </a:r>
            <a:b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NOBRE, R. I. R. S. Os novos arranjos familiares. </a:t>
            </a:r>
            <a:r>
              <a:rPr lang="pt-BR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Webartigos</a:t>
            </a: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10 jun. 2014. Disponível em: &lt;</a:t>
            </a:r>
            <a:r>
              <a:rPr lang="pt-BR" sz="11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https://www.webartigos.com/artigos/os-novos-arranjos-familiares/122593</a:t>
            </a: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&gt;. Acesso em: 24 fev. 2018.</a:t>
            </a:r>
            <a:b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OLIVEIRA, C. A. Gestão democrática. Anuário Brasileiro da Educação Básica 2013. [s. l.]: Todos pela Educação/Moderna, 2013. p. 110-111. Disponível em: &lt;</a:t>
            </a:r>
            <a:r>
              <a:rPr lang="pt-BR" sz="11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https://www.todospelaeducacao.org.br//arquivos/biblioteca/anuario_educacao_2013.pdf</a:t>
            </a: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&gt;. Acesso em: 13 fev. 2018.</a:t>
            </a:r>
            <a:b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PARO, V. Escritos sobre a educação. São Paulo: Xamã, 2001.</a:t>
            </a:r>
            <a:b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RAMOS, C. S.; FARIA, G. </a:t>
            </a:r>
            <a:r>
              <a:rPr lang="pt-BR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Kabengele</a:t>
            </a: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Munanga</a:t>
            </a: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nosso racismo é um crime perfeito. Revista Fórum, ago. 2011. Disponível em: &lt;</a:t>
            </a:r>
            <a:r>
              <a:rPr lang="pt-BR" sz="11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https://www.revistaforum.com.br/nosso-racismo-e-um-crime-perfeito/</a:t>
            </a: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&gt;. Acesso em: 19 fev. 2018.</a:t>
            </a:r>
            <a:b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SÃO PAULO (Estado). Decreto nº 46.802, de 5 de junho de 2002. Dispõe sobre o Ensino Religioso nas escolas públicas estaduais de Ensino Fundamental e dá providências correlatas. Disponível em: &lt;</a:t>
            </a:r>
            <a:r>
              <a:rPr lang="pt-BR" sz="11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https://www.al.sp.gov.br/</a:t>
            </a:r>
            <a:r>
              <a:rPr lang="pt-BR" sz="11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repositorio</a:t>
            </a:r>
            <a:r>
              <a:rPr lang="pt-BR" sz="11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/</a:t>
            </a:r>
            <a:r>
              <a:rPr lang="pt-BR" sz="11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legislacao</a:t>
            </a:r>
            <a:r>
              <a:rPr lang="pt-BR" sz="11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/decreto/2002/decreto-46802-05.06.2002.html</a:t>
            </a: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&gt;. Acesso em: 8 mar. 2018.</a:t>
            </a:r>
            <a:b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________. Deliberação CEE nº 155/2017. Dispõe sobre avaliação de alunos da Educação Básica, nos níveis fundamental e médio, no Sistema Estadual de Ensino de São Paulo e dá providências correlatas. Diário Oficial do Estado, 12 jul. 2017. p. 27-28. Disponível em: &lt;</a:t>
            </a:r>
            <a:r>
              <a:rPr lang="pt-BR" sz="11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https://pt.scribd.com/</a:t>
            </a:r>
            <a:r>
              <a:rPr lang="pt-BR" sz="11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document</a:t>
            </a:r>
            <a:r>
              <a:rPr lang="pt-BR" sz="11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/358787573/Deliberacao-CEE-N%C2%BA-155-17-Dispoe-Sobre-Avaliacao-de-Alunos-Da-EB-Nos-Niveis-Fundamental-e-Medio-No-Sistema-Estadual-de-Ensino-de-SP</a:t>
            </a: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&gt;. Acesso em: 8 mar. 2018.</a:t>
            </a:r>
            <a:b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________. Indicação CEE nº 161/2017. Dispõe sobre avaliação de alunos da Educação Básica, nos níveis fundamental e médio, no Sistema Estadual de Ensino de São Paulo.</a:t>
            </a:r>
            <a:b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________. Resolução SE nº 45, de 18 de agosto de 2014. Dispõe sobre o tratamento nominal de discentes transexuais e travestis, no âmbito da Secretaria da Educação. Disponível em: &lt;</a:t>
            </a:r>
            <a:r>
              <a:rPr lang="pt-BR" sz="11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http://siau.edunet.sp.gov.br/</a:t>
            </a:r>
            <a:r>
              <a:rPr lang="pt-BR" sz="11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ItemLise</a:t>
            </a:r>
            <a:r>
              <a:rPr lang="pt-BR" sz="11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/arquivos/45_14.HTM?Time=01/01/2018%2018:02:54</a:t>
            </a: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&gt;. Acesso em: 8 mar. 2018.</a:t>
            </a:r>
            <a:b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________. Resolução SE nº 56, de 14 de outubro de 2016. Dispõe sobre perfil, competências e habilidades requeridos dos Diretores de Escola da rede estadual de ensino, e sobre referenciais bibliográficos e legislação, que fundamentam e orientam a organização de concursos públicos e processos seletivos, avaliativos e formativos, e dá providências correlatas. Disponível em: &lt;</a:t>
            </a:r>
            <a:r>
              <a:rPr lang="pt-BR" sz="11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http://siau.edunet.sp.gov.br/</a:t>
            </a:r>
            <a:r>
              <a:rPr lang="pt-BR" sz="11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ItemLise</a:t>
            </a:r>
            <a:r>
              <a:rPr lang="pt-BR" sz="11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/arquivos/56_16.HTM</a:t>
            </a: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&gt;. Acesso em: 8 mar. 2018.</a:t>
            </a:r>
            <a:b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________; Secretaria da Justiça e da Defesa da Cidadania. Coordenação de Políticas para a Diversidade Sexual. Diversidade sexual e cidadania LGBT. 2. ed. São Paulo: </a:t>
            </a:r>
            <a:r>
              <a:rPr lang="pt-BR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Imesp</a:t>
            </a: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2017. Disponível em: &lt;</a:t>
            </a:r>
            <a:r>
              <a:rPr lang="pt-BR" sz="11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http://www.justica.sp.gov.br/</a:t>
            </a:r>
            <a:r>
              <a:rPr lang="pt-BR" sz="11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StaticFiles</a:t>
            </a:r>
            <a:r>
              <a:rPr lang="pt-BR" sz="11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/SJDC/</a:t>
            </a:r>
            <a:r>
              <a:rPr lang="pt-BR" sz="11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ArquivosComuns</a:t>
            </a:r>
            <a:r>
              <a:rPr lang="pt-BR" sz="11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/</a:t>
            </a:r>
            <a:r>
              <a:rPr lang="pt-BR" sz="11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ProgramasProjetos</a:t>
            </a:r>
            <a:r>
              <a:rPr lang="pt-BR" sz="11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/CPDS/Cartilha_Diversidade.pdf</a:t>
            </a: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&gt;. Acesso em: 18 fev. 2018.</a:t>
            </a:r>
            <a:b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TEIXEIRA, R. A. A gestão da diversidade cultural na escola: por uma gestão multicultural. In: BOCCIA, M. B.; DABUL, M. R.; LACERDA, S. C. (</a:t>
            </a:r>
            <a:r>
              <a:rPr lang="pt-BR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orgs</a:t>
            </a: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.). Gestão escolar em destaque. Jundiaí: Paco Editorial, 2013.</a:t>
            </a:r>
            <a:b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TONUCCI, F. Os alunos na escola do amanhã. In: IMBERNÓN, F.; JARAUTA, B. Pensando no futuro da educação: uma nova escola para o século XXII. Trad. Juliana dos Santos Padilha. Porto Alegre: Penso, 2015. p. 67.</a:t>
            </a:r>
            <a:b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xmlns="" id="{B0EE8A42-107A-4D4C-8D56-BBAE95C7FC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1524009" y="3915400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4" name="Google Shape;154;g75c8a159e5_1_2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0"/>
            <a:ext cx="12192000" cy="549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9519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49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9" name="Google Shape;99;p2"/>
          <p:cNvGrpSpPr/>
          <p:nvPr/>
        </p:nvGrpSpPr>
        <p:grpSpPr>
          <a:xfrm>
            <a:off x="404780" y="719665"/>
            <a:ext cx="11544567" cy="5778410"/>
            <a:chOff x="35129" y="0"/>
            <a:chExt cx="11544567" cy="5778410"/>
          </a:xfrm>
        </p:grpSpPr>
        <p:sp>
          <p:nvSpPr>
            <p:cNvPr id="100" name="Google Shape;100;p2"/>
            <p:cNvSpPr/>
            <p:nvPr/>
          </p:nvSpPr>
          <p:spPr>
            <a:xfrm rot="-300000">
              <a:off x="35129" y="2234118"/>
              <a:ext cx="11544567" cy="1310174"/>
            </a:xfrm>
            <a:prstGeom prst="mathMinus">
              <a:avLst>
                <a:gd name="adj1" fmla="val 23520"/>
              </a:avLst>
            </a:prstGeom>
            <a:solidFill>
              <a:srgbClr val="F4BD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393779" y="288920"/>
              <a:ext cx="3484447" cy="2311364"/>
            </a:xfrm>
            <a:prstGeom prst="down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6155857" y="0"/>
              <a:ext cx="3716744" cy="24269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"/>
            <p:cNvSpPr txBox="1"/>
            <p:nvPr/>
          </p:nvSpPr>
          <p:spPr>
            <a:xfrm>
              <a:off x="6155856" y="0"/>
              <a:ext cx="4065189" cy="24269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6225" tIns="206225" rIns="206225" bIns="206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Calibri"/>
                <a:buNone/>
              </a:pPr>
              <a:r>
                <a:rPr lang="pt-BR" sz="29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Período de realização do módulo: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1015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Calibri"/>
                <a:buNone/>
              </a:pPr>
              <a:r>
                <a:rPr lang="pt-BR" sz="2900" b="1" i="0" u="none" strike="noStrike" cap="none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de 09/08/2020               a 12/10/2020</a:t>
              </a:r>
              <a:endParaRPr sz="1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736599" y="3178126"/>
              <a:ext cx="3484447" cy="2311364"/>
            </a:xfrm>
            <a:prstGeom prst="up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742223" y="3351478"/>
              <a:ext cx="3716744" cy="24269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"/>
            <p:cNvSpPr txBox="1"/>
            <p:nvPr/>
          </p:nvSpPr>
          <p:spPr>
            <a:xfrm>
              <a:off x="1052992" y="3521868"/>
              <a:ext cx="4630615" cy="21409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6225" tIns="206225" rIns="206225" bIns="206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Calibri"/>
                <a:buNone/>
              </a:pPr>
              <a:r>
                <a:rPr lang="pt-BR" sz="1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Período sugerido de realização das atividades correspondentes ao  EP Local/Atividade de aplicação </a:t>
              </a:r>
              <a:r>
                <a:rPr lang="pt-BR" sz="1600" b="0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on-line</a:t>
              </a:r>
              <a:r>
                <a:rPr lang="pt-BR" sz="1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:</a:t>
              </a:r>
              <a:endParaRPr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1015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Calibri"/>
                <a:buNone/>
              </a:pPr>
              <a:r>
                <a:rPr lang="pt-BR" sz="2000" b="1" i="0" u="none" strike="noStrike" cap="none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de 12 a 22/09/2020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1015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Calibri"/>
                <a:buNone/>
              </a:pPr>
              <a:r>
                <a:rPr lang="pt-BR" sz="2000" b="1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Postagem do arquivo até 12/10/2020</a:t>
              </a:r>
              <a:endParaRPr lang="pt-BR" sz="2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50675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5" name="Rectangle 94">
            <a:extLst>
              <a:ext uri="{FF2B5EF4-FFF2-40B4-BE49-F238E27FC236}">
                <a16:creationId xmlns:a16="http://schemas.microsoft.com/office/drawing/2014/main" xmlns="" id="{A7895A40-19A4-42D6-9D30-DBC1E8002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49275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02F429C4-ABC9-46FC-818A-B5429CDE4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1270325" y="3918548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2CEF98E4-3709-4952-8F42-2305CCE34F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6374475" y="1589745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xmlns="" id="{F10BCCF5-D685-47FF-B675-647EAEB72C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7914" y="1407061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E5851C4-0FDE-4FCA-B36D-FA5D916F5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610" y="1231853"/>
            <a:ext cx="9910296" cy="497266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Refer</a:t>
            </a:r>
            <a:r>
              <a:rPr lang="pt-B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ência complementar ao módulo para organização da atividade de aplicação </a:t>
            </a:r>
            <a:r>
              <a:rPr lang="pt-BR" sz="11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on-line</a:t>
            </a:r>
            <a:r>
              <a:rPr lang="pt-B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respectivos materiais de apoio:</a:t>
            </a:r>
            <a:br>
              <a:rPr lang="pt-B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Anuário Brasileiro da Educação Básica 2020, São Paulo: Ed. Moderna/Todos Pela Educação, 2020. Disponível em: </a:t>
            </a:r>
            <a:r>
              <a:rPr lang="pt-BR" sz="11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https://www.todospelaeducacao.org.br/conteudo/anuario-2020-Todos-Pela-Educacao-e-Editora-Moderna-lancam-publicacao-com-dados-fundamentais-para-monitorar-o-ensino-brasileiro</a:t>
            </a: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SÃO PAULO – ESTADO – SEDUC-SP – CURRÍCULO PAULISTA – DISPONÍVEL EM: </a:t>
            </a:r>
            <a:r>
              <a:rPr lang="pt-BR" sz="11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https://efape.educacao.sp.gov.br/curriculopaulista/</a:t>
            </a:r>
            <a:r>
              <a:rPr lang="pt-BR" sz="11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11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1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Fonte das Imagens:</a:t>
            </a:r>
            <a:br>
              <a:rPr lang="pt-BR" sz="11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1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11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100" dirty="0"/>
              <a:t>CURSO ESPECÍFICO DE FORMAÇÃO AOS INGRESSANTES DIRETORES DE ESCOLA – 1ª EDIÇÃO/2018  - Módulo </a:t>
            </a:r>
            <a:r>
              <a:rPr lang="pt-BR" sz="1100" kern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Papel Social da Escola no Século XXI. Disponível em: </a:t>
            </a:r>
            <a:r>
              <a:rPr lang="pt-BR" sz="11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https://avaefape.educacao.sp.gov.br/</a:t>
            </a:r>
            <a:r>
              <a:rPr lang="pt-B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Acesso por </a:t>
            </a:r>
            <a:r>
              <a:rPr lang="pt-BR" sz="11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login </a:t>
            </a:r>
            <a:r>
              <a:rPr lang="pt-B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 senha.</a:t>
            </a:r>
            <a:r>
              <a:rPr lang="pt-B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BRASIL. </a:t>
            </a:r>
            <a:r>
              <a:rPr lang="pt-BR" sz="11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CONSTITUIÇÃO DA REPÚBLICA FEDERATIVA DO BRASIL DE 1988</a:t>
            </a:r>
            <a:r>
              <a:rPr lang="pt-BR" sz="1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Disponível em: </a:t>
            </a:r>
            <a:r>
              <a:rPr lang="pt-BR" sz="11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http://www.planalto.gov.br/ccivil_03/Constituicao/Constituicao.htm</a:t>
            </a:r>
            <a:r>
              <a:rPr lang="pt-B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BRASIL. Lei 9394-1996. </a:t>
            </a:r>
            <a:r>
              <a:rPr lang="pt-BR" sz="1100" dirty="0">
                <a:solidFill>
                  <a:srgbClr val="800000"/>
                </a:solidFill>
                <a:effectLst/>
                <a:ea typeface="Times New Roman" panose="02020603050405020304" pitchFamily="18" charset="0"/>
              </a:rPr>
              <a:t>Estabelece as diretrizes e bases da educação nacional. Disponível em: </a:t>
            </a:r>
            <a:r>
              <a:rPr lang="pt-BR" sz="1100" dirty="0">
                <a:hlinkClick r:id="rId7"/>
              </a:rPr>
              <a:t>http://www.planalto.gov.br/ccivil_03/LEIS/L9394.htm</a:t>
            </a:r>
            <a:r>
              <a:rPr lang="pt-B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SÃO PAULO (Estado) Resolução SE 56/2016. Disponível em: </a:t>
            </a:r>
            <a:r>
              <a:rPr lang="pt-BR" sz="11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http://siau.edunet.sp.gov.br/</a:t>
            </a:r>
            <a:r>
              <a:rPr lang="pt-BR" sz="1100" u="sng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ItemLise</a:t>
            </a:r>
            <a:r>
              <a:rPr lang="pt-BR" sz="11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/arquivos/56_16.HTM?Time=03/01/2018%2011:50:31</a:t>
            </a:r>
            <a:r>
              <a:rPr lang="pt-B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Acesso em fev. de 2019.</a:t>
            </a:r>
            <a:br>
              <a:rPr lang="pt-B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SÃO PAULO (</a:t>
            </a:r>
            <a:r>
              <a:rPr lang="pt-BR" sz="1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ESTADO) </a:t>
            </a:r>
            <a:r>
              <a:rPr lang="pt-BR" sz="1100" u="sng" dirty="0"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Resolução SE nº 68/17</a:t>
            </a:r>
            <a:r>
              <a:rPr lang="pt-BR" sz="1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da Secretaria da Educação do Estado de São Paulo (SEE-SP) – que </a:t>
            </a:r>
            <a:r>
              <a:rPr lang="pt-BR" sz="1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t-BR" sz="1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ispõe sobre o atendimento educacional aos alunos, público-alvo da Educação Especial, na rede estadual paulista de ensino. Disponível em: (</a:t>
            </a:r>
            <a:r>
              <a:rPr lang="pt-BR" sz="1100" u="sng" dirty="0"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http://siau.edunet.sp.gov.br/ItemLise/arquivos/68_17.HTM?Time=07/04/2018%2012:10:34</a:t>
            </a: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xmlns="" id="{B0EE8A42-107A-4D4C-8D56-BBAE95C7FC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1524009" y="3915400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4" name="Google Shape;154;g75c8a159e5_1_2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0"/>
            <a:ext cx="12192000" cy="549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72827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5" name="Rectangle 94">
            <a:extLst>
              <a:ext uri="{FF2B5EF4-FFF2-40B4-BE49-F238E27FC236}">
                <a16:creationId xmlns:a16="http://schemas.microsoft.com/office/drawing/2014/main" xmlns="" id="{A7895A40-19A4-42D6-9D30-DBC1E8002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49275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02F429C4-ABC9-46FC-818A-B5429CDE4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1270325" y="3918548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2CEF98E4-3709-4952-8F42-2305CCE34F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6374475" y="1589745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xmlns="" id="{F10BCCF5-D685-47FF-B675-647EAEB72C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7914" y="1407061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E5851C4-0FDE-4FCA-B36D-FA5D916F5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980" y="2133986"/>
            <a:ext cx="9910296" cy="259002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dirty="0"/>
              <a:t>Este material </a:t>
            </a:r>
            <a:r>
              <a:rPr lang="en-US" sz="3600" dirty="0" err="1"/>
              <a:t>foi</a:t>
            </a:r>
            <a:r>
              <a:rPr lang="en-US" sz="3600" dirty="0"/>
              <a:t> </a:t>
            </a:r>
            <a:r>
              <a:rPr lang="en-US" sz="3600" dirty="0" err="1"/>
              <a:t>produzido</a:t>
            </a:r>
            <a:r>
              <a:rPr lang="en-US" sz="3600" dirty="0"/>
              <a:t> para </a:t>
            </a:r>
            <a:r>
              <a:rPr lang="en-US" sz="3600" dirty="0" err="1"/>
              <a:t>uso</a:t>
            </a:r>
            <a:r>
              <a:rPr lang="en-US" sz="3600" dirty="0"/>
              <a:t> </a:t>
            </a:r>
            <a:r>
              <a:rPr lang="en-US" sz="3600" dirty="0" err="1"/>
              <a:t>exclusivo</a:t>
            </a:r>
            <a:r>
              <a:rPr lang="en-US" sz="3600" dirty="0"/>
              <a:t> de </a:t>
            </a:r>
            <a:r>
              <a:rPr lang="en-US" sz="3600" dirty="0" err="1"/>
              <a:t>formação</a:t>
            </a:r>
            <a:r>
              <a:rPr lang="en-US" sz="3600" dirty="0"/>
              <a:t> de </a:t>
            </a:r>
            <a:r>
              <a:rPr lang="en-US" sz="3600" dirty="0" err="1"/>
              <a:t>Diretores</a:t>
            </a:r>
            <a:r>
              <a:rPr lang="en-US" sz="3600" dirty="0"/>
              <a:t> </a:t>
            </a:r>
            <a:r>
              <a:rPr lang="en-US" sz="3600" dirty="0" err="1"/>
              <a:t>Ingressantes</a:t>
            </a:r>
            <a:r>
              <a:rPr lang="en-US" sz="3600" dirty="0"/>
              <a:t> – </a:t>
            </a:r>
            <a:r>
              <a:rPr lang="en-US" sz="3600" dirty="0" err="1"/>
              <a:t>Seduc</a:t>
            </a:r>
            <a:r>
              <a:rPr lang="en-US" sz="3600" dirty="0"/>
              <a:t>/SP</a:t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Imagens </a:t>
            </a:r>
            <a:r>
              <a:rPr lang="en-US" sz="3600" dirty="0" err="1"/>
              <a:t>retiradas</a:t>
            </a:r>
            <a:r>
              <a:rPr lang="en-US" sz="3600" dirty="0"/>
              <a:t> da Plataforma AVA EFAPE –    </a:t>
            </a:r>
            <a:r>
              <a:rPr lang="en-US" sz="3600" dirty="0" err="1"/>
              <a:t>Curso</a:t>
            </a:r>
            <a:r>
              <a:rPr lang="en-US" sz="3600" dirty="0"/>
              <a:t> </a:t>
            </a:r>
            <a:r>
              <a:rPr lang="en-US" sz="3600" dirty="0" err="1"/>
              <a:t>Ingressantes</a:t>
            </a:r>
            <a:r>
              <a:rPr lang="en-US" sz="3600" dirty="0"/>
              <a:t> </a:t>
            </a:r>
            <a:r>
              <a:rPr lang="en-US" sz="3600" dirty="0" err="1"/>
              <a:t>Diretores</a:t>
            </a:r>
            <a:r>
              <a:rPr lang="en-US" sz="3600" dirty="0"/>
              <a:t> de Escola – </a:t>
            </a:r>
            <a:r>
              <a:rPr lang="en-US" sz="3600" dirty="0" err="1"/>
              <a:t>Módulo</a:t>
            </a:r>
            <a:r>
              <a:rPr lang="en-US" sz="3600" dirty="0"/>
              <a:t> </a:t>
            </a:r>
            <a:r>
              <a:rPr lang="en-US" sz="3600" dirty="0" err="1"/>
              <a:t>Papel</a:t>
            </a:r>
            <a:r>
              <a:rPr lang="en-US" sz="3600" dirty="0"/>
              <a:t> Social da Escola no </a:t>
            </a:r>
            <a:r>
              <a:rPr lang="en-US" sz="3600" dirty="0" err="1"/>
              <a:t>Século</a:t>
            </a:r>
            <a:r>
              <a:rPr lang="en-US" sz="3600" dirty="0"/>
              <a:t> XXI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xmlns="" id="{B0EE8A42-107A-4D4C-8D56-BBAE95C7FC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1524009" y="3915400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4" name="Google Shape;154;g75c8a159e5_1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49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200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81FF42FF-D6FB-44D2-808B-26DDC51BEC85}"/>
              </a:ext>
            </a:extLst>
          </p:cNvPr>
          <p:cNvSpPr txBox="1"/>
          <p:nvPr/>
        </p:nvSpPr>
        <p:spPr>
          <a:xfrm>
            <a:off x="0" y="1199744"/>
            <a:ext cx="12191999" cy="56038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t-BR" sz="3200" dirty="0"/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Compreender representações sociais sobre diversidade, gênero e etnia na comunidade escolar e considerá-las nas ações da escola.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Promover a reflexão e o conhecimento acerca de valores e princípios democráticos, participativos, éticos, de inclusão, de justiça e equidade em todas as ações da escola,    visando à formação integral do estudante.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Utilizar na prática profissional os princípios de inclusão e equidade, necessários ao respeito,    à atenção e ao atendimento às diversidades.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Situar o conjunto das ações de gestão escolar na criação e na sustentação de um ambiente educacional focado no desenvolvimento dos estudantes, sujeitos do processo educacional.</a:t>
            </a:r>
          </a:p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E96474F6-B0AC-4280-80C4-41174851E125}"/>
              </a:ext>
            </a:extLst>
          </p:cNvPr>
          <p:cNvSpPr txBox="1"/>
          <p:nvPr/>
        </p:nvSpPr>
        <p:spPr>
          <a:xfrm>
            <a:off x="0" y="582122"/>
            <a:ext cx="5843239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2"/>
                </a:solidFill>
              </a:rPr>
              <a:t>OBJETIVOS DE APRENDIZAGEM</a:t>
            </a:r>
          </a:p>
        </p:txBody>
      </p:sp>
    </p:spTree>
    <p:extLst>
      <p:ext uri="{BB962C8B-B14F-4D97-AF65-F5344CB8AC3E}">
        <p14:creationId xmlns:p14="http://schemas.microsoft.com/office/powerpoint/2010/main" val="3297342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78780" y="0"/>
            <a:ext cx="12192000" cy="5492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EEDBFCED-F2FF-4E96-9177-1F6101F9C3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7923767"/>
              </p:ext>
            </p:extLst>
          </p:nvPr>
        </p:nvGraphicFramePr>
        <p:xfrm>
          <a:off x="1789152" y="71966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2" name="Agrupar 11">
            <a:extLst>
              <a:ext uri="{FF2B5EF4-FFF2-40B4-BE49-F238E27FC236}">
                <a16:creationId xmlns:a16="http://schemas.microsoft.com/office/drawing/2014/main" xmlns="" id="{949EB2CD-5504-4399-9B53-927A46DB816F}"/>
              </a:ext>
            </a:extLst>
          </p:cNvPr>
          <p:cNvGrpSpPr/>
          <p:nvPr/>
        </p:nvGrpSpPr>
        <p:grpSpPr>
          <a:xfrm>
            <a:off x="4646428" y="2604976"/>
            <a:ext cx="2902688" cy="1212112"/>
            <a:chOff x="3036093" y="4390268"/>
            <a:chExt cx="2055812" cy="1027906"/>
          </a:xfrm>
          <a:solidFill>
            <a:srgbClr val="FFFF00"/>
          </a:solidFill>
        </p:grpSpPr>
        <p:sp>
          <p:nvSpPr>
            <p:cNvPr id="13" name="Retângulo: Cantos Arredondados 12">
              <a:extLst>
                <a:ext uri="{FF2B5EF4-FFF2-40B4-BE49-F238E27FC236}">
                  <a16:creationId xmlns:a16="http://schemas.microsoft.com/office/drawing/2014/main" xmlns="" id="{E71433F4-B11C-443F-9DF6-19B14CF0DB40}"/>
                </a:ext>
              </a:extLst>
            </p:cNvPr>
            <p:cNvSpPr/>
            <p:nvPr/>
          </p:nvSpPr>
          <p:spPr>
            <a:xfrm>
              <a:off x="3036093" y="4390268"/>
              <a:ext cx="2055812" cy="1027906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ângulo: Cantos Arredondados 4">
              <a:extLst>
                <a:ext uri="{FF2B5EF4-FFF2-40B4-BE49-F238E27FC236}">
                  <a16:creationId xmlns:a16="http://schemas.microsoft.com/office/drawing/2014/main" xmlns="" id="{4C128D4B-EF63-4F8C-AE1D-0538210C60FF}"/>
                </a:ext>
              </a:extLst>
            </p:cNvPr>
            <p:cNvSpPr txBox="1"/>
            <p:nvPr/>
          </p:nvSpPr>
          <p:spPr>
            <a:xfrm>
              <a:off x="3086271" y="4440446"/>
              <a:ext cx="1955456" cy="927550"/>
            </a:xfrm>
            <a:prstGeom prst="rect">
              <a:avLst/>
            </a:prstGeom>
            <a:grp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/>
              <a:r>
                <a:rPr lang="pt-BR" sz="1800" b="1" dirty="0">
                  <a:solidFill>
                    <a:srgbClr val="555555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PAPEL SOCIAL DA ESCOLA NO SÉCULO XXI</a:t>
              </a:r>
              <a:endPara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324D3313-C086-4B45-B944-5C0DCBB8F758}"/>
              </a:ext>
            </a:extLst>
          </p:cNvPr>
          <p:cNvSpPr txBox="1"/>
          <p:nvPr/>
        </p:nvSpPr>
        <p:spPr>
          <a:xfrm>
            <a:off x="188795" y="3044945"/>
            <a:ext cx="1772356" cy="11695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Estudos autônomos  realizados pelo diretor cursista além de   realização de atividades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99C4B51B-6756-4835-B2B2-6E340D54B0DA}"/>
              </a:ext>
            </a:extLst>
          </p:cNvPr>
          <p:cNvSpPr txBox="1"/>
          <p:nvPr/>
        </p:nvSpPr>
        <p:spPr>
          <a:xfrm>
            <a:off x="10196983" y="2762440"/>
            <a:ext cx="1806222" cy="11695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tx1"/>
                </a:solidFill>
              </a:rPr>
              <a:t>EP - Atividade de aplicação </a:t>
            </a:r>
            <a:r>
              <a:rPr lang="pt-BR" sz="1400" b="1" i="1" dirty="0">
                <a:solidFill>
                  <a:schemeClr val="tx1"/>
                </a:solidFill>
              </a:rPr>
              <a:t>on-line</a:t>
            </a:r>
          </a:p>
          <a:p>
            <a:r>
              <a:rPr lang="pt-BR" sz="1400" b="1" dirty="0">
                <a:solidFill>
                  <a:schemeClr val="tx1"/>
                </a:solidFill>
              </a:rPr>
              <a:t>Supervisor Facilitador orienta, acompanha  e valida</a:t>
            </a:r>
          </a:p>
        </p:txBody>
      </p:sp>
      <p:sp>
        <p:nvSpPr>
          <p:cNvPr id="4" name="Chave Esquerda 3">
            <a:extLst>
              <a:ext uri="{FF2B5EF4-FFF2-40B4-BE49-F238E27FC236}">
                <a16:creationId xmlns:a16="http://schemas.microsoft.com/office/drawing/2014/main" xmlns="" id="{6FFC7F6E-682B-48F3-B1A9-F9CC1209959E}"/>
              </a:ext>
            </a:extLst>
          </p:cNvPr>
          <p:cNvSpPr/>
          <p:nvPr/>
        </p:nvSpPr>
        <p:spPr>
          <a:xfrm>
            <a:off x="2278392" y="719663"/>
            <a:ext cx="468352" cy="5818071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have Esquerda 4">
            <a:extLst>
              <a:ext uri="{FF2B5EF4-FFF2-40B4-BE49-F238E27FC236}">
                <a16:creationId xmlns:a16="http://schemas.microsoft.com/office/drawing/2014/main" xmlns="" id="{A23EDAC1-FBC9-4A72-BA67-642091B3EF32}"/>
              </a:ext>
            </a:extLst>
          </p:cNvPr>
          <p:cNvSpPr/>
          <p:nvPr/>
        </p:nvSpPr>
        <p:spPr>
          <a:xfrm rot="10800000">
            <a:off x="9250049" y="681043"/>
            <a:ext cx="468352" cy="5818071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70419BB7-3289-4369-A083-95D2C5E37E81}"/>
              </a:ext>
            </a:extLst>
          </p:cNvPr>
          <p:cNvSpPr txBox="1"/>
          <p:nvPr/>
        </p:nvSpPr>
        <p:spPr>
          <a:xfrm>
            <a:off x="0" y="582122"/>
            <a:ext cx="207964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Percurso de estudo</a:t>
            </a:r>
          </a:p>
        </p:txBody>
      </p:sp>
    </p:spTree>
    <p:extLst>
      <p:ext uri="{BB962C8B-B14F-4D97-AF65-F5344CB8AC3E}">
        <p14:creationId xmlns:p14="http://schemas.microsoft.com/office/powerpoint/2010/main" val="1963255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g75c8a159e5_1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BD8A35A6-15FD-4455-B187-724F1570BAB8}"/>
              </a:ext>
            </a:extLst>
          </p:cNvPr>
          <p:cNvSpPr txBox="1"/>
          <p:nvPr/>
        </p:nvSpPr>
        <p:spPr>
          <a:xfrm>
            <a:off x="5820936" y="311569"/>
            <a:ext cx="487307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pt-BR" b="1" dirty="0"/>
              <a:t>EVOLUÇÃO HISTÓRICA DA EDUCAÇÃO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E36690E9-5A67-45FA-859A-82EE0D100BFD}"/>
              </a:ext>
            </a:extLst>
          </p:cNvPr>
          <p:cNvSpPr txBox="1"/>
          <p:nvPr/>
        </p:nvSpPr>
        <p:spPr>
          <a:xfrm>
            <a:off x="4873081" y="758662"/>
            <a:ext cx="7318917" cy="925638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r"/>
            <a:r>
              <a:rPr lang="pt-BR" sz="1805" dirty="0">
                <a:solidFill>
                  <a:schemeClr val="bg1"/>
                </a:solidFill>
              </a:rPr>
              <a:t>Unidade traz, em linha do tempo,  alguns aspectos da evolução histórica da escola com intento de apoiar a compreensão dos desafios e intervenções necessários à contemporaneidade</a:t>
            </a:r>
          </a:p>
        </p:txBody>
      </p:sp>
      <p:graphicFrame>
        <p:nvGraphicFramePr>
          <p:cNvPr id="19" name="Espaço Reservado para Conteúdo 18">
            <a:extLst>
              <a:ext uri="{FF2B5EF4-FFF2-40B4-BE49-F238E27FC236}">
                <a16:creationId xmlns:a16="http://schemas.microsoft.com/office/drawing/2014/main" xmlns="" id="{82803814-62AE-4A38-90D7-19DE9FE2DD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3614197"/>
              </p:ext>
            </p:extLst>
          </p:nvPr>
        </p:nvGraphicFramePr>
        <p:xfrm>
          <a:off x="-1" y="1606539"/>
          <a:ext cx="12191999" cy="5251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A1DF160A-331D-47FE-8BC8-3963212325DE}"/>
              </a:ext>
            </a:extLst>
          </p:cNvPr>
          <p:cNvSpPr txBox="1"/>
          <p:nvPr/>
        </p:nvSpPr>
        <p:spPr>
          <a:xfrm flipH="1">
            <a:off x="1359853" y="3278602"/>
            <a:ext cx="662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Séc. </a:t>
            </a:r>
          </a:p>
          <a:p>
            <a:r>
              <a:rPr lang="pt-BR" sz="1200" b="1" dirty="0"/>
              <a:t>XVI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E4217462-D6A9-4ABF-95AF-657A62D67C22}"/>
              </a:ext>
            </a:extLst>
          </p:cNvPr>
          <p:cNvSpPr txBox="1"/>
          <p:nvPr/>
        </p:nvSpPr>
        <p:spPr>
          <a:xfrm>
            <a:off x="5820936" y="3167389"/>
            <a:ext cx="6621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Séc. </a:t>
            </a:r>
          </a:p>
          <a:p>
            <a:r>
              <a:rPr lang="pt-BR" sz="1200" b="1" dirty="0"/>
              <a:t>XVIII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20FC468C-34B9-41D9-AD3A-3BDFF39F2963}"/>
              </a:ext>
            </a:extLst>
          </p:cNvPr>
          <p:cNvSpPr txBox="1"/>
          <p:nvPr/>
        </p:nvSpPr>
        <p:spPr>
          <a:xfrm>
            <a:off x="10170026" y="3198167"/>
            <a:ext cx="662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Séc. </a:t>
            </a:r>
          </a:p>
          <a:p>
            <a:r>
              <a:rPr lang="pt-BR" sz="1200" b="1" dirty="0"/>
              <a:t>XIX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xmlns="" id="{BC15F5C7-D59F-4973-81AB-80D6B76E18DE}"/>
              </a:ext>
            </a:extLst>
          </p:cNvPr>
          <p:cNvSpPr txBox="1"/>
          <p:nvPr/>
        </p:nvSpPr>
        <p:spPr>
          <a:xfrm>
            <a:off x="115536" y="624237"/>
            <a:ext cx="3437695" cy="7848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900" dirty="0"/>
              <a:t>Fonte: CURSO ESPECÍFICO DE FORMAÇÃO AOS INGRESSANTES DIRETORES DE ESCOLA – 1ª EDIÇÃO/2018  - Módulo  Função Social da Escola no Século XXI. Disponível em: https://avaefape.educacao.sp.gov.br/</a:t>
            </a:r>
            <a:br>
              <a:rPr lang="pt-BR" sz="900" dirty="0"/>
            </a:br>
            <a:r>
              <a:rPr lang="pt-BR" sz="900" dirty="0"/>
              <a:t>acesso por login e senha.</a:t>
            </a:r>
          </a:p>
        </p:txBody>
      </p:sp>
    </p:spTree>
    <p:extLst>
      <p:ext uri="{BB962C8B-B14F-4D97-AF65-F5344CB8AC3E}">
        <p14:creationId xmlns:p14="http://schemas.microsoft.com/office/powerpoint/2010/main" val="3867825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g75c8a159e5_1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BD8A35A6-15FD-4455-B187-724F1570BAB8}"/>
              </a:ext>
            </a:extLst>
          </p:cNvPr>
          <p:cNvSpPr txBox="1"/>
          <p:nvPr/>
        </p:nvSpPr>
        <p:spPr>
          <a:xfrm>
            <a:off x="5820936" y="289266"/>
            <a:ext cx="487307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pt-BR" b="1" dirty="0"/>
              <a:t>EVOLUÇÃO HISTÓRICA DA EDUCAÇÃO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E36690E9-5A67-45FA-859A-82EE0D100BFD}"/>
              </a:ext>
            </a:extLst>
          </p:cNvPr>
          <p:cNvSpPr txBox="1"/>
          <p:nvPr/>
        </p:nvSpPr>
        <p:spPr>
          <a:xfrm>
            <a:off x="4873081" y="758662"/>
            <a:ext cx="7318917" cy="925638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r"/>
            <a:r>
              <a:rPr lang="pt-BR" sz="1805" dirty="0">
                <a:solidFill>
                  <a:schemeClr val="bg1"/>
                </a:solidFill>
              </a:rPr>
              <a:t>Unidade traz, em linha do tempo, alguns aspectos da evolução histórica da escola com intento de apoiar a compreensão dos desafios e intervenções necessários à contemporaneidade</a:t>
            </a:r>
          </a:p>
        </p:txBody>
      </p:sp>
      <p:graphicFrame>
        <p:nvGraphicFramePr>
          <p:cNvPr id="19" name="Espaço Reservado para Conteúdo 18">
            <a:extLst>
              <a:ext uri="{FF2B5EF4-FFF2-40B4-BE49-F238E27FC236}">
                <a16:creationId xmlns:a16="http://schemas.microsoft.com/office/drawing/2014/main" xmlns="" id="{82803814-62AE-4A38-90D7-19DE9FE2DD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5931159"/>
              </p:ext>
            </p:extLst>
          </p:nvPr>
        </p:nvGraphicFramePr>
        <p:xfrm>
          <a:off x="-1" y="1606539"/>
          <a:ext cx="12191999" cy="5251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4" name="CaixaDeTexto 23">
            <a:extLst>
              <a:ext uri="{FF2B5EF4-FFF2-40B4-BE49-F238E27FC236}">
                <a16:creationId xmlns:a16="http://schemas.microsoft.com/office/drawing/2014/main" xmlns="" id="{A61BA473-42EE-4894-8412-76E098955907}"/>
              </a:ext>
            </a:extLst>
          </p:cNvPr>
          <p:cNvSpPr txBox="1"/>
          <p:nvPr/>
        </p:nvSpPr>
        <p:spPr>
          <a:xfrm>
            <a:off x="2862321" y="2466331"/>
            <a:ext cx="5917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Séc. XX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xmlns="" id="{BC15F5C7-D59F-4973-81AB-80D6B76E18DE}"/>
              </a:ext>
            </a:extLst>
          </p:cNvPr>
          <p:cNvSpPr txBox="1"/>
          <p:nvPr/>
        </p:nvSpPr>
        <p:spPr>
          <a:xfrm>
            <a:off x="115536" y="624237"/>
            <a:ext cx="3437695" cy="7848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900" dirty="0"/>
              <a:t>Fonte: CURSO ESPECÍFICO DE FORMAÇÃO AOS INGRESSANTES DIRETORES DE ESCOLA – 1ª EDIÇÃO/2018  - Módulo  Função Social da Escola no Século XXI. Disponível em: https://avaefape.educacao.sp.gov.br/</a:t>
            </a:r>
            <a:br>
              <a:rPr lang="pt-BR" sz="900" dirty="0"/>
            </a:br>
            <a:r>
              <a:rPr lang="pt-BR" sz="900" dirty="0"/>
              <a:t>acesso por login e senha.</a:t>
            </a:r>
          </a:p>
        </p:txBody>
      </p:sp>
    </p:spTree>
    <p:extLst>
      <p:ext uri="{BB962C8B-B14F-4D97-AF65-F5344CB8AC3E}">
        <p14:creationId xmlns:p14="http://schemas.microsoft.com/office/powerpoint/2010/main" val="1096254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g75c8a159e5_1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BD8A35A6-15FD-4455-B187-724F1570BAB8}"/>
              </a:ext>
            </a:extLst>
          </p:cNvPr>
          <p:cNvSpPr txBox="1"/>
          <p:nvPr/>
        </p:nvSpPr>
        <p:spPr>
          <a:xfrm>
            <a:off x="5820936" y="311569"/>
            <a:ext cx="487307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pt-BR" b="1" dirty="0"/>
              <a:t>EVOLUÇÃO HISTÓRICA DA EDUCAÇÃO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E36690E9-5A67-45FA-859A-82EE0D100BFD}"/>
              </a:ext>
            </a:extLst>
          </p:cNvPr>
          <p:cNvSpPr txBox="1"/>
          <p:nvPr/>
        </p:nvSpPr>
        <p:spPr>
          <a:xfrm>
            <a:off x="4873081" y="758662"/>
            <a:ext cx="7318917" cy="925638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r"/>
            <a:r>
              <a:rPr lang="pt-BR" sz="1805" dirty="0">
                <a:solidFill>
                  <a:schemeClr val="bg1"/>
                </a:solidFill>
              </a:rPr>
              <a:t>Unidade traz, em linha do tempo,  alguns aspectos da evolução histórica da escola com intento de apoiar a compreensão dos desafios e intervenções necessários à contemporaneidade</a:t>
            </a:r>
          </a:p>
        </p:txBody>
      </p:sp>
      <p:graphicFrame>
        <p:nvGraphicFramePr>
          <p:cNvPr id="19" name="Espaço Reservado para Conteúdo 18">
            <a:extLst>
              <a:ext uri="{FF2B5EF4-FFF2-40B4-BE49-F238E27FC236}">
                <a16:creationId xmlns:a16="http://schemas.microsoft.com/office/drawing/2014/main" xmlns="" id="{82803814-62AE-4A38-90D7-19DE9FE2DD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3220145"/>
              </p:ext>
            </p:extLst>
          </p:nvPr>
        </p:nvGraphicFramePr>
        <p:xfrm>
          <a:off x="-1" y="1606539"/>
          <a:ext cx="12191999" cy="5251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4" name="CaixaDeTexto 23">
            <a:extLst>
              <a:ext uri="{FF2B5EF4-FFF2-40B4-BE49-F238E27FC236}">
                <a16:creationId xmlns:a16="http://schemas.microsoft.com/office/drawing/2014/main" xmlns="" id="{A61BA473-42EE-4894-8412-76E098955907}"/>
              </a:ext>
            </a:extLst>
          </p:cNvPr>
          <p:cNvSpPr txBox="1"/>
          <p:nvPr/>
        </p:nvSpPr>
        <p:spPr>
          <a:xfrm>
            <a:off x="3137383" y="2466331"/>
            <a:ext cx="5917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Séc. XXI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xmlns="" id="{BC15F5C7-D59F-4973-81AB-80D6B76E18DE}"/>
              </a:ext>
            </a:extLst>
          </p:cNvPr>
          <p:cNvSpPr txBox="1"/>
          <p:nvPr/>
        </p:nvSpPr>
        <p:spPr>
          <a:xfrm>
            <a:off x="115536" y="624237"/>
            <a:ext cx="3437695" cy="7848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900" dirty="0"/>
              <a:t>Fonte: CURSO ESPECÍFICO DE FORMAÇÃO AOS INGRESSANTES DIRETORES DE ESCOLA – 1ª EDIÇÃO/2018  - Módulo  Função Social da Escola no Século XXI. Disponível em: https://avaefape.educacao.sp.gov.br/</a:t>
            </a:r>
            <a:br>
              <a:rPr lang="pt-BR" sz="900" dirty="0"/>
            </a:br>
            <a:r>
              <a:rPr lang="pt-BR" sz="900" dirty="0"/>
              <a:t>acesso por login e senha.</a:t>
            </a:r>
          </a:p>
        </p:txBody>
      </p:sp>
    </p:spTree>
    <p:extLst>
      <p:ext uri="{BB962C8B-B14F-4D97-AF65-F5344CB8AC3E}">
        <p14:creationId xmlns:p14="http://schemas.microsoft.com/office/powerpoint/2010/main" val="319000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g75c8a159e5_1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492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05502BC5-B21E-4A05-B60E-A2182E46CC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0637826"/>
              </p:ext>
            </p:extLst>
          </p:nvPr>
        </p:nvGraphicFramePr>
        <p:xfrm>
          <a:off x="223024" y="646771"/>
          <a:ext cx="11968975" cy="5988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Seta: Curva para a Direita 5">
            <a:extLst>
              <a:ext uri="{FF2B5EF4-FFF2-40B4-BE49-F238E27FC236}">
                <a16:creationId xmlns:a16="http://schemas.microsoft.com/office/drawing/2014/main" xmlns="" id="{C1D0B7B2-D4B6-493F-8EE0-F400942CD7BA}"/>
              </a:ext>
            </a:extLst>
          </p:cNvPr>
          <p:cNvSpPr/>
          <p:nvPr/>
        </p:nvSpPr>
        <p:spPr>
          <a:xfrm>
            <a:off x="0" y="1150624"/>
            <a:ext cx="3501484" cy="5060606"/>
          </a:xfrm>
          <a:prstGeom prst="curved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Seta: Curva para a Direita 6">
            <a:extLst>
              <a:ext uri="{FF2B5EF4-FFF2-40B4-BE49-F238E27FC236}">
                <a16:creationId xmlns:a16="http://schemas.microsoft.com/office/drawing/2014/main" xmlns="" id="{6416AC61-5418-4A48-9C99-89879C699AA3}"/>
              </a:ext>
            </a:extLst>
          </p:cNvPr>
          <p:cNvSpPr/>
          <p:nvPr/>
        </p:nvSpPr>
        <p:spPr>
          <a:xfrm rot="10800000">
            <a:off x="8586438" y="638483"/>
            <a:ext cx="3382535" cy="5550215"/>
          </a:xfrm>
          <a:prstGeom prst="curved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08AC15D1-6A99-4A3D-8454-BE5A3D6D69A8}"/>
              </a:ext>
            </a:extLst>
          </p:cNvPr>
          <p:cNvSpPr txBox="1"/>
          <p:nvPr/>
        </p:nvSpPr>
        <p:spPr>
          <a:xfrm>
            <a:off x="9418276" y="564566"/>
            <a:ext cx="2773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CC00CC"/>
                </a:solidFill>
              </a:rPr>
              <a:t>MEMÓRIAS 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198B615F-BA57-4F4B-A1A6-D6D214945DED}"/>
              </a:ext>
            </a:extLst>
          </p:cNvPr>
          <p:cNvSpPr txBox="1"/>
          <p:nvPr/>
        </p:nvSpPr>
        <p:spPr>
          <a:xfrm>
            <a:off x="5679688" y="6397821"/>
            <a:ext cx="3278459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TARDIF, Maurice. Saberes docentes e formação profissional. </a:t>
            </a:r>
            <a:r>
              <a:rPr lang="pt-BR" sz="1200" dirty="0"/>
              <a:t>Petrópolis: Vozes, 2002.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3EBB300A-BB5B-4FDE-BD24-61E81812B477}"/>
              </a:ext>
            </a:extLst>
          </p:cNvPr>
          <p:cNvSpPr txBox="1"/>
          <p:nvPr/>
        </p:nvSpPr>
        <p:spPr>
          <a:xfrm>
            <a:off x="49894" y="561704"/>
            <a:ext cx="4431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CC00CC"/>
                </a:solidFill>
              </a:rPr>
              <a:t>RECUPERANDO 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xmlns="" id="{458CBDAA-3C3F-40ED-91F1-F29D09F5DF1C}"/>
              </a:ext>
            </a:extLst>
          </p:cNvPr>
          <p:cNvSpPr/>
          <p:nvPr/>
        </p:nvSpPr>
        <p:spPr>
          <a:xfrm>
            <a:off x="785264" y="2735706"/>
            <a:ext cx="372498" cy="37306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79271"/>
              <a:satOff val="-8710"/>
              <a:lumOff val="-5883"/>
              <a:alphaOff val="0"/>
            </a:schemeClr>
          </a:fillRef>
          <a:effectRef idx="0">
            <a:schemeClr val="accent5">
              <a:hueOff val="-3379271"/>
              <a:satOff val="-8710"/>
              <a:lumOff val="-5883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xmlns="" id="{90F17055-0014-449B-9B37-F2968A3805E3}"/>
              </a:ext>
            </a:extLst>
          </p:cNvPr>
          <p:cNvSpPr/>
          <p:nvPr/>
        </p:nvSpPr>
        <p:spPr>
          <a:xfrm>
            <a:off x="971513" y="3710120"/>
            <a:ext cx="372498" cy="3730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79271"/>
              <a:satOff val="-8710"/>
              <a:lumOff val="-5883"/>
              <a:alphaOff val="0"/>
            </a:schemeClr>
          </a:fillRef>
          <a:effectRef idx="0">
            <a:schemeClr val="accent5">
              <a:hueOff val="-3379271"/>
              <a:satOff val="-8710"/>
              <a:lumOff val="-5883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xmlns="" id="{78FBB56C-9129-4764-947D-9BF12B250954}"/>
              </a:ext>
            </a:extLst>
          </p:cNvPr>
          <p:cNvSpPr/>
          <p:nvPr/>
        </p:nvSpPr>
        <p:spPr>
          <a:xfrm>
            <a:off x="10661740" y="3337055"/>
            <a:ext cx="372498" cy="3730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79271"/>
              <a:satOff val="-8710"/>
              <a:lumOff val="-5883"/>
              <a:alphaOff val="0"/>
            </a:schemeClr>
          </a:fillRef>
          <a:effectRef idx="0">
            <a:schemeClr val="accent5">
              <a:hueOff val="-3379271"/>
              <a:satOff val="-8710"/>
              <a:lumOff val="-5883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518383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4835</TotalTime>
  <Words>1277</Words>
  <Application>Microsoft Office PowerPoint</Application>
  <PresentationFormat>Personalizar</PresentationFormat>
  <Paragraphs>226</Paragraphs>
  <Slides>31</Slides>
  <Notes>31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 </vt:lpstr>
      <vt:lpstr>     </vt:lpstr>
      <vt:lpstr>Referenciais existentes no Módulo  AZANHA, J. M. P. Democratização do ensino: vicissitudes da ideia no ensino paulista. Educação e Pesquisa, São Paulo, v. 30, n. 2, p. 335-344, maio/ago. 2004. Disponível em: &lt;http://www.scielo.br/pdf/ep/v30n2/v30n2a12\&gt;. Acesso em: 3 dez. 2017. BRASIL. Base Nacional Comum Curricular (BNCC) . Brasília: MEC, 2017. Disponível em: &lt;http://basenacionalcomum.mec.gov.br/a-base/&gt;. Acesso em: 8 mar. 2018. ________. Constituição da República Federativa do Brasil de 1988. Disponível em: &lt;http://www.planalto.gov.br/ccivil_03/constituicao/constituicaocompilado.htm&gt;. Acesso em: 8 mar. 2018. ________. Lei nº 9.394, de 20 de dezembro de 1996. Estabelece as diretrizes e bases da educação nacional. Disponível em: &lt;http://www.planalto.gov.br/ccivil_03/leis/L9394.htm&gt;. Acesso em: 8 mar. 2018. ________. Lei nº 10.639, de 9 de janeiro de 2003. Altera a Lei nº 9.394, de 20 de dezembro de 1996, que estabelece as diretrizes e bases da educação nacional, para incluir no currículo oficial da Rede de Ensino a obrigatoriedade da temática “História e Cultura Afro-Brasileira”, e dá outras providências. Disponível em: &lt;https://www.planalto.gov.br/ccivil_03/leis/2003/l10.639.htm&gt;. Acesso em: 12 jun. 2018. ________. Lei nº 11.645, de 10 de março de 2008. Altera a Lei nº 9.394, de 20 de dezembro de 1996, modificada pela Lei nº 10.639, de 9 de janeiro de 2003, que estabelece as diretrizes e bases da educação nacional, para incluir no currículo oficial da Rede de Ensino a obrigatoriedade da temática “História e Cultura Afro-Brasileira e Indígena”. Disponível em: &lt;https://www.planalto.gov.br/ccivil_03/_ato2007-2010/2008/lei/l11645.htm&gt;. Acesso em: 12 jun. 2018. CUNHA, A. G. Dicionário etimológico da Língua Portuguesa. Rio de Janeiro: Lexikon, 2010. CUNHA, C. Gênero e identidade: muito além da questão homem-mulher. UOL, 26 dez. 2014. Disponível em: &lt;https://vestibular.uol.com.br/resumo-das-disciplinas/atualidades/genero-e-identidade-muito-alem-da-questao-homem-mulher.htm&gt;. Acesso em: 3 dez. 2017. DIAS, M. B. A família homoafetiva e seus direitos. Disponível em: &lt;http://www.mariaberenice.com.br/uploads/45_-_a_fam%EDlia_homoafetiva_e_seus_direitos.pdf&gt;. Acesso em: 24 fev. 2018. ESTUDOS AVANÇADOS. A difícil tarefa de definir quem é negro no Brasil: entrevista de Kabengele Munanga. Estudos Avançados, v. 18, n. 50, 2004. Disponível em: &lt;http://www.scielo.br/pdf/ea/v18n50/a05v1850.pdf&gt;. Acesso em: 19 fev. 2018. GOMES, C. A. A escola de qualidade para todos: abrindo as camadas da cebola. Ensaio: Avaliação e Políticas Públicas em Educação, Rio de Janeiro, v. 13, n. 48, jul./set. 2005. Disponível em: &lt;http://www.scielo.br/pdf/ensaio/v13n48/27551.pdf&gt;. Acesso em: 7 out. 2016. JARAUTA, B.; IMBERNÓN, F. Pensando no futuro da educação: uma nova escola para o século XXI. Porto Alegre: Penso, 2015. LÜCK, H. Dimensões da gestão escolar e suas competências – liderar, educar, transformar. Curitiba: Positivo, 2009. MORIN, E. Le Monde, 8 fev. 2012. </vt:lpstr>
      <vt:lpstr>MUNANGA, K. (org.). Superando o racismo na escola. 2. ed. rev. Brasília: Ministério da Educação, Secretaria de Educação Continuada, Alfabetização e Diversidade (Secad), 2005. Disponível em: &lt;https://www.geledes.org.br/wp-content/uploads/2011/06/superando-o-racismo-na-escola.pdf&gt; Acesso em: 19 fev. 2018. NOBRE, R. I. R. S. Os novos arranjos familiares. Webartigos, 10 jun. 2014. Disponível em: &lt;https://www.webartigos.com/artigos/os-novos-arranjos-familiares/122593&gt;. Acesso em: 24 fev. 2018. OLIVEIRA, C. A. Gestão democrática. Anuário Brasileiro da Educação Básica 2013. [s. l.]: Todos pela Educação/Moderna, 2013. p. 110-111. Disponível em: &lt;https://www.todospelaeducacao.org.br//arquivos/biblioteca/anuario_educacao_2013.pdf&gt;. Acesso em: 13 fev. 2018. PARO, V. Escritos sobre a educação. São Paulo: Xamã, 2001. RAMOS, C. S.; FARIA, G. Kabengele Munanga: nosso racismo é um crime perfeito. Revista Fórum, ago. 2011. Disponível em: &lt;https://www.revistaforum.com.br/nosso-racismo-e-um-crime-perfeito/&gt;. Acesso em: 19 fev. 2018. SÃO PAULO (Estado). Decreto nº 46.802, de 5 de junho de 2002. Dispõe sobre o Ensino Religioso nas escolas públicas estaduais de Ensino Fundamental e dá providências correlatas. Disponível em: &lt;https://www.al.sp.gov.br/repositorio/legislacao/decreto/2002/decreto-46802-05.06.2002.html&gt;. Acesso em: 8 mar. 2018. ________. Deliberação CEE nº 155/2017. Dispõe sobre avaliação de alunos da Educação Básica, nos níveis fundamental e médio, no Sistema Estadual de Ensino de São Paulo e dá providências correlatas. Diário Oficial do Estado, 12 jul. 2017. p. 27-28. Disponível em: &lt;https://pt.scribd.com/document/358787573/Deliberacao-CEE-N%C2%BA-155-17-Dispoe-Sobre-Avaliacao-de-Alunos-Da-EB-Nos-Niveis-Fundamental-e-Medio-No-Sistema-Estadual-de-Ensino-de-SP&gt;. Acesso em: 8 mar. 2018. ________. Indicação CEE nº 161/2017. Dispõe sobre avaliação de alunos da Educação Básica, nos níveis fundamental e médio, no Sistema Estadual de Ensino de São Paulo. ________. Resolução SE nº 45, de 18 de agosto de 2014. Dispõe sobre o tratamento nominal de discentes transexuais e travestis, no âmbito da Secretaria da Educação. Disponível em: &lt;http://siau.edunet.sp.gov.br/ItemLise/arquivos/45_14.HTM?Time=01/01/2018%2018:02:54&gt;. Acesso em: 8 mar. 2018. ________. Resolução SE nº 56, de 14 de outubro de 2016. Dispõe sobre perfil, competências e habilidades requeridos dos Diretores de Escola da rede estadual de ensino, e sobre referenciais bibliográficos e legislação, que fundamentam e orientam a organização de concursos públicos e processos seletivos, avaliativos e formativos, e dá providências correlatas. Disponível em: &lt;http://siau.edunet.sp.gov.br/ItemLise/arquivos/56_16.HTM&gt;. Acesso em: 8 mar. 2018. ________; Secretaria da Justiça e da Defesa da Cidadania. Coordenação de Políticas para a Diversidade Sexual. Diversidade sexual e cidadania LGBT. 2. ed. São Paulo: Imesp, 2017. Disponível em: &lt;http://www.justica.sp.gov.br/StaticFiles/SJDC/ArquivosComuns/ProgramasProjetos/CPDS/Cartilha_Diversidade.pdf&gt;. Acesso em: 18 fev. 2018. TEIXEIRA, R. A. A gestão da diversidade cultural na escola: por uma gestão multicultural. In: BOCCIA, M. B.; DABUL, M. R.; LACERDA, S. C. (orgs.). Gestão escolar em destaque. Jundiaí: Paco Editorial, 2013. TONUCCI, F. Os alunos na escola do amanhã. In: IMBERNÓN, F.; JARAUTA, B. Pensando no futuro da educação: uma nova escola para o século XXII. Trad. Juliana dos Santos Padilha. Porto Alegre: Penso, 2015. p. 67.   </vt:lpstr>
      <vt:lpstr> Referência complementar ao módulo para organização da atividade de aplicação on-line e respectivos materiais de apoio:  Anuário Brasileiro da Educação Básica 2020, São Paulo: Ed. Moderna/Todos Pela Educação, 2020. Disponível em: https://www.todospelaeducacao.org.br/conteudo/anuario-2020-Todos-Pela-Educacao-e-Editora-Moderna-lancam-publicacao-com-dados-fundamentais-para-monitorar-o-ensino-brasileiro  SÃO PAULO – ESTADO – SEDUC-SP – CURRÍCULO PAULISTA – DISPONÍVEL EM: https://efape.educacao.sp.gov.br/curriculopaulista/ Fonte das Imagens:  CURSO ESPECÍFICO DE FORMAÇÃO AOS INGRESSANTES DIRETORES DE ESCOLA – 1ª EDIÇÃO/2018  - Módulo Papel Social da Escola no Século XXI. Disponível em: https://avaefape.educacao.sp.gov.br/ Acesso por login e senha.  BRASIL. CONSTITUIÇÃO DA REPÚBLICA FEDERATIVA DO BRASIL DE 1988. Disponível em: http://www.planalto.gov.br/ccivil_03/Constituicao/Constituicao.htm  BRASIL. Lei 9394-1996. Estabelece as diretrizes e bases da educação nacional. Disponível em: http://www.planalto.gov.br/ccivil_03/LEIS/L9394.htm  SÃO PAULO (Estado) Resolução SE 56/2016. Disponível em: http://siau.edunet.sp.gov.br/ItemLise/arquivos/56_16.HTM?Time=03/01/2018%2011:50:31. Acesso em fev. de 2019.  SÃO PAULO (ESTADO) Resolução SE nº 68/17, da Secretaria da Educação do Estado de São Paulo (SEE-SP) – que dispõe sobre o atendimento educacional aos alunos, público-alvo da Educação Especial, na rede estadual paulista de ensino. Disponível em: (http://siau.edunet.sp.gov.br/ItemLise/arquivos/68_17.HTM?Time=07/04/2018%2012:10:34 </vt:lpstr>
      <vt:lpstr>Este material foi produzido para uso exclusivo de formação de Diretores Ingressantes – Seduc/SP  Imagens retiradas da Plataforma AVA EFAPE –    Curso Ingressantes Diretores de Escola – Módulo Papel Social da Escola no Século XXI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Nice delacalle</dc:creator>
  <cp:lastModifiedBy>Neide</cp:lastModifiedBy>
  <cp:revision>64</cp:revision>
  <dcterms:created xsi:type="dcterms:W3CDTF">2020-06-04T01:58:40Z</dcterms:created>
  <dcterms:modified xsi:type="dcterms:W3CDTF">2020-10-10T18:53:13Z</dcterms:modified>
</cp:coreProperties>
</file>