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2404050" cy="43205400"/>
  <p:notesSz cx="6934200" cy="9220200"/>
  <p:defaultTextStyle>
    <a:defPPr>
      <a:defRPr lang="pt-BR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" d="100"/>
          <a:sy n="14" d="100"/>
        </p:scale>
        <p:origin x="2118" y="144"/>
      </p:cViewPr>
      <p:guideLst>
        <p:guide orient="horz" pos="13608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Vendas</c:v>
                </c:pt>
              </c:strCache>
            </c:strRef>
          </c:tx>
          <c:invertIfNegative val="0"/>
          <c:cat>
            <c:strRef>
              <c:f>Plan1!$A$2:$A$5</c:f>
              <c:strCache>
                <c:ptCount val="4"/>
                <c:pt idx="0">
                  <c:v>1º Tri</c:v>
                </c:pt>
                <c:pt idx="1">
                  <c:v>2º Tri</c:v>
                </c:pt>
                <c:pt idx="2">
                  <c:v>3º Tri</c:v>
                </c:pt>
                <c:pt idx="3">
                  <c:v>4º Tri</c:v>
                </c:pt>
              </c:strCache>
            </c:strRef>
          </c:cat>
          <c:val>
            <c:numRef>
              <c:f>Plan1!$B$2:$B$5</c:f>
              <c:numCache>
                <c:formatCode>General</c:formatCode>
                <c:ptCount val="4"/>
                <c:pt idx="0">
                  <c:v>8.2000000000000011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B25-4DE8-BBBD-C5DBA37718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544084896"/>
        <c:axId val="-1544084352"/>
      </c:barChart>
      <c:catAx>
        <c:axId val="-15440848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1544084352"/>
        <c:crosses val="autoZero"/>
        <c:auto val="1"/>
        <c:lblAlgn val="ctr"/>
        <c:lblOffset val="100"/>
        <c:noMultiLvlLbl val="0"/>
      </c:catAx>
      <c:valAx>
        <c:axId val="-15440843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154408489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4" y="13421680"/>
            <a:ext cx="27543443" cy="9261158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D936-845B-485E-8DA1-4190F785758D}" type="datetimeFigureOut">
              <a:rPr lang="pt-BR" smtClean="0"/>
              <a:pPr/>
              <a:t>17/08/2020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1DE5B-6C3D-4547-AB57-E38925835B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D936-845B-485E-8DA1-4190F785758D}" type="datetimeFigureOut">
              <a:rPr lang="pt-BR" smtClean="0"/>
              <a:pPr/>
              <a:t>17/08/2020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1DE5B-6C3D-4547-AB57-E38925835B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92936" y="1730222"/>
            <a:ext cx="7290911" cy="36864608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20203" y="1730222"/>
            <a:ext cx="21332666" cy="36864608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D936-845B-485E-8DA1-4190F785758D}" type="datetimeFigureOut">
              <a:rPr lang="pt-BR" smtClean="0"/>
              <a:pPr/>
              <a:t>17/08/2020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1DE5B-6C3D-4547-AB57-E38925835B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D936-845B-485E-8DA1-4190F785758D}" type="datetimeFigureOut">
              <a:rPr lang="pt-BR" smtClean="0"/>
              <a:pPr/>
              <a:t>17/08/2020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1DE5B-6C3D-4547-AB57-E38925835B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D936-845B-485E-8DA1-4190F785758D}" type="datetimeFigureOut">
              <a:rPr lang="pt-BR" smtClean="0"/>
              <a:pPr/>
              <a:t>17/08/2020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1DE5B-6C3D-4547-AB57-E38925835B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20202" y="10081263"/>
            <a:ext cx="14311789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472059" y="10081263"/>
            <a:ext cx="14311789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D936-845B-485E-8DA1-4190F785758D}" type="datetimeFigureOut">
              <a:rPr lang="pt-BR" smtClean="0"/>
              <a:pPr/>
              <a:t>17/08/2020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1DE5B-6C3D-4547-AB57-E38925835B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D936-845B-485E-8DA1-4190F785758D}" type="datetimeFigureOut">
              <a:rPr lang="pt-BR" smtClean="0"/>
              <a:pPr/>
              <a:t>17/08/2020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1DE5B-6C3D-4547-AB57-E38925835B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D936-845B-485E-8DA1-4190F785758D}" type="datetimeFigureOut">
              <a:rPr lang="pt-BR" smtClean="0"/>
              <a:pPr/>
              <a:t>17/08/2020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1DE5B-6C3D-4547-AB57-E38925835B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D936-845B-485E-8DA1-4190F785758D}" type="datetimeFigureOut">
              <a:rPr lang="pt-BR" smtClean="0"/>
              <a:pPr/>
              <a:t>17/08/2020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1DE5B-6C3D-4547-AB57-E38925835B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4" y="9041133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D936-845B-485E-8DA1-4190F785758D}" type="datetimeFigureOut">
              <a:rPr lang="pt-BR" smtClean="0"/>
              <a:pPr/>
              <a:t>17/08/2020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1DE5B-6C3D-4547-AB57-E38925835B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D936-845B-485E-8DA1-4190F785758D}" type="datetimeFigureOut">
              <a:rPr lang="pt-BR" smtClean="0"/>
              <a:pPr/>
              <a:t>17/08/2020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1DE5B-6C3D-4547-AB57-E38925835B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10081263"/>
            <a:ext cx="29163645" cy="28513567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BD936-845B-485E-8DA1-4190F785758D}" type="datetimeFigureOut">
              <a:rPr lang="pt-BR" smtClean="0"/>
              <a:pPr/>
              <a:t>17/08/2020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1DE5B-6C3D-4547-AB57-E38925835B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320540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4320540" rtl="0" eaLnBrk="1" latinLnBrk="0" hangingPunct="1">
        <a:spcBef>
          <a:spcPct val="20000"/>
        </a:spcBef>
        <a:buFont typeface="Arial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latinLnBrk="0" hangingPunct="1">
        <a:spcBef>
          <a:spcPct val="20000"/>
        </a:spcBef>
        <a:buFont typeface="Arial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0" hangingPunct="1">
        <a:spcBef>
          <a:spcPct val="20000"/>
        </a:spcBef>
        <a:buFont typeface="Arial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2" y="567633"/>
            <a:ext cx="872854" cy="1745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432054" tIns="216027" rIns="432054" bIns="216027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1962665" y="325836"/>
            <a:ext cx="10077745" cy="4931048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080345" y="565911"/>
            <a:ext cx="30539771" cy="3698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432054" tIns="216027" rIns="432054" bIns="216027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12759097" algn="ctr"/>
                <a:tab pos="25518189" algn="r"/>
              </a:tabLst>
            </a:pPr>
            <a:r>
              <a:rPr lang="pt-BR" sz="52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SEDUC/Coordenadoria Pedagógica </a:t>
            </a:r>
            <a:r>
              <a:rPr lang="pt-BR" sz="5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(COPED)         </a:t>
            </a:r>
            <a:endParaRPr lang="pt-BR" sz="3300" dirty="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2759097" algn="ctr"/>
                <a:tab pos="25518189" algn="r"/>
              </a:tabLst>
            </a:pPr>
            <a:r>
              <a:rPr lang="pt-BR" sz="52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CEFAF e CEM/Ciências da Natureza e </a:t>
            </a:r>
            <a:r>
              <a:rPr lang="pt-BR" sz="5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Humanas</a:t>
            </a:r>
            <a:endParaRPr lang="pt-BR" sz="6000" b="1" dirty="0">
              <a:solidFill>
                <a:schemeClr val="bg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2759097" algn="ctr"/>
                <a:tab pos="25518189" algn="r"/>
              </a:tabLst>
            </a:pPr>
            <a:r>
              <a:rPr lang="pt-B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</a:t>
            </a:r>
            <a:endParaRPr lang="pt-BR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2759097" algn="ctr"/>
                <a:tab pos="25518189" algn="r"/>
              </a:tabLst>
            </a:pPr>
            <a:r>
              <a:rPr lang="pt-BR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Feira de Ciências das Escolas Estaduais de SP</a:t>
            </a:r>
            <a:r>
              <a:rPr lang="pt-BR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  </a:t>
            </a:r>
            <a:r>
              <a:rPr lang="pt-BR" sz="88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7ª</a:t>
            </a:r>
            <a:r>
              <a:rPr lang="pt-BR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pt-BR" sz="8800" b="1" dirty="0" err="1" smtClean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FeCEESP</a:t>
            </a:r>
            <a:r>
              <a:rPr lang="pt-BR" sz="8800" b="1" dirty="0" smtClean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/2020</a:t>
            </a:r>
            <a:endParaRPr lang="pt-BR" sz="8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54"/>
          <p:cNvSpPr txBox="1">
            <a:spLocks noChangeArrowheads="1"/>
          </p:cNvSpPr>
          <p:nvPr/>
        </p:nvSpPr>
        <p:spPr bwMode="auto">
          <a:xfrm>
            <a:off x="16922105" y="9577364"/>
            <a:ext cx="14401600" cy="646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3" tIns="45707" rIns="91413" bIns="45707">
            <a:spAutoFit/>
          </a:bodyPr>
          <a:lstStyle/>
          <a:p>
            <a:pPr defTabSz="4113213"/>
            <a:r>
              <a:rPr lang="pt-BR" sz="3600" b="1" dirty="0">
                <a:latin typeface="Verdana" pitchFamily="34" charset="0"/>
              </a:rPr>
              <a:t>RESULTADOS</a:t>
            </a:r>
          </a:p>
        </p:txBody>
      </p:sp>
      <p:sp>
        <p:nvSpPr>
          <p:cNvPr id="8" name="Text Box 58"/>
          <p:cNvSpPr txBox="1">
            <a:spLocks noChangeArrowheads="1"/>
          </p:cNvSpPr>
          <p:nvPr/>
        </p:nvSpPr>
        <p:spPr bwMode="auto">
          <a:xfrm>
            <a:off x="16922105" y="32763940"/>
            <a:ext cx="14401600" cy="646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3" tIns="45707" rIns="91413" bIns="45707">
            <a:spAutoFit/>
          </a:bodyPr>
          <a:lstStyle/>
          <a:p>
            <a:pPr defTabSz="4113213"/>
            <a:r>
              <a:rPr lang="pt-BR" sz="3600" b="1" dirty="0">
                <a:latin typeface="Verdana" pitchFamily="34" charset="0"/>
              </a:rPr>
              <a:t>CONSIDERAÇÕES</a:t>
            </a:r>
            <a:r>
              <a:rPr lang="pt-BR" sz="3200" b="1" dirty="0">
                <a:latin typeface="Verdana" pitchFamily="34" charset="0"/>
              </a:rPr>
              <a:t> FINAIS</a:t>
            </a:r>
          </a:p>
        </p:txBody>
      </p:sp>
      <p:sp>
        <p:nvSpPr>
          <p:cNvPr id="9" name="Text Box 59"/>
          <p:cNvSpPr txBox="1">
            <a:spLocks noChangeArrowheads="1"/>
          </p:cNvSpPr>
          <p:nvPr/>
        </p:nvSpPr>
        <p:spPr bwMode="auto">
          <a:xfrm>
            <a:off x="16922105" y="34132092"/>
            <a:ext cx="14401600" cy="2554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3" tIns="45707" rIns="91413" bIns="45707">
            <a:spAutoFit/>
          </a:bodyPr>
          <a:lstStyle/>
          <a:p>
            <a:pPr algn="just" defTabSz="4113213"/>
            <a:r>
              <a:rPr lang="en-US" sz="3200" dirty="0" err="1">
                <a:latin typeface="Verdana" pitchFamily="34" charset="0"/>
              </a:rPr>
              <a:t>Lorem</a:t>
            </a:r>
            <a:r>
              <a:rPr lang="en-US" sz="3200" dirty="0">
                <a:latin typeface="Verdana" pitchFamily="34" charset="0"/>
              </a:rPr>
              <a:t> </a:t>
            </a:r>
            <a:r>
              <a:rPr lang="en-US" sz="3200" dirty="0" err="1">
                <a:latin typeface="Verdana" pitchFamily="34" charset="0"/>
              </a:rPr>
              <a:t>Ipsum</a:t>
            </a:r>
            <a:r>
              <a:rPr lang="en-US" sz="3200" dirty="0">
                <a:latin typeface="Verdana" pitchFamily="34" charset="0"/>
              </a:rPr>
              <a:t> is simply dummy text of the printing and typesetting industry. </a:t>
            </a:r>
            <a:r>
              <a:rPr lang="en-US" sz="3200" dirty="0" err="1">
                <a:latin typeface="Verdana" pitchFamily="34" charset="0"/>
              </a:rPr>
              <a:t>Lorem</a:t>
            </a:r>
            <a:r>
              <a:rPr lang="en-US" sz="3200" dirty="0">
                <a:latin typeface="Verdana" pitchFamily="34" charset="0"/>
              </a:rPr>
              <a:t> </a:t>
            </a:r>
            <a:r>
              <a:rPr lang="en-US" sz="3200" dirty="0" err="1">
                <a:latin typeface="Verdana" pitchFamily="34" charset="0"/>
              </a:rPr>
              <a:t>psum</a:t>
            </a:r>
            <a:r>
              <a:rPr lang="en-US" sz="3200" dirty="0">
                <a:latin typeface="Verdana" pitchFamily="34" charset="0"/>
              </a:rPr>
              <a:t> has been the industry's standard dummy text ever since the 1500s, when an unknown </a:t>
            </a:r>
            <a:r>
              <a:rPr lang="en-US" sz="3200" dirty="0" err="1">
                <a:latin typeface="Verdana" pitchFamily="34" charset="0"/>
              </a:rPr>
              <a:t>rinter</a:t>
            </a:r>
            <a:r>
              <a:rPr lang="en-US" sz="3200" dirty="0">
                <a:latin typeface="Verdana" pitchFamily="34" charset="0"/>
              </a:rPr>
              <a:t> took a galley of type and scrambled it to make a type specimen book. It has survived not only five centuries, but passages, and more recently with desktop.</a:t>
            </a:r>
            <a:endParaRPr lang="pt-BR" sz="3200" dirty="0">
              <a:latin typeface="Verdana" pitchFamily="34" charset="0"/>
            </a:endParaRPr>
          </a:p>
        </p:txBody>
      </p:sp>
      <p:sp>
        <p:nvSpPr>
          <p:cNvPr id="10" name="Text Box 68"/>
          <p:cNvSpPr txBox="1">
            <a:spLocks noChangeArrowheads="1"/>
          </p:cNvSpPr>
          <p:nvPr/>
        </p:nvSpPr>
        <p:spPr bwMode="auto">
          <a:xfrm>
            <a:off x="16922105" y="10529888"/>
            <a:ext cx="14401600" cy="6001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3" tIns="45707" rIns="91413" bIns="45707">
            <a:spAutoFit/>
          </a:bodyPr>
          <a:lstStyle/>
          <a:p>
            <a:pPr algn="just" defTabSz="4113213"/>
            <a:r>
              <a:rPr lang="en-US" sz="3200" dirty="0" err="1">
                <a:latin typeface="Verdana" pitchFamily="34" charset="0"/>
              </a:rPr>
              <a:t>Lorem</a:t>
            </a:r>
            <a:r>
              <a:rPr lang="en-US" sz="3200" dirty="0">
                <a:latin typeface="Verdana" pitchFamily="34" charset="0"/>
              </a:rPr>
              <a:t> </a:t>
            </a:r>
            <a:r>
              <a:rPr lang="en-US" sz="3200" dirty="0" err="1">
                <a:latin typeface="Verdana" pitchFamily="34" charset="0"/>
              </a:rPr>
              <a:t>Ipsum</a:t>
            </a:r>
            <a:r>
              <a:rPr lang="en-US" sz="3200" dirty="0">
                <a:latin typeface="Verdana" pitchFamily="34" charset="0"/>
              </a:rPr>
              <a:t> is simply dummy text of the printing and typesetting industry. </a:t>
            </a:r>
            <a:r>
              <a:rPr lang="en-US" sz="3200" dirty="0" err="1">
                <a:latin typeface="Verdana" pitchFamily="34" charset="0"/>
              </a:rPr>
              <a:t>Lorem</a:t>
            </a:r>
            <a:r>
              <a:rPr lang="en-US" sz="3200" dirty="0">
                <a:latin typeface="Verdana" pitchFamily="34" charset="0"/>
              </a:rPr>
              <a:t> </a:t>
            </a:r>
            <a:r>
              <a:rPr lang="en-US" sz="3200" dirty="0" err="1">
                <a:latin typeface="Verdana" pitchFamily="34" charset="0"/>
              </a:rPr>
              <a:t>Ipsum</a:t>
            </a:r>
            <a:r>
              <a:rPr lang="en-US" sz="3200" dirty="0">
                <a:latin typeface="Verdana" pitchFamily="34" charset="0"/>
              </a:rPr>
              <a:t> has been the industry's standard dummy text ever since the 1500s, when an unknown printer took a galley of type and scrambled it to make a type specimen book. </a:t>
            </a:r>
          </a:p>
          <a:p>
            <a:pPr algn="just" defTabSz="4113213"/>
            <a:r>
              <a:rPr lang="en-US" sz="3200" dirty="0">
                <a:latin typeface="Verdana" pitchFamily="34" charset="0"/>
              </a:rPr>
              <a:t>It has survived not only five centuries, but also the leap into electronic typesetting, remaining essentially unchanged. It was </a:t>
            </a:r>
            <a:r>
              <a:rPr lang="en-US" sz="3200" dirty="0" err="1">
                <a:latin typeface="Verdana" pitchFamily="34" charset="0"/>
              </a:rPr>
              <a:t>popularised</a:t>
            </a:r>
            <a:r>
              <a:rPr lang="en-US" sz="3200" dirty="0">
                <a:latin typeface="Verdana" pitchFamily="34" charset="0"/>
              </a:rPr>
              <a:t> in the 1960s with the release of </a:t>
            </a:r>
            <a:r>
              <a:rPr lang="en-US" sz="3200" dirty="0" err="1">
                <a:latin typeface="Verdana" pitchFamily="34" charset="0"/>
              </a:rPr>
              <a:t>Letraset</a:t>
            </a:r>
            <a:r>
              <a:rPr lang="en-US" sz="3200" dirty="0">
                <a:latin typeface="Verdana" pitchFamily="34" charset="0"/>
              </a:rPr>
              <a:t> sheets containing </a:t>
            </a:r>
            <a:r>
              <a:rPr lang="en-US" sz="3200" dirty="0" err="1">
                <a:latin typeface="Verdana" pitchFamily="34" charset="0"/>
              </a:rPr>
              <a:t>Lorem</a:t>
            </a:r>
            <a:r>
              <a:rPr lang="en-US" sz="3200" dirty="0">
                <a:latin typeface="Verdana" pitchFamily="34" charset="0"/>
              </a:rPr>
              <a:t> </a:t>
            </a:r>
            <a:r>
              <a:rPr lang="en-US" sz="3200" dirty="0" err="1">
                <a:latin typeface="Verdana" pitchFamily="34" charset="0"/>
              </a:rPr>
              <a:t>Ipsum</a:t>
            </a:r>
            <a:r>
              <a:rPr lang="en-US" sz="3200" dirty="0">
                <a:latin typeface="Verdana" pitchFamily="34" charset="0"/>
              </a:rPr>
              <a:t> passages, and more recently with </a:t>
            </a:r>
            <a:r>
              <a:rPr lang="en-US" sz="3200" dirty="0" err="1">
                <a:latin typeface="Verdana" pitchFamily="34" charset="0"/>
              </a:rPr>
              <a:t>desktop.It</a:t>
            </a:r>
            <a:r>
              <a:rPr lang="en-US" sz="3200" dirty="0">
                <a:latin typeface="Verdana" pitchFamily="34" charset="0"/>
              </a:rPr>
              <a:t> was </a:t>
            </a:r>
            <a:r>
              <a:rPr lang="en-US" sz="3200" dirty="0" err="1">
                <a:latin typeface="Verdana" pitchFamily="34" charset="0"/>
              </a:rPr>
              <a:t>popularised</a:t>
            </a:r>
            <a:r>
              <a:rPr lang="en-US" sz="3200" dirty="0">
                <a:latin typeface="Verdana" pitchFamily="34" charset="0"/>
              </a:rPr>
              <a:t> in the 1960s with the release of </a:t>
            </a:r>
            <a:r>
              <a:rPr lang="en-US" sz="3200" dirty="0" err="1">
                <a:latin typeface="Verdana" pitchFamily="34" charset="0"/>
              </a:rPr>
              <a:t>Letraset</a:t>
            </a:r>
            <a:r>
              <a:rPr lang="en-US" sz="3200" dirty="0">
                <a:latin typeface="Verdana" pitchFamily="34" charset="0"/>
              </a:rPr>
              <a:t> sheets containing </a:t>
            </a:r>
            <a:r>
              <a:rPr lang="en-US" sz="3200" dirty="0" err="1">
                <a:latin typeface="Verdana" pitchFamily="34" charset="0"/>
              </a:rPr>
              <a:t>Lorem</a:t>
            </a:r>
            <a:r>
              <a:rPr lang="en-US" sz="3200" dirty="0">
                <a:latin typeface="Verdana" pitchFamily="34" charset="0"/>
              </a:rPr>
              <a:t> </a:t>
            </a:r>
            <a:r>
              <a:rPr lang="en-US" sz="3200" dirty="0" err="1">
                <a:latin typeface="Verdana" pitchFamily="34" charset="0"/>
              </a:rPr>
              <a:t>Ipsum</a:t>
            </a:r>
            <a:r>
              <a:rPr lang="en-US" sz="3200" dirty="0">
                <a:latin typeface="Verdana" pitchFamily="34" charset="0"/>
              </a:rPr>
              <a:t> passages, and more recently with desktop.</a:t>
            </a:r>
            <a:endParaRPr lang="pt-BR" sz="3200" dirty="0">
              <a:latin typeface="Verdana" pitchFamily="34" charset="0"/>
            </a:endParaRPr>
          </a:p>
          <a:p>
            <a:pPr algn="just" defTabSz="4113213"/>
            <a:endParaRPr lang="pt-BR" sz="3200" dirty="0">
              <a:latin typeface="Verdana" pitchFamily="34" charset="0"/>
            </a:endParaRPr>
          </a:p>
        </p:txBody>
      </p:sp>
      <p:sp>
        <p:nvSpPr>
          <p:cNvPr id="11" name="Text Box 81"/>
          <p:cNvSpPr txBox="1">
            <a:spLocks noChangeArrowheads="1"/>
          </p:cNvSpPr>
          <p:nvPr/>
        </p:nvSpPr>
        <p:spPr bwMode="auto">
          <a:xfrm>
            <a:off x="16922105" y="38524580"/>
            <a:ext cx="14392695" cy="523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3" tIns="45707" rIns="91413" bIns="45707">
            <a:spAutoFit/>
          </a:bodyPr>
          <a:lstStyle/>
          <a:p>
            <a:pPr defTabSz="4113213"/>
            <a:r>
              <a:rPr lang="pt-BR" sz="2800" b="1" dirty="0">
                <a:latin typeface="Verdana" pitchFamily="34" charset="0"/>
              </a:rPr>
              <a:t>Referências</a:t>
            </a:r>
            <a:endParaRPr lang="pt-BR" sz="3200" b="1" dirty="0">
              <a:latin typeface="Verdana" pitchFamily="34" charset="0"/>
            </a:endParaRP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1080345" y="9577364"/>
            <a:ext cx="14329592" cy="646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3" tIns="45707" rIns="91413" bIns="45707">
            <a:spAutoFit/>
          </a:bodyPr>
          <a:lstStyle/>
          <a:p>
            <a:pPr defTabSz="4113213"/>
            <a:r>
              <a:rPr lang="pt-BR" sz="3600" b="1" dirty="0">
                <a:latin typeface="Verdana" pitchFamily="34" charset="0"/>
              </a:rPr>
              <a:t>INTRODUÇÃO</a:t>
            </a: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1080345" y="10500129"/>
            <a:ext cx="14401600" cy="6001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3" tIns="45707" rIns="91413" bIns="45707">
            <a:spAutoFit/>
          </a:bodyPr>
          <a:lstStyle/>
          <a:p>
            <a:pPr algn="just" defTabSz="4113213"/>
            <a:r>
              <a:rPr lang="en-US" sz="3200" dirty="0" err="1">
                <a:latin typeface="Verdana" pitchFamily="34" charset="0"/>
              </a:rPr>
              <a:t>Lorem</a:t>
            </a:r>
            <a:r>
              <a:rPr lang="en-US" sz="3200" dirty="0">
                <a:latin typeface="Verdana" pitchFamily="34" charset="0"/>
              </a:rPr>
              <a:t> </a:t>
            </a:r>
            <a:r>
              <a:rPr lang="en-US" sz="3200" dirty="0" err="1">
                <a:latin typeface="Verdana" pitchFamily="34" charset="0"/>
              </a:rPr>
              <a:t>Ipsum</a:t>
            </a:r>
            <a:r>
              <a:rPr lang="en-US" sz="3200" dirty="0">
                <a:latin typeface="Verdana" pitchFamily="34" charset="0"/>
              </a:rPr>
              <a:t> is simply dummy text of the printing and typesetting industry. </a:t>
            </a:r>
            <a:r>
              <a:rPr lang="en-US" sz="3200" dirty="0" err="1">
                <a:latin typeface="Verdana" pitchFamily="34" charset="0"/>
              </a:rPr>
              <a:t>Lorem</a:t>
            </a:r>
            <a:r>
              <a:rPr lang="en-US" sz="3200" dirty="0">
                <a:latin typeface="Verdana" pitchFamily="34" charset="0"/>
              </a:rPr>
              <a:t> </a:t>
            </a:r>
            <a:r>
              <a:rPr lang="en-US" sz="3200" dirty="0" err="1">
                <a:latin typeface="Verdana" pitchFamily="34" charset="0"/>
              </a:rPr>
              <a:t>Ipsum</a:t>
            </a:r>
            <a:r>
              <a:rPr lang="en-US" sz="3200" dirty="0">
                <a:latin typeface="Verdana" pitchFamily="34" charset="0"/>
              </a:rPr>
              <a:t> has been the industry's standard dummy text ever since the 1500s, when an unknown printer took a galley of type and scrambled it to make a type specimen book. </a:t>
            </a:r>
          </a:p>
          <a:p>
            <a:pPr algn="just" defTabSz="4113213"/>
            <a:r>
              <a:rPr lang="en-US" sz="3200" dirty="0">
                <a:latin typeface="Verdana" pitchFamily="34" charset="0"/>
              </a:rPr>
              <a:t>It has survived not only five centuries, but also the leap into electronic typesetting, remaining essentially unchanged. It was </a:t>
            </a:r>
            <a:r>
              <a:rPr lang="en-US" sz="3200" dirty="0" err="1">
                <a:latin typeface="Verdana" pitchFamily="34" charset="0"/>
              </a:rPr>
              <a:t>popularised</a:t>
            </a:r>
            <a:r>
              <a:rPr lang="en-US" sz="3200" dirty="0">
                <a:latin typeface="Verdana" pitchFamily="34" charset="0"/>
              </a:rPr>
              <a:t> in the 1960s with the release of </a:t>
            </a:r>
            <a:r>
              <a:rPr lang="en-US" sz="3200" dirty="0" err="1">
                <a:latin typeface="Verdana" pitchFamily="34" charset="0"/>
              </a:rPr>
              <a:t>Letraset</a:t>
            </a:r>
            <a:r>
              <a:rPr lang="en-US" sz="3200" dirty="0">
                <a:latin typeface="Verdana" pitchFamily="34" charset="0"/>
              </a:rPr>
              <a:t> sheets containing </a:t>
            </a:r>
            <a:r>
              <a:rPr lang="en-US" sz="3200" dirty="0" err="1">
                <a:latin typeface="Verdana" pitchFamily="34" charset="0"/>
              </a:rPr>
              <a:t>Lorem</a:t>
            </a:r>
            <a:r>
              <a:rPr lang="en-US" sz="3200" dirty="0">
                <a:latin typeface="Verdana" pitchFamily="34" charset="0"/>
              </a:rPr>
              <a:t> </a:t>
            </a:r>
            <a:r>
              <a:rPr lang="en-US" sz="3200" dirty="0" err="1">
                <a:latin typeface="Verdana" pitchFamily="34" charset="0"/>
              </a:rPr>
              <a:t>Ipsum</a:t>
            </a:r>
            <a:r>
              <a:rPr lang="en-US" sz="3200" dirty="0">
                <a:latin typeface="Verdana" pitchFamily="34" charset="0"/>
              </a:rPr>
              <a:t> passages, and more recently with </a:t>
            </a:r>
            <a:r>
              <a:rPr lang="en-US" sz="3200" dirty="0" err="1">
                <a:latin typeface="Verdana" pitchFamily="34" charset="0"/>
              </a:rPr>
              <a:t>desktop.It</a:t>
            </a:r>
            <a:r>
              <a:rPr lang="en-US" sz="3200" dirty="0">
                <a:latin typeface="Verdana" pitchFamily="34" charset="0"/>
              </a:rPr>
              <a:t> was </a:t>
            </a:r>
            <a:r>
              <a:rPr lang="en-US" sz="3200" dirty="0" err="1">
                <a:latin typeface="Verdana" pitchFamily="34" charset="0"/>
              </a:rPr>
              <a:t>popularised</a:t>
            </a:r>
            <a:r>
              <a:rPr lang="en-US" sz="3200" dirty="0">
                <a:latin typeface="Verdana" pitchFamily="34" charset="0"/>
              </a:rPr>
              <a:t> in the 1960s with the release of </a:t>
            </a:r>
            <a:r>
              <a:rPr lang="en-US" sz="3200" dirty="0" err="1">
                <a:latin typeface="Verdana" pitchFamily="34" charset="0"/>
              </a:rPr>
              <a:t>Letraset</a:t>
            </a:r>
            <a:r>
              <a:rPr lang="en-US" sz="3200" dirty="0">
                <a:latin typeface="Verdana" pitchFamily="34" charset="0"/>
              </a:rPr>
              <a:t> sheets containing </a:t>
            </a:r>
            <a:r>
              <a:rPr lang="en-US" sz="3200" dirty="0" err="1">
                <a:latin typeface="Verdana" pitchFamily="34" charset="0"/>
              </a:rPr>
              <a:t>Lorem</a:t>
            </a:r>
            <a:r>
              <a:rPr lang="en-US" sz="3200" dirty="0">
                <a:latin typeface="Verdana" pitchFamily="34" charset="0"/>
              </a:rPr>
              <a:t> </a:t>
            </a:r>
            <a:r>
              <a:rPr lang="en-US" sz="3200" dirty="0" err="1">
                <a:latin typeface="Verdana" pitchFamily="34" charset="0"/>
              </a:rPr>
              <a:t>Ipsum</a:t>
            </a:r>
            <a:r>
              <a:rPr lang="en-US" sz="3200" dirty="0">
                <a:latin typeface="Verdana" pitchFamily="34" charset="0"/>
              </a:rPr>
              <a:t> passages, and more recently with desktop.</a:t>
            </a:r>
            <a:endParaRPr lang="pt-BR" sz="3200" dirty="0">
              <a:latin typeface="Verdana" pitchFamily="34" charset="0"/>
            </a:endParaRPr>
          </a:p>
          <a:p>
            <a:pPr defTabSz="4113213"/>
            <a:endParaRPr lang="pt-BR" sz="3200" dirty="0">
              <a:latin typeface="Verdana" pitchFamily="34" charset="0"/>
            </a:endParaRPr>
          </a:p>
        </p:txBody>
      </p:sp>
      <p:sp>
        <p:nvSpPr>
          <p:cNvPr id="14" name="Text Box 18"/>
          <p:cNvSpPr txBox="1">
            <a:spLocks noChangeArrowheads="1"/>
          </p:cNvSpPr>
          <p:nvPr/>
        </p:nvSpPr>
        <p:spPr bwMode="auto">
          <a:xfrm>
            <a:off x="1080345" y="17066196"/>
            <a:ext cx="14401600" cy="646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3" tIns="45707" rIns="91413" bIns="45707">
            <a:spAutoFit/>
          </a:bodyPr>
          <a:lstStyle/>
          <a:p>
            <a:pPr defTabSz="4113213"/>
            <a:r>
              <a:rPr lang="pt-BR" sz="3600" b="1" dirty="0">
                <a:latin typeface="Verdana" pitchFamily="34" charset="0"/>
              </a:rPr>
              <a:t>QUESTÃO PROBLEMA</a:t>
            </a: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1080345" y="18074308"/>
            <a:ext cx="14401600" cy="2062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3" tIns="45707" rIns="91413" bIns="45707">
            <a:spAutoFit/>
          </a:bodyPr>
          <a:lstStyle/>
          <a:p>
            <a:pPr defTabSz="4113213"/>
            <a:r>
              <a:rPr lang="en-US" sz="3200" dirty="0" err="1">
                <a:latin typeface="Verdana" pitchFamily="34" charset="0"/>
              </a:rPr>
              <a:t>Lorem</a:t>
            </a:r>
            <a:r>
              <a:rPr lang="en-US" sz="3200" dirty="0">
                <a:latin typeface="Verdana" pitchFamily="34" charset="0"/>
              </a:rPr>
              <a:t> </a:t>
            </a:r>
            <a:r>
              <a:rPr lang="en-US" sz="3200" dirty="0" err="1">
                <a:latin typeface="Verdana" pitchFamily="34" charset="0"/>
              </a:rPr>
              <a:t>Ipsum</a:t>
            </a:r>
            <a:r>
              <a:rPr lang="en-US" sz="3200" dirty="0">
                <a:latin typeface="Verdana" pitchFamily="34" charset="0"/>
              </a:rPr>
              <a:t> is simply dummy text of the printing and typesetting industry. </a:t>
            </a:r>
            <a:r>
              <a:rPr lang="en-US" sz="3200" dirty="0" err="1">
                <a:latin typeface="Verdana" pitchFamily="34" charset="0"/>
              </a:rPr>
              <a:t>Lorem</a:t>
            </a:r>
            <a:r>
              <a:rPr lang="en-US" sz="3200" dirty="0">
                <a:latin typeface="Verdana" pitchFamily="34" charset="0"/>
              </a:rPr>
              <a:t> </a:t>
            </a:r>
            <a:r>
              <a:rPr lang="en-US" sz="3200" dirty="0" err="1">
                <a:latin typeface="Verdana" pitchFamily="34" charset="0"/>
              </a:rPr>
              <a:t>Ipsum</a:t>
            </a:r>
            <a:r>
              <a:rPr lang="en-US" sz="3200" dirty="0">
                <a:latin typeface="Verdana" pitchFamily="34" charset="0"/>
              </a:rPr>
              <a:t> has been the industry's standard dummy text ever since the 1500s, when an unknown printer took a galley of type and scrambled it to make a type specimen book. </a:t>
            </a:r>
            <a:endParaRPr lang="pt-BR" sz="3200" dirty="0">
              <a:latin typeface="Verdana" pitchFamily="34" charset="0"/>
            </a:endParaRPr>
          </a:p>
        </p:txBody>
      </p:sp>
      <p:sp>
        <p:nvSpPr>
          <p:cNvPr id="16" name="Text Box 25"/>
          <p:cNvSpPr txBox="1">
            <a:spLocks noChangeArrowheads="1"/>
          </p:cNvSpPr>
          <p:nvPr/>
        </p:nvSpPr>
        <p:spPr bwMode="auto">
          <a:xfrm>
            <a:off x="1080345" y="20738604"/>
            <a:ext cx="14401600" cy="646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3" tIns="45707" rIns="91413" bIns="45707">
            <a:spAutoFit/>
          </a:bodyPr>
          <a:lstStyle/>
          <a:p>
            <a:pPr defTabSz="4113213"/>
            <a:r>
              <a:rPr lang="pt-BR" sz="3600" b="1" dirty="0">
                <a:latin typeface="Verdana" pitchFamily="34" charset="0"/>
              </a:rPr>
              <a:t>JUSTIFICATIVA</a:t>
            </a:r>
          </a:p>
        </p:txBody>
      </p:sp>
      <p:sp>
        <p:nvSpPr>
          <p:cNvPr id="17" name="Text Box 26"/>
          <p:cNvSpPr txBox="1">
            <a:spLocks noChangeArrowheads="1"/>
          </p:cNvSpPr>
          <p:nvPr/>
        </p:nvSpPr>
        <p:spPr bwMode="auto">
          <a:xfrm>
            <a:off x="1080345" y="21602700"/>
            <a:ext cx="14401600" cy="4031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3" tIns="45707" rIns="91413" bIns="45707">
            <a:spAutoFit/>
          </a:bodyPr>
          <a:lstStyle/>
          <a:p>
            <a:pPr algn="just" defTabSz="4113213"/>
            <a:r>
              <a:rPr lang="en-US" sz="3200" dirty="0" err="1">
                <a:latin typeface="Verdana" pitchFamily="34" charset="0"/>
              </a:rPr>
              <a:t>Lorem</a:t>
            </a:r>
            <a:r>
              <a:rPr lang="en-US" sz="3200" dirty="0">
                <a:latin typeface="Verdana" pitchFamily="34" charset="0"/>
              </a:rPr>
              <a:t> </a:t>
            </a:r>
            <a:r>
              <a:rPr lang="en-US" sz="3200" dirty="0" err="1">
                <a:latin typeface="Verdana" pitchFamily="34" charset="0"/>
              </a:rPr>
              <a:t>Ipsum</a:t>
            </a:r>
            <a:r>
              <a:rPr lang="en-US" sz="3200" dirty="0">
                <a:latin typeface="Verdana" pitchFamily="34" charset="0"/>
              </a:rPr>
              <a:t> is simply dummy text of the printing and typesetting industry. </a:t>
            </a:r>
            <a:r>
              <a:rPr lang="en-US" sz="3200" dirty="0" err="1">
                <a:latin typeface="Verdana" pitchFamily="34" charset="0"/>
              </a:rPr>
              <a:t>Lorem</a:t>
            </a:r>
            <a:r>
              <a:rPr lang="en-US" sz="3200" dirty="0">
                <a:latin typeface="Verdana" pitchFamily="34" charset="0"/>
              </a:rPr>
              <a:t> </a:t>
            </a:r>
            <a:r>
              <a:rPr lang="en-US" sz="3200" dirty="0" err="1">
                <a:latin typeface="Verdana" pitchFamily="34" charset="0"/>
              </a:rPr>
              <a:t>Ipsum</a:t>
            </a:r>
            <a:r>
              <a:rPr lang="en-US" sz="3200" dirty="0">
                <a:latin typeface="Verdana" pitchFamily="34" charset="0"/>
              </a:rPr>
              <a:t> has been the industry's standard dummy text ever since the 1500s, when an unknown printer took a galley of type and scrambled it to make a type specimen book.</a:t>
            </a:r>
          </a:p>
          <a:p>
            <a:pPr algn="just" defTabSz="4113213"/>
            <a:r>
              <a:rPr lang="en-US" sz="3200" dirty="0">
                <a:latin typeface="Verdana" pitchFamily="34" charset="0"/>
              </a:rPr>
              <a:t> It has survived not only five centuries, but also the leap into electronic typesetting, remaining essentially unchanged. It was </a:t>
            </a:r>
            <a:r>
              <a:rPr lang="en-US" sz="3200" dirty="0" err="1">
                <a:latin typeface="Verdana" pitchFamily="34" charset="0"/>
              </a:rPr>
              <a:t>popularised</a:t>
            </a:r>
            <a:r>
              <a:rPr lang="en-US" sz="3200" dirty="0">
                <a:latin typeface="Verdana" pitchFamily="34" charset="0"/>
              </a:rPr>
              <a:t> in the 1960s with the release of </a:t>
            </a:r>
            <a:r>
              <a:rPr lang="en-US" sz="3200" dirty="0" err="1">
                <a:latin typeface="Verdana" pitchFamily="34" charset="0"/>
              </a:rPr>
              <a:t>Letraset</a:t>
            </a:r>
            <a:r>
              <a:rPr lang="en-US" sz="3200" dirty="0">
                <a:latin typeface="Verdana" pitchFamily="34" charset="0"/>
              </a:rPr>
              <a:t> sheets containing </a:t>
            </a:r>
            <a:r>
              <a:rPr lang="en-US" sz="3200" dirty="0" err="1">
                <a:latin typeface="Verdana" pitchFamily="34" charset="0"/>
              </a:rPr>
              <a:t>Lorem</a:t>
            </a:r>
            <a:r>
              <a:rPr lang="en-US" sz="3200" dirty="0">
                <a:latin typeface="Verdana" pitchFamily="34" charset="0"/>
              </a:rPr>
              <a:t> </a:t>
            </a:r>
            <a:r>
              <a:rPr lang="en-US" sz="3200" dirty="0" err="1">
                <a:latin typeface="Verdana" pitchFamily="34" charset="0"/>
              </a:rPr>
              <a:t>Ipsum</a:t>
            </a:r>
            <a:r>
              <a:rPr lang="en-US" sz="3200" dirty="0">
                <a:latin typeface="Verdana" pitchFamily="34" charset="0"/>
              </a:rPr>
              <a:t> passages, and more recently with desktop.</a:t>
            </a:r>
            <a:endParaRPr lang="pt-BR" sz="3200" dirty="0">
              <a:latin typeface="Verdana" pitchFamily="34" charset="0"/>
            </a:endParaRPr>
          </a:p>
        </p:txBody>
      </p:sp>
      <p:sp>
        <p:nvSpPr>
          <p:cNvPr id="18" name="Text Box 53"/>
          <p:cNvSpPr txBox="1">
            <a:spLocks noChangeArrowheads="1"/>
          </p:cNvSpPr>
          <p:nvPr/>
        </p:nvSpPr>
        <p:spPr bwMode="auto">
          <a:xfrm>
            <a:off x="1080345" y="33340004"/>
            <a:ext cx="14329592" cy="646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3" tIns="45707" rIns="91413" bIns="45707">
            <a:spAutoFit/>
          </a:bodyPr>
          <a:lstStyle/>
          <a:p>
            <a:pPr defTabSz="4113213"/>
            <a:r>
              <a:rPr lang="pt-BR" sz="1800" dirty="0">
                <a:latin typeface="Verdana" pitchFamily="34" charset="0"/>
              </a:rPr>
              <a:t>Figura 1 – </a:t>
            </a:r>
            <a:r>
              <a:rPr lang="pt-BR" sz="1800" dirty="0" err="1">
                <a:latin typeface="Verdana" pitchFamily="34" charset="0"/>
              </a:rPr>
              <a:t>Nonononononnoononnoonononononononononononononononononnono</a:t>
            </a:r>
            <a:endParaRPr lang="pt-BR" sz="1800" dirty="0">
              <a:latin typeface="Verdana" pitchFamily="34" charset="0"/>
            </a:endParaRPr>
          </a:p>
          <a:p>
            <a:pPr defTabSz="4113213"/>
            <a:r>
              <a:rPr lang="pt-BR" sz="1800" dirty="0" err="1">
                <a:latin typeface="Verdana" pitchFamily="34" charset="0"/>
              </a:rPr>
              <a:t>Nononononononononononononononononononononononononononononono</a:t>
            </a:r>
            <a:r>
              <a:rPr lang="pt-BR" sz="1800" dirty="0">
                <a:latin typeface="Verdana" pitchFamily="34" charset="0"/>
              </a:rPr>
              <a:t>.</a:t>
            </a:r>
          </a:p>
        </p:txBody>
      </p:sp>
      <p:sp>
        <p:nvSpPr>
          <p:cNvPr id="23" name="Text Box 65"/>
          <p:cNvSpPr txBox="1">
            <a:spLocks noChangeArrowheads="1"/>
          </p:cNvSpPr>
          <p:nvPr/>
        </p:nvSpPr>
        <p:spPr bwMode="auto">
          <a:xfrm>
            <a:off x="16922105" y="31323780"/>
            <a:ext cx="14401600" cy="646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3" tIns="45707" rIns="91413" bIns="45707">
            <a:spAutoFit/>
          </a:bodyPr>
          <a:lstStyle/>
          <a:p>
            <a:pPr defTabSz="4113213"/>
            <a:r>
              <a:rPr lang="pt-BR" sz="1800" dirty="0">
                <a:latin typeface="Verdana" pitchFamily="34" charset="0"/>
              </a:rPr>
              <a:t>Figura 3 – </a:t>
            </a:r>
            <a:r>
              <a:rPr lang="pt-BR" sz="1800" dirty="0" err="1">
                <a:latin typeface="Verdana" pitchFamily="34" charset="0"/>
              </a:rPr>
              <a:t>Nonononononnoononnoonononononononononononononononononnono</a:t>
            </a:r>
            <a:endParaRPr lang="pt-BR" sz="1800" dirty="0">
              <a:latin typeface="Verdana" pitchFamily="34" charset="0"/>
            </a:endParaRPr>
          </a:p>
          <a:p>
            <a:pPr defTabSz="4113213"/>
            <a:r>
              <a:rPr lang="pt-BR" sz="1800" dirty="0" err="1">
                <a:latin typeface="Verdana" pitchFamily="34" charset="0"/>
              </a:rPr>
              <a:t>Nononononononononononononononononononononononononononononono</a:t>
            </a:r>
            <a:r>
              <a:rPr lang="pt-BR" sz="1800" dirty="0">
                <a:latin typeface="Verdana" pitchFamily="34" charset="0"/>
              </a:rPr>
              <a:t>.</a:t>
            </a:r>
          </a:p>
        </p:txBody>
      </p:sp>
      <p:grpSp>
        <p:nvGrpSpPr>
          <p:cNvPr id="27" name="Group 76"/>
          <p:cNvGrpSpPr>
            <a:grpSpLocks/>
          </p:cNvGrpSpPr>
          <p:nvPr/>
        </p:nvGrpSpPr>
        <p:grpSpPr bwMode="auto">
          <a:xfrm>
            <a:off x="1152353" y="26221406"/>
            <a:ext cx="14257584" cy="6686550"/>
            <a:chOff x="10944" y="11268"/>
            <a:chExt cx="6552" cy="4212"/>
          </a:xfrm>
        </p:grpSpPr>
        <p:sp>
          <p:nvSpPr>
            <p:cNvPr id="28" name="Rectangle 60"/>
            <p:cNvSpPr>
              <a:spLocks noChangeArrowheads="1"/>
            </p:cNvSpPr>
            <p:nvPr/>
          </p:nvSpPr>
          <p:spPr bwMode="auto">
            <a:xfrm>
              <a:off x="10944" y="11268"/>
              <a:ext cx="6552" cy="4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pt-BR" sz="8100">
                <a:latin typeface="Arial" pitchFamily="34" charset="0"/>
              </a:endParaRPr>
            </a:p>
          </p:txBody>
        </p:sp>
        <p:sp>
          <p:nvSpPr>
            <p:cNvPr id="29" name="Text Box 73"/>
            <p:cNvSpPr txBox="1">
              <a:spLocks noChangeArrowheads="1"/>
            </p:cNvSpPr>
            <p:nvPr/>
          </p:nvSpPr>
          <p:spPr bwMode="auto">
            <a:xfrm>
              <a:off x="12783" y="12765"/>
              <a:ext cx="2949" cy="88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6000" dirty="0">
                  <a:latin typeface="Arial" pitchFamily="34" charset="0"/>
                </a:rPr>
                <a:t>FOTO</a:t>
              </a:r>
              <a:endParaRPr lang="pt-BR" sz="6000" dirty="0">
                <a:latin typeface="Arial" pitchFamily="34" charset="0"/>
              </a:endParaRPr>
            </a:p>
          </p:txBody>
        </p:sp>
      </p:grpSp>
      <p:sp>
        <p:nvSpPr>
          <p:cNvPr id="30" name="Text Box 11"/>
          <p:cNvSpPr txBox="1">
            <a:spLocks noChangeArrowheads="1"/>
          </p:cNvSpPr>
          <p:nvPr/>
        </p:nvSpPr>
        <p:spPr bwMode="auto">
          <a:xfrm>
            <a:off x="1080345" y="5472908"/>
            <a:ext cx="30171352" cy="1446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3" tIns="45707" rIns="91413" bIns="45707">
            <a:spAutoFit/>
          </a:bodyPr>
          <a:lstStyle/>
          <a:p>
            <a:pPr algn="ctr" defTabSz="4113213"/>
            <a:r>
              <a:rPr lang="pt-BR" sz="8800" b="1" dirty="0">
                <a:latin typeface="Verdana" pitchFamily="34" charset="0"/>
              </a:rPr>
              <a:t>Título</a:t>
            </a:r>
          </a:p>
        </p:txBody>
      </p:sp>
      <p:sp>
        <p:nvSpPr>
          <p:cNvPr id="31" name="Text Box 12"/>
          <p:cNvSpPr txBox="1">
            <a:spLocks noChangeArrowheads="1"/>
          </p:cNvSpPr>
          <p:nvPr/>
        </p:nvSpPr>
        <p:spPr bwMode="auto">
          <a:xfrm>
            <a:off x="1080345" y="6853280"/>
            <a:ext cx="30171352" cy="707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3" tIns="45707" rIns="91413" bIns="45707">
            <a:spAutoFit/>
          </a:bodyPr>
          <a:lstStyle/>
          <a:p>
            <a:pPr algn="ctr" defTabSz="4113213"/>
            <a:r>
              <a:rPr lang="pt-BR" sz="4000" i="1" dirty="0">
                <a:latin typeface="Verdana" pitchFamily="34" charset="0"/>
              </a:rPr>
              <a:t>SOBRENOME,Autor 1; SOBRENOME, Autor 2; SOBRENOME, Professor</a:t>
            </a:r>
          </a:p>
        </p:txBody>
      </p:sp>
      <p:sp>
        <p:nvSpPr>
          <p:cNvPr id="32" name="Text Box 65"/>
          <p:cNvSpPr txBox="1">
            <a:spLocks noChangeArrowheads="1"/>
          </p:cNvSpPr>
          <p:nvPr/>
        </p:nvSpPr>
        <p:spPr bwMode="auto">
          <a:xfrm>
            <a:off x="17066121" y="23402900"/>
            <a:ext cx="14401600" cy="646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3" tIns="45707" rIns="91413" bIns="45707">
            <a:spAutoFit/>
          </a:bodyPr>
          <a:lstStyle/>
          <a:p>
            <a:pPr defTabSz="4113213"/>
            <a:r>
              <a:rPr lang="pt-BR" sz="1800" dirty="0">
                <a:latin typeface="Verdana" pitchFamily="34" charset="0"/>
              </a:rPr>
              <a:t>Figura 2 – </a:t>
            </a:r>
            <a:r>
              <a:rPr lang="pt-BR" sz="1800" dirty="0" err="1">
                <a:latin typeface="Verdana" pitchFamily="34" charset="0"/>
              </a:rPr>
              <a:t>Nonononononnoononnoonononononononononononononononononnono</a:t>
            </a:r>
            <a:endParaRPr lang="pt-BR" sz="1800" dirty="0">
              <a:latin typeface="Verdana" pitchFamily="34" charset="0"/>
            </a:endParaRPr>
          </a:p>
          <a:p>
            <a:pPr defTabSz="4113213"/>
            <a:r>
              <a:rPr lang="pt-BR" sz="1800" dirty="0" err="1">
                <a:latin typeface="Verdana" pitchFamily="34" charset="0"/>
              </a:rPr>
              <a:t>Nononononononononononononononononononononononononononononono</a:t>
            </a:r>
            <a:r>
              <a:rPr lang="pt-BR" sz="1800" dirty="0">
                <a:latin typeface="Verdana" pitchFamily="34" charset="0"/>
              </a:rPr>
              <a:t>.</a:t>
            </a:r>
          </a:p>
        </p:txBody>
      </p:sp>
      <p:sp>
        <p:nvSpPr>
          <p:cNvPr id="33" name="Text Box 19"/>
          <p:cNvSpPr txBox="1">
            <a:spLocks noChangeArrowheads="1"/>
          </p:cNvSpPr>
          <p:nvPr/>
        </p:nvSpPr>
        <p:spPr bwMode="auto">
          <a:xfrm>
            <a:off x="1080345" y="39748716"/>
            <a:ext cx="14401600" cy="2062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3" tIns="45707" rIns="91413" bIns="45707">
            <a:spAutoFit/>
          </a:bodyPr>
          <a:lstStyle/>
          <a:p>
            <a:pPr defTabSz="4113213"/>
            <a:r>
              <a:rPr lang="en-US" sz="3200" dirty="0" err="1">
                <a:latin typeface="Verdana" pitchFamily="34" charset="0"/>
              </a:rPr>
              <a:t>Lorem</a:t>
            </a:r>
            <a:r>
              <a:rPr lang="en-US" sz="3200" dirty="0">
                <a:latin typeface="Verdana" pitchFamily="34" charset="0"/>
              </a:rPr>
              <a:t> </a:t>
            </a:r>
            <a:r>
              <a:rPr lang="en-US" sz="3200" dirty="0" err="1">
                <a:latin typeface="Verdana" pitchFamily="34" charset="0"/>
              </a:rPr>
              <a:t>Ipsum</a:t>
            </a:r>
            <a:r>
              <a:rPr lang="en-US" sz="3200" dirty="0">
                <a:latin typeface="Verdana" pitchFamily="34" charset="0"/>
              </a:rPr>
              <a:t> is simply dummy text of the printing and typesetting industry. </a:t>
            </a:r>
            <a:r>
              <a:rPr lang="en-US" sz="3200" dirty="0" err="1">
                <a:latin typeface="Verdana" pitchFamily="34" charset="0"/>
              </a:rPr>
              <a:t>Lorem</a:t>
            </a:r>
            <a:r>
              <a:rPr lang="en-US" sz="3200" dirty="0">
                <a:latin typeface="Verdana" pitchFamily="34" charset="0"/>
              </a:rPr>
              <a:t> </a:t>
            </a:r>
            <a:r>
              <a:rPr lang="en-US" sz="3200" dirty="0" err="1">
                <a:latin typeface="Verdana" pitchFamily="34" charset="0"/>
              </a:rPr>
              <a:t>Ipsum</a:t>
            </a:r>
            <a:r>
              <a:rPr lang="en-US" sz="3200" dirty="0">
                <a:latin typeface="Verdana" pitchFamily="34" charset="0"/>
              </a:rPr>
              <a:t> has been the industry's standard dummy text ever since the 1500s, when an unknown printer took a galley of type and scrambled it to make a type specimen book. </a:t>
            </a:r>
            <a:endParaRPr lang="pt-BR" sz="3200" dirty="0">
              <a:latin typeface="Verdana" pitchFamily="34" charset="0"/>
            </a:endParaRPr>
          </a:p>
        </p:txBody>
      </p:sp>
      <p:sp>
        <p:nvSpPr>
          <p:cNvPr id="34" name="Text Box 26"/>
          <p:cNvSpPr txBox="1">
            <a:spLocks noChangeArrowheads="1"/>
          </p:cNvSpPr>
          <p:nvPr/>
        </p:nvSpPr>
        <p:spPr bwMode="auto">
          <a:xfrm>
            <a:off x="1008337" y="35428837"/>
            <a:ext cx="14401600" cy="4031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3" tIns="45707" rIns="91413" bIns="45707">
            <a:spAutoFit/>
          </a:bodyPr>
          <a:lstStyle/>
          <a:p>
            <a:pPr algn="just" defTabSz="4113213"/>
            <a:r>
              <a:rPr lang="en-US" sz="3200" dirty="0" err="1">
                <a:latin typeface="Verdana" pitchFamily="34" charset="0"/>
              </a:rPr>
              <a:t>Lorem</a:t>
            </a:r>
            <a:r>
              <a:rPr lang="en-US" sz="3200" dirty="0">
                <a:latin typeface="Verdana" pitchFamily="34" charset="0"/>
              </a:rPr>
              <a:t> </a:t>
            </a:r>
            <a:r>
              <a:rPr lang="en-US" sz="3200" dirty="0" err="1">
                <a:latin typeface="Verdana" pitchFamily="34" charset="0"/>
              </a:rPr>
              <a:t>Ipsum</a:t>
            </a:r>
            <a:r>
              <a:rPr lang="en-US" sz="3200" dirty="0">
                <a:latin typeface="Verdana" pitchFamily="34" charset="0"/>
              </a:rPr>
              <a:t> is simply dummy text of the printing and typesetting industry. </a:t>
            </a:r>
            <a:r>
              <a:rPr lang="en-US" sz="3200" dirty="0" err="1">
                <a:latin typeface="Verdana" pitchFamily="34" charset="0"/>
              </a:rPr>
              <a:t>Lorem</a:t>
            </a:r>
            <a:r>
              <a:rPr lang="en-US" sz="3200" dirty="0">
                <a:latin typeface="Verdana" pitchFamily="34" charset="0"/>
              </a:rPr>
              <a:t> </a:t>
            </a:r>
            <a:r>
              <a:rPr lang="en-US" sz="3200" dirty="0" err="1">
                <a:latin typeface="Verdana" pitchFamily="34" charset="0"/>
              </a:rPr>
              <a:t>Ipsum</a:t>
            </a:r>
            <a:r>
              <a:rPr lang="en-US" sz="3200" dirty="0">
                <a:latin typeface="Verdana" pitchFamily="34" charset="0"/>
              </a:rPr>
              <a:t> has been the industry's standard dummy text ever since the 1500s, when an unknown printer took a galley of type and scrambled it to make a type specimen book.</a:t>
            </a:r>
          </a:p>
          <a:p>
            <a:pPr algn="just" defTabSz="4113213"/>
            <a:r>
              <a:rPr lang="en-US" sz="3200" dirty="0">
                <a:latin typeface="Verdana" pitchFamily="34" charset="0"/>
              </a:rPr>
              <a:t> It has survived not only five centuries, but also the leap into electronic typesetting, remaining essentially unchanged. It was </a:t>
            </a:r>
            <a:r>
              <a:rPr lang="en-US" sz="3200" dirty="0" err="1">
                <a:latin typeface="Verdana" pitchFamily="34" charset="0"/>
              </a:rPr>
              <a:t>popularised</a:t>
            </a:r>
            <a:r>
              <a:rPr lang="en-US" sz="3200" dirty="0">
                <a:latin typeface="Verdana" pitchFamily="34" charset="0"/>
              </a:rPr>
              <a:t> in the 1960s with the release of </a:t>
            </a:r>
            <a:r>
              <a:rPr lang="en-US" sz="3200" dirty="0" err="1">
                <a:latin typeface="Verdana" pitchFamily="34" charset="0"/>
              </a:rPr>
              <a:t>Letraset</a:t>
            </a:r>
            <a:r>
              <a:rPr lang="en-US" sz="3200" dirty="0">
                <a:latin typeface="Verdana" pitchFamily="34" charset="0"/>
              </a:rPr>
              <a:t> sheets containing </a:t>
            </a:r>
            <a:r>
              <a:rPr lang="en-US" sz="3200" dirty="0" err="1">
                <a:latin typeface="Verdana" pitchFamily="34" charset="0"/>
              </a:rPr>
              <a:t>Lorem</a:t>
            </a:r>
            <a:r>
              <a:rPr lang="en-US" sz="3200" dirty="0">
                <a:latin typeface="Verdana" pitchFamily="34" charset="0"/>
              </a:rPr>
              <a:t> </a:t>
            </a:r>
            <a:r>
              <a:rPr lang="en-US" sz="3200" dirty="0" err="1">
                <a:latin typeface="Verdana" pitchFamily="34" charset="0"/>
              </a:rPr>
              <a:t>Ipsum</a:t>
            </a:r>
            <a:r>
              <a:rPr lang="en-US" sz="3200" dirty="0">
                <a:latin typeface="Verdana" pitchFamily="34" charset="0"/>
              </a:rPr>
              <a:t> passages, and more recently with desktop.</a:t>
            </a:r>
            <a:endParaRPr lang="pt-BR" sz="3200" dirty="0">
              <a:latin typeface="Verdana" pitchFamily="34" charset="0"/>
            </a:endParaRPr>
          </a:p>
        </p:txBody>
      </p:sp>
      <p:sp>
        <p:nvSpPr>
          <p:cNvPr id="35" name="Text Box 26"/>
          <p:cNvSpPr txBox="1">
            <a:spLocks noChangeArrowheads="1"/>
          </p:cNvSpPr>
          <p:nvPr/>
        </p:nvSpPr>
        <p:spPr bwMode="auto">
          <a:xfrm>
            <a:off x="16778089" y="39294042"/>
            <a:ext cx="14401600" cy="304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3" tIns="45707" rIns="91413" bIns="45707">
            <a:spAutoFit/>
          </a:bodyPr>
          <a:lstStyle/>
          <a:p>
            <a:pPr algn="just" defTabSz="4113213"/>
            <a:r>
              <a:rPr lang="en-US" sz="3200" dirty="0">
                <a:latin typeface="Verdana" pitchFamily="34" charset="0"/>
              </a:rPr>
              <a:t>ABNT, </a:t>
            </a:r>
            <a:r>
              <a:rPr lang="en-US" sz="3200" dirty="0" err="1">
                <a:latin typeface="Verdana" pitchFamily="34" charset="0"/>
              </a:rPr>
              <a:t>nononononononononononononononononononononononononon</a:t>
            </a:r>
            <a:endParaRPr lang="en-US" sz="3200" dirty="0">
              <a:latin typeface="Verdana" pitchFamily="34" charset="0"/>
            </a:endParaRPr>
          </a:p>
          <a:p>
            <a:pPr algn="just" defTabSz="4113213"/>
            <a:r>
              <a:rPr lang="en-US" sz="3200" dirty="0">
                <a:latin typeface="Verdana" pitchFamily="34" charset="0"/>
              </a:rPr>
              <a:t>ABNT, </a:t>
            </a:r>
            <a:r>
              <a:rPr lang="en-US" sz="3200" dirty="0" err="1">
                <a:latin typeface="Verdana" pitchFamily="34" charset="0"/>
              </a:rPr>
              <a:t>nononononononononononononononononononononononononon</a:t>
            </a:r>
            <a:endParaRPr lang="en-US" sz="3200" dirty="0">
              <a:latin typeface="Verdana" pitchFamily="34" charset="0"/>
            </a:endParaRPr>
          </a:p>
          <a:p>
            <a:pPr algn="just" defTabSz="4113213"/>
            <a:r>
              <a:rPr lang="en-US" sz="3200" dirty="0">
                <a:latin typeface="Verdana" pitchFamily="34" charset="0"/>
              </a:rPr>
              <a:t>ABNT, </a:t>
            </a:r>
            <a:r>
              <a:rPr lang="en-US" sz="3200" dirty="0" err="1">
                <a:latin typeface="Verdana" pitchFamily="34" charset="0"/>
              </a:rPr>
              <a:t>nononononononononononononononononononononononononon</a:t>
            </a:r>
            <a:endParaRPr lang="en-US" sz="3200" dirty="0">
              <a:latin typeface="Verdana" pitchFamily="34" charset="0"/>
            </a:endParaRPr>
          </a:p>
          <a:p>
            <a:pPr algn="just" defTabSz="4113213"/>
            <a:r>
              <a:rPr lang="en-US" sz="3200" dirty="0">
                <a:latin typeface="Verdana" pitchFamily="34" charset="0"/>
              </a:rPr>
              <a:t>ABNT, </a:t>
            </a:r>
            <a:r>
              <a:rPr lang="en-US" sz="3200" dirty="0" err="1">
                <a:latin typeface="Verdana" pitchFamily="34" charset="0"/>
              </a:rPr>
              <a:t>nononononononononononononononononononononononononon</a:t>
            </a:r>
            <a:endParaRPr lang="en-US" sz="3200" dirty="0">
              <a:latin typeface="Verdana" pitchFamily="34" charset="0"/>
            </a:endParaRPr>
          </a:p>
          <a:p>
            <a:pPr algn="just" defTabSz="4113213"/>
            <a:r>
              <a:rPr lang="en-US" sz="3200" dirty="0">
                <a:latin typeface="Verdana" pitchFamily="34" charset="0"/>
              </a:rPr>
              <a:t>ABNT, </a:t>
            </a:r>
            <a:r>
              <a:rPr lang="en-US" sz="3200" dirty="0" err="1">
                <a:latin typeface="Verdana" pitchFamily="34" charset="0"/>
              </a:rPr>
              <a:t>nononononononononononononononononononononononononon</a:t>
            </a:r>
            <a:endParaRPr lang="en-US" sz="3200" dirty="0">
              <a:latin typeface="Verdana" pitchFamily="34" charset="0"/>
            </a:endParaRPr>
          </a:p>
          <a:p>
            <a:pPr algn="just" defTabSz="4113213"/>
            <a:endParaRPr lang="en-US" sz="3200" dirty="0">
              <a:latin typeface="Verdana" pitchFamily="34" charset="0"/>
            </a:endParaRPr>
          </a:p>
        </p:txBody>
      </p:sp>
      <p:sp>
        <p:nvSpPr>
          <p:cNvPr id="36" name="CaixaDeTexto 35"/>
          <p:cNvSpPr txBox="1"/>
          <p:nvPr/>
        </p:nvSpPr>
        <p:spPr>
          <a:xfrm>
            <a:off x="1656409" y="4104756"/>
            <a:ext cx="201622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dirty="0"/>
              <a:t>E. E. XXXXXXXX  XXXXXXX – DE XXXXXXXXX</a:t>
            </a:r>
          </a:p>
        </p:txBody>
      </p:sp>
      <p:graphicFrame>
        <p:nvGraphicFramePr>
          <p:cNvPr id="37" name="Gráfico 36"/>
          <p:cNvGraphicFramePr/>
          <p:nvPr/>
        </p:nvGraphicFramePr>
        <p:xfrm>
          <a:off x="17210137" y="24555028"/>
          <a:ext cx="13969552" cy="6624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0" name="Tabela 39"/>
          <p:cNvGraphicFramePr>
            <a:graphicFrameLocks noGrp="1"/>
          </p:cNvGraphicFramePr>
          <p:nvPr/>
        </p:nvGraphicFramePr>
        <p:xfrm>
          <a:off x="17066121" y="16634148"/>
          <a:ext cx="14257584" cy="63367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287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1287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112235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12235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12235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38" name="Text Box 25"/>
          <p:cNvSpPr txBox="1">
            <a:spLocks noChangeArrowheads="1"/>
          </p:cNvSpPr>
          <p:nvPr/>
        </p:nvSpPr>
        <p:spPr bwMode="auto">
          <a:xfrm>
            <a:off x="1080345" y="34420124"/>
            <a:ext cx="14401600" cy="646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3" tIns="45707" rIns="91413" bIns="45707">
            <a:spAutoFit/>
          </a:bodyPr>
          <a:lstStyle/>
          <a:p>
            <a:pPr defTabSz="4113213"/>
            <a:r>
              <a:rPr lang="pt-BR" sz="3600" b="1" dirty="0">
                <a:latin typeface="Verdana" pitchFamily="34" charset="0"/>
              </a:rPr>
              <a:t>METODOLOGIA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</TotalTime>
  <Words>643</Words>
  <Application>Microsoft Office PowerPoint</Application>
  <PresentationFormat>Personalizar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Verdana</vt:lpstr>
      <vt:lpstr>Tema do Office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carolina.batista</dc:creator>
  <cp:lastModifiedBy>Sérgio 2</cp:lastModifiedBy>
  <cp:revision>33</cp:revision>
  <dcterms:created xsi:type="dcterms:W3CDTF">2016-02-05T17:47:39Z</dcterms:created>
  <dcterms:modified xsi:type="dcterms:W3CDTF">2020-08-17T18:41:13Z</dcterms:modified>
</cp:coreProperties>
</file>