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340" r:id="rId3"/>
    <p:sldId id="355" r:id="rId4"/>
    <p:sldId id="337" r:id="rId5"/>
    <p:sldId id="346" r:id="rId6"/>
    <p:sldId id="345" r:id="rId7"/>
    <p:sldId id="353" r:id="rId8"/>
    <p:sldId id="350" r:id="rId9"/>
    <p:sldId id="352" r:id="rId10"/>
    <p:sldId id="354" r:id="rId11"/>
    <p:sldId id="351" r:id="rId12"/>
    <p:sldId id="303" r:id="rId13"/>
    <p:sldId id="344" r:id="rId14"/>
  </p:sldIdLst>
  <p:sldSz cx="12192000" cy="6858000"/>
  <p:notesSz cx="6858000" cy="9144000"/>
  <p:embeddedFontLst>
    <p:embeddedFont>
      <p:font typeface="Arial Black" panose="020B0A04020102020204" pitchFamily="34" charset="0"/>
      <p:bold r:id="rId16"/>
    </p:embeddedFont>
    <p:embeddedFont>
      <p:font typeface="Berlin Sans FB" panose="020E0602020502020306" pitchFamily="34" charset="0"/>
      <p:regular r:id="rId17"/>
      <p:bold r:id="rId18"/>
    </p:embeddedFont>
    <p:embeddedFont>
      <p:font typeface="Berlin Sans FB Demi" panose="020E0802020502020306" pitchFamily="34" charset="0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entury Schoolbook" panose="02040604050505020304" pitchFamily="18" charset="0"/>
      <p:regular r:id="rId24"/>
      <p:bold r:id="rId25"/>
      <p:italic r:id="rId26"/>
      <p:boldItalic r:id="rId27"/>
    </p:embeddedFont>
    <p:embeddedFont>
      <p:font typeface="Lucida Handwriting" panose="03010101010101010101" pitchFamily="66" charset="0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3C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B6355D5-1631-4559-87CF-B2DFF7B86267}">
  <a:tblStyle styleId="{DB6355D5-1631-4559-87CF-B2DFF7B8626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136" autoAdjust="0"/>
  </p:normalViewPr>
  <p:slideViewPr>
    <p:cSldViewPr snapToGrid="0">
      <p:cViewPr varScale="1">
        <p:scale>
          <a:sx n="72" d="100"/>
          <a:sy n="72" d="100"/>
        </p:scale>
        <p:origin x="636" y="66"/>
      </p:cViewPr>
      <p:guideLst>
        <p:guide orient="horz" pos="2205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615271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59511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3" name="Google Shape;563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48818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5" name="Google Shape;585;p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Google Shape;586;p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13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7902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9893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63322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48048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6</a:t>
            </a:fld>
            <a:endParaRPr lang="pt-B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2353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8</a:t>
            </a:fld>
            <a:endParaRPr lang="pt-B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2353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9</a:t>
            </a:fld>
            <a:endParaRPr lang="pt-B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2353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10</a:t>
            </a:fld>
            <a:endParaRPr lang="pt-B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0868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11</a:t>
            </a:fld>
            <a:endParaRPr lang="pt-B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2353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862918"/>
            <a:ext cx="12192000" cy="995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8588" y="5446872"/>
            <a:ext cx="3354922" cy="416046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32" y="1417411"/>
            <a:ext cx="3136168" cy="3426645"/>
          </a:xfrm>
          <a:prstGeom prst="rect">
            <a:avLst/>
          </a:prstGeom>
        </p:spPr>
      </p:pic>
      <p:sp>
        <p:nvSpPr>
          <p:cNvPr id="7" name="Retângulo 3"/>
          <p:cNvSpPr/>
          <p:nvPr/>
        </p:nvSpPr>
        <p:spPr>
          <a:xfrm>
            <a:off x="4168275" y="1891581"/>
            <a:ext cx="6741910" cy="2478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600" b="1" dirty="0">
                <a:latin typeface="Century Schoolbook" panose="02040604050505020304" pitchFamily="18" charset="0"/>
                <a:cs typeface="Calibri" panose="020F0502020204030204" pitchFamily="34" charset="0"/>
              </a:rPr>
              <a:t>Orientações para inscrições dos estudantes na </a:t>
            </a:r>
            <a:r>
              <a:rPr lang="pt-BR" sz="3600" b="1" dirty="0" err="1">
                <a:latin typeface="Century Schoolbook" panose="02040604050505020304" pitchFamily="18" charset="0"/>
                <a:cs typeface="Calibri" panose="020F0502020204030204" pitchFamily="34" charset="0"/>
              </a:rPr>
              <a:t>CUCo</a:t>
            </a:r>
            <a:r>
              <a:rPr lang="pt-BR" sz="3600" b="1" dirty="0">
                <a:latin typeface="Century Schoolbook" panose="02040604050505020304" pitchFamily="18" charset="0"/>
                <a:cs typeface="Calibri" panose="020F0502020204030204" pitchFamily="34" charset="0"/>
              </a:rPr>
              <a:t> 2020</a:t>
            </a:r>
            <a:endParaRPr lang="pt-BR" sz="3600" dirty="0">
              <a:latin typeface="Century Schoolbook" panose="02040604050505020304" pitchFamily="18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4"/>
          <p:cNvSpPr txBox="1"/>
          <p:nvPr/>
        </p:nvSpPr>
        <p:spPr>
          <a:xfrm>
            <a:off x="769733" y="228944"/>
            <a:ext cx="114222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Oitava etapa:  </a:t>
            </a:r>
            <a:r>
              <a:rPr 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pt-BR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final da página confirme seu aceite nas condições de participação na </a:t>
            </a:r>
            <a:r>
              <a:rPr lang="pt-BR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CUCo</a:t>
            </a:r>
            <a:r>
              <a:rPr lang="pt-BR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 clique no botão “SALVAR E CONTINUAR”.</a:t>
            </a:r>
            <a:endParaRPr lang="pt-B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993057" y="2449494"/>
            <a:ext cx="9881419" cy="2850093"/>
            <a:chOff x="1366684" y="2567481"/>
            <a:chExt cx="9120928" cy="2240493"/>
          </a:xfrm>
        </p:grpSpPr>
        <p:pic>
          <p:nvPicPr>
            <p:cNvPr id="2" name="Grafik 1"/>
            <p:cNvPicPr>
              <a:picLocks noChangeAspect="1"/>
            </p:cNvPicPr>
            <p:nvPr/>
          </p:nvPicPr>
          <p:blipFill rotWithShape="1">
            <a:blip r:embed="rId3"/>
            <a:srcRect l="17990" t="71207" r="17990"/>
            <a:stretch/>
          </p:blipFill>
          <p:spPr>
            <a:xfrm>
              <a:off x="1631364" y="2567481"/>
              <a:ext cx="8856248" cy="2240493"/>
            </a:xfrm>
            <a:prstGeom prst="rect">
              <a:avLst/>
            </a:prstGeom>
          </p:spPr>
        </p:pic>
        <p:sp>
          <p:nvSpPr>
            <p:cNvPr id="3" name="Pfeil nach rechts 2"/>
            <p:cNvSpPr/>
            <p:nvPr/>
          </p:nvSpPr>
          <p:spPr>
            <a:xfrm>
              <a:off x="1366684" y="2979174"/>
              <a:ext cx="589936" cy="353961"/>
            </a:xfrm>
            <a:prstGeom prst="rightArrow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" name="Pfeil nach oben 3"/>
            <p:cNvSpPr/>
            <p:nvPr/>
          </p:nvSpPr>
          <p:spPr>
            <a:xfrm>
              <a:off x="9389807" y="4100052"/>
              <a:ext cx="304800" cy="462116"/>
            </a:xfrm>
            <a:prstGeom prst="upArrow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9" name="Google Shape;118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-3190876" y="3190877"/>
            <a:ext cx="6858002" cy="476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6724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4"/>
          <p:cNvSpPr txBox="1"/>
          <p:nvPr/>
        </p:nvSpPr>
        <p:spPr>
          <a:xfrm>
            <a:off x="599077" y="386260"/>
            <a:ext cx="112389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Nona etapa:  </a:t>
            </a:r>
            <a:r>
              <a:rPr lang="pt-BR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Ao finalizar sua inscrição aparecerá um aviso na sua área de candidato e você também receberá por e-mail uma mensagem confirmando sua inscrição. </a:t>
            </a:r>
            <a:endParaRPr lang="pt-B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" t="3933" r="1435"/>
          <a:stretch/>
        </p:blipFill>
        <p:spPr>
          <a:xfrm>
            <a:off x="2532185" y="2286000"/>
            <a:ext cx="6488723" cy="180242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6" name="Google Shape;118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-3190876" y="3190877"/>
            <a:ext cx="6858002" cy="476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5763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5" name="Google Shape;565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862918"/>
            <a:ext cx="12192000" cy="995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Google Shape;567;p6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p6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6324600"/>
            <a:ext cx="1047750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tângulo 8"/>
          <p:cNvSpPr/>
          <p:nvPr/>
        </p:nvSpPr>
        <p:spPr>
          <a:xfrm>
            <a:off x="3229375" y="1729193"/>
            <a:ext cx="4783682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7200" dirty="0">
                <a:solidFill>
                  <a:srgbClr val="C00000"/>
                </a:solidFill>
                <a:latin typeface="Berlin Sans FB" panose="020E0602020502020306" pitchFamily="34" charset="0"/>
              </a:rPr>
              <a:t>Alunos</a:t>
            </a:r>
          </a:p>
          <a:p>
            <a:pPr algn="ctr"/>
            <a:r>
              <a:rPr lang="pt-BR" sz="7200" dirty="0">
                <a:solidFill>
                  <a:srgbClr val="C00000"/>
                </a:solidFill>
                <a:latin typeface="Berlin Sans FB" panose="020E0602020502020306" pitchFamily="34" charset="0"/>
              </a:rPr>
              <a:t>#</a:t>
            </a:r>
            <a:r>
              <a:rPr lang="pt-BR" sz="7200" dirty="0" err="1">
                <a:solidFill>
                  <a:srgbClr val="C00000"/>
                </a:solidFill>
                <a:latin typeface="Berlin Sans FB" panose="020E0602020502020306" pitchFamily="34" charset="0"/>
              </a:rPr>
              <a:t>partiuUSP</a:t>
            </a:r>
            <a:endParaRPr lang="pt-BR" sz="7200" dirty="0">
              <a:solidFill>
                <a:srgbClr val="C00000"/>
              </a:solidFill>
              <a:latin typeface="Berlin Sans FB" panose="020E0602020502020306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37078" y="5290461"/>
            <a:ext cx="3354922" cy="41604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8" name="Google Shape;588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862918"/>
            <a:ext cx="12192000" cy="995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Google Shape;590;p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3839" y="5290461"/>
            <a:ext cx="3354922" cy="416046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026695" y="1378321"/>
            <a:ext cx="19159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>
                <a:solidFill>
                  <a:srgbClr val="002060"/>
                </a:solidFill>
                <a:latin typeface="Berlin Sans FB" panose="020E0602020502020306" pitchFamily="34" charset="0"/>
              </a:rPr>
              <a:t>Contato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165123" y="2292421"/>
            <a:ext cx="98237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600" dirty="0">
                <a:solidFill>
                  <a:schemeClr val="tx1"/>
                </a:solidFill>
                <a:latin typeface="+mn-lt"/>
              </a:rPr>
              <a:t>E-mail: </a:t>
            </a:r>
            <a:r>
              <a:rPr lang="pt-BR" sz="3600" b="1" dirty="0">
                <a:solidFill>
                  <a:schemeClr val="tx1"/>
                </a:solidFill>
                <a:latin typeface="+mn-lt"/>
              </a:rPr>
              <a:t>vemprausp@usp.br</a:t>
            </a:r>
          </a:p>
          <a:p>
            <a:pPr>
              <a:lnSpc>
                <a:spcPct val="150000"/>
              </a:lnSpc>
            </a:pPr>
            <a:r>
              <a:rPr lang="pt-BR" sz="3600" dirty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Rede Social: </a:t>
            </a:r>
            <a:r>
              <a:rPr lang="pt-BR" sz="3600" b="1" dirty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facebook.com/</a:t>
            </a:r>
            <a:r>
              <a:rPr lang="pt-BR" sz="3600" b="1" dirty="0" err="1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vemprausp</a:t>
            </a:r>
            <a:endParaRPr lang="pt-BR" sz="3600" b="1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7831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/>
          <p:nvPr/>
        </p:nvSpPr>
        <p:spPr>
          <a:xfrm>
            <a:off x="4533900" y="1361221"/>
            <a:ext cx="8610600" cy="3529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None/>
            </a:pPr>
            <a:r>
              <a:rPr lang="pt-BR" sz="9600" b="0" i="0" u="none" strike="noStrike" cap="none" dirty="0" err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CUCo</a:t>
            </a:r>
            <a:endParaRPr sz="9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lang="pt-BR" sz="4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Competição USP de</a:t>
            </a:r>
            <a:endParaRPr sz="4000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lang="pt-BR" sz="4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Conhecimentos</a:t>
            </a:r>
            <a:endParaRPr sz="4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200" y="6441954"/>
            <a:ext cx="3354922" cy="416046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1081">
            <a:off x="1131206" y="323787"/>
            <a:ext cx="4400182" cy="6226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5159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2"/>
          <p:cNvSpPr txBox="1">
            <a:spLocks/>
          </p:cNvSpPr>
          <p:nvPr/>
        </p:nvSpPr>
        <p:spPr>
          <a:xfrm>
            <a:off x="774953" y="147150"/>
            <a:ext cx="9329849" cy="1064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just"/>
            <a:r>
              <a:rPr lang="pt-BR" sz="3400" b="1" dirty="0">
                <a:solidFill>
                  <a:srgbClr val="C00000"/>
                </a:solidFill>
                <a:latin typeface="Berlin Sans FB Demi" panose="020E0802020502020306" pitchFamily="34" charset="0"/>
              </a:rPr>
              <a:t>Prêmios aos melhores colocados </a:t>
            </a:r>
          </a:p>
        </p:txBody>
      </p:sp>
      <p:sp>
        <p:nvSpPr>
          <p:cNvPr id="5" name="Retângulo 4"/>
          <p:cNvSpPr/>
          <p:nvPr/>
        </p:nvSpPr>
        <p:spPr>
          <a:xfrm>
            <a:off x="1071450" y="1286202"/>
            <a:ext cx="278767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latin typeface="Calibri" panose="020F0502020204030204" pitchFamily="34" charset="0"/>
                <a:cs typeface="Calibri" panose="020F0502020204030204" pitchFamily="34" charset="0"/>
              </a:rPr>
              <a:t>Certificado digital de participação emitido pela USP e FUVEST</a:t>
            </a:r>
          </a:p>
        </p:txBody>
      </p:sp>
      <p:sp>
        <p:nvSpPr>
          <p:cNvPr id="9" name="Retângulo 8"/>
          <p:cNvSpPr/>
          <p:nvPr/>
        </p:nvSpPr>
        <p:spPr>
          <a:xfrm>
            <a:off x="4500486" y="1365586"/>
            <a:ext cx="336989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latin typeface="Calibri" panose="020F0502020204030204" pitchFamily="34" charset="0"/>
                <a:cs typeface="Calibri" panose="020F0502020204030204" pitchFamily="34" charset="0"/>
              </a:rPr>
              <a:t>Acesso a Plataforma Online com material complementar de estudo</a:t>
            </a: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3"/>
          <a:srcRect l="23289" t="21740" r="24737" b="17772"/>
          <a:stretch/>
        </p:blipFill>
        <p:spPr>
          <a:xfrm>
            <a:off x="4856692" y="3328278"/>
            <a:ext cx="2723384" cy="1781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7078" y="6441954"/>
            <a:ext cx="3354922" cy="416046"/>
          </a:xfrm>
          <a:prstGeom prst="rect">
            <a:avLst/>
          </a:prstGeom>
        </p:spPr>
      </p:pic>
      <p:grpSp>
        <p:nvGrpSpPr>
          <p:cNvPr id="10" name="Agrupar 9"/>
          <p:cNvGrpSpPr/>
          <p:nvPr/>
        </p:nvGrpSpPr>
        <p:grpSpPr>
          <a:xfrm>
            <a:off x="1106746" y="3081147"/>
            <a:ext cx="2662900" cy="1871025"/>
            <a:chOff x="2595716" y="1165124"/>
            <a:chExt cx="6848018" cy="4748782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5"/>
            <a:srcRect l="21291" t="16973" r="22541" b="13749"/>
            <a:stretch/>
          </p:blipFill>
          <p:spPr>
            <a:xfrm>
              <a:off x="2595716" y="1165124"/>
              <a:ext cx="6848018" cy="4748782"/>
            </a:xfrm>
            <a:prstGeom prst="rect">
              <a:avLst/>
            </a:prstGeom>
          </p:spPr>
        </p:pic>
        <p:sp>
          <p:nvSpPr>
            <p:cNvPr id="8" name="Retângulo 7"/>
            <p:cNvSpPr/>
            <p:nvPr/>
          </p:nvSpPr>
          <p:spPr>
            <a:xfrm>
              <a:off x="8141110" y="3288890"/>
              <a:ext cx="766916" cy="1766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Retângulo 16"/>
            <p:cNvSpPr/>
            <p:nvPr/>
          </p:nvSpPr>
          <p:spPr>
            <a:xfrm>
              <a:off x="3190909" y="3508537"/>
              <a:ext cx="875993" cy="1316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Retângulo 17"/>
            <p:cNvSpPr/>
            <p:nvPr/>
          </p:nvSpPr>
          <p:spPr>
            <a:xfrm>
              <a:off x="7412934" y="3683774"/>
              <a:ext cx="1495092" cy="1618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Retângulo 18"/>
            <p:cNvSpPr/>
            <p:nvPr/>
          </p:nvSpPr>
          <p:spPr>
            <a:xfrm>
              <a:off x="3228483" y="3875877"/>
              <a:ext cx="690373" cy="1778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0" name="Textfeld 19"/>
          <p:cNvSpPr txBox="1"/>
          <p:nvPr/>
        </p:nvSpPr>
        <p:spPr>
          <a:xfrm>
            <a:off x="2590641" y="5788938"/>
            <a:ext cx="3132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>
                <a:solidFill>
                  <a:srgbClr val="7030A0"/>
                </a:solidFill>
                <a:latin typeface="Lucida Handwriting" panose="03010101010101010101" pitchFamily="66" charset="0"/>
              </a:rPr>
              <a:t>E </a:t>
            </a:r>
            <a:r>
              <a:rPr lang="de-DE" sz="2800" dirty="0" err="1">
                <a:solidFill>
                  <a:srgbClr val="7030A0"/>
                </a:solidFill>
                <a:latin typeface="Lucida Handwriting" panose="03010101010101010101" pitchFamily="66" charset="0"/>
              </a:rPr>
              <a:t>muito</a:t>
            </a:r>
            <a:r>
              <a:rPr lang="de-DE" sz="2800" dirty="0">
                <a:solidFill>
                  <a:srgbClr val="7030A0"/>
                </a:solidFill>
                <a:latin typeface="Lucida Handwriting" panose="03010101010101010101" pitchFamily="66" charset="0"/>
              </a:rPr>
              <a:t> </a:t>
            </a:r>
            <a:r>
              <a:rPr lang="de-DE" sz="2800" dirty="0" err="1">
                <a:solidFill>
                  <a:srgbClr val="7030A0"/>
                </a:solidFill>
                <a:latin typeface="Lucida Handwriting" panose="03010101010101010101" pitchFamily="66" charset="0"/>
              </a:rPr>
              <a:t>mais</a:t>
            </a:r>
            <a:r>
              <a:rPr lang="de-DE" sz="2800" dirty="0">
                <a:solidFill>
                  <a:srgbClr val="7030A0"/>
                </a:solidFill>
                <a:latin typeface="Lucida Handwriting" panose="03010101010101010101" pitchFamily="66" charset="0"/>
              </a:rPr>
              <a:t>!!</a:t>
            </a:r>
          </a:p>
        </p:txBody>
      </p:sp>
      <p:sp>
        <p:nvSpPr>
          <p:cNvPr id="21" name="Retângulo 12"/>
          <p:cNvSpPr/>
          <p:nvPr/>
        </p:nvSpPr>
        <p:spPr>
          <a:xfrm>
            <a:off x="8587929" y="1408309"/>
            <a:ext cx="289335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latin typeface="Calibri" panose="020F0502020204030204" pitchFamily="34" charset="0"/>
                <a:cs typeface="Calibri" panose="020F0502020204030204" pitchFamily="34" charset="0"/>
              </a:rPr>
              <a:t>Isenção da taxa de inscrição do vestibular FUVEST 2020 para alunos da 3ª série</a:t>
            </a:r>
          </a:p>
        </p:txBody>
      </p:sp>
      <p:pic>
        <p:nvPicPr>
          <p:cNvPr id="22" name="Picture 2" descr="Resultado de imagem para fuves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929" y="3725899"/>
            <a:ext cx="2714402" cy="1384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Google Shape;118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5400000">
            <a:off x="-3175767" y="3175768"/>
            <a:ext cx="6827784" cy="476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1301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732752" y="122107"/>
            <a:ext cx="67425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rgbClr val="002060"/>
                </a:solidFill>
                <a:latin typeface="Calibri"/>
                <a:cs typeface="Calibri"/>
              </a:rPr>
              <a:t>Etapas para a inscrição na </a:t>
            </a:r>
            <a:r>
              <a:rPr lang="pt-BR" sz="3200" b="1" dirty="0" err="1">
                <a:solidFill>
                  <a:srgbClr val="002060"/>
                </a:solidFill>
                <a:latin typeface="Calibri"/>
                <a:cs typeface="Calibri"/>
              </a:rPr>
              <a:t>CUCo</a:t>
            </a:r>
            <a:r>
              <a:rPr lang="pt-BR" sz="3200" b="1" dirty="0">
                <a:solidFill>
                  <a:srgbClr val="002060"/>
                </a:solidFill>
                <a:latin typeface="Calibri"/>
                <a:cs typeface="Calibri"/>
              </a:rPr>
              <a:t> 2020</a:t>
            </a:r>
            <a:endParaRPr lang="pt-BR" sz="3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5212" y="6506400"/>
            <a:ext cx="1946787" cy="24142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570823" y="1159567"/>
            <a:ext cx="10264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Primeira etapa: </a:t>
            </a:r>
            <a:r>
              <a:rPr 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Acesse o Site da </a:t>
            </a:r>
            <a:r>
              <a:rPr lang="pt-B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CUCo</a:t>
            </a:r>
            <a:r>
              <a:rPr 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570823" y="3040257"/>
            <a:ext cx="10264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Segunda etapa: </a:t>
            </a:r>
            <a:r>
              <a:rPr lang="pt-BR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Clique no ícone “FAÇA AQUI SUA INSCRIÇÃO”.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3262993" y="1801559"/>
            <a:ext cx="5314275" cy="6463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BR" sz="3600" b="1" dirty="0">
                <a:solidFill>
                  <a:srgbClr val="C00000"/>
                </a:solidFill>
              </a:rPr>
              <a:t>www.vemprausp.org.br</a:t>
            </a:r>
            <a:endParaRPr lang="pt-BR" sz="3600" dirty="0">
              <a:solidFill>
                <a:srgbClr val="C00000"/>
              </a:solidFill>
            </a:endParaRPr>
          </a:p>
        </p:txBody>
      </p:sp>
      <p:pic>
        <p:nvPicPr>
          <p:cNvPr id="22" name="Google Shape;118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-3190876" y="3190877"/>
            <a:ext cx="6858002" cy="4762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uppieren 5"/>
          <p:cNvGrpSpPr/>
          <p:nvPr/>
        </p:nvGrpSpPr>
        <p:grpSpPr>
          <a:xfrm>
            <a:off x="1824296" y="3719244"/>
            <a:ext cx="8800389" cy="2403406"/>
            <a:chOff x="2035312" y="4050402"/>
            <a:chExt cx="8800389" cy="2403406"/>
          </a:xfrm>
        </p:grpSpPr>
        <p:pic>
          <p:nvPicPr>
            <p:cNvPr id="1026" name="Picture 2" descr="C:\Users\Liriane\Desktop\1.png"/>
            <p:cNvPicPr>
              <a:picLocks noChangeAspect="1" noChangeArrowheads="1"/>
            </p:cNvPicPr>
            <p:nvPr/>
          </p:nvPicPr>
          <p:blipFill>
            <a:blip r:embed="rId5"/>
            <a:srcRect b="53702"/>
            <a:stretch>
              <a:fillRect/>
            </a:stretch>
          </p:blipFill>
          <p:spPr bwMode="auto">
            <a:xfrm>
              <a:off x="2035312" y="4050402"/>
              <a:ext cx="8305800" cy="2403406"/>
            </a:xfrm>
            <a:prstGeom prst="rect">
              <a:avLst/>
            </a:prstGeom>
            <a:noFill/>
          </p:spPr>
        </p:pic>
        <p:sp>
          <p:nvSpPr>
            <p:cNvPr id="12" name="Retângulo 11"/>
            <p:cNvSpPr/>
            <p:nvPr/>
          </p:nvSpPr>
          <p:spPr>
            <a:xfrm>
              <a:off x="8600660" y="5247861"/>
              <a:ext cx="874643" cy="107342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" name="Pfeil nach links 2"/>
            <p:cNvSpPr/>
            <p:nvPr/>
          </p:nvSpPr>
          <p:spPr>
            <a:xfrm>
              <a:off x="9534439" y="5604331"/>
              <a:ext cx="1301262" cy="360485"/>
            </a:xfrm>
            <a:prstGeom prst="leftArrow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26887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18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-3190876" y="3190877"/>
            <a:ext cx="6858002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4"/>
          <p:cNvSpPr txBox="1"/>
          <p:nvPr/>
        </p:nvSpPr>
        <p:spPr>
          <a:xfrm>
            <a:off x="927049" y="569631"/>
            <a:ext cx="10264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Terceira etapa: </a:t>
            </a:r>
            <a:r>
              <a:rPr 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Clique no botão “INSCRIÇÃO”.</a:t>
            </a:r>
          </a:p>
        </p:txBody>
      </p:sp>
      <p:grpSp>
        <p:nvGrpSpPr>
          <p:cNvPr id="3" name="Gruppieren 2"/>
          <p:cNvGrpSpPr/>
          <p:nvPr/>
        </p:nvGrpSpPr>
        <p:grpSpPr>
          <a:xfrm>
            <a:off x="1647849" y="1838633"/>
            <a:ext cx="8961158" cy="3746091"/>
            <a:chOff x="615462" y="1577584"/>
            <a:chExt cx="10670887" cy="4697956"/>
          </a:xfrm>
        </p:grpSpPr>
        <p:pic>
          <p:nvPicPr>
            <p:cNvPr id="3074" name="Picture 2" descr="C:\Users\Liriane\Desktop\2.2.png"/>
            <p:cNvPicPr>
              <a:picLocks noChangeAspect="1" noChangeArrowheads="1"/>
            </p:cNvPicPr>
            <p:nvPr/>
          </p:nvPicPr>
          <p:blipFill>
            <a:blip r:embed="rId3"/>
            <a:srcRect l="2101" r="3463" b="29700"/>
            <a:stretch>
              <a:fillRect/>
            </a:stretch>
          </p:blipFill>
          <p:spPr bwMode="auto">
            <a:xfrm>
              <a:off x="1188912" y="1577584"/>
              <a:ext cx="10097437" cy="4697956"/>
            </a:xfrm>
            <a:prstGeom prst="rect">
              <a:avLst/>
            </a:prstGeom>
            <a:noFill/>
          </p:spPr>
        </p:pic>
        <p:sp>
          <p:nvSpPr>
            <p:cNvPr id="7" name="Retângulo 6"/>
            <p:cNvSpPr/>
            <p:nvPr/>
          </p:nvSpPr>
          <p:spPr>
            <a:xfrm>
              <a:off x="1515649" y="4559474"/>
              <a:ext cx="864296" cy="45093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" name="Pfeil nach rechts 1"/>
            <p:cNvSpPr/>
            <p:nvPr/>
          </p:nvSpPr>
          <p:spPr>
            <a:xfrm>
              <a:off x="615462" y="4631679"/>
              <a:ext cx="800100" cy="306526"/>
            </a:xfrm>
            <a:prstGeom prst="right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453799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4"/>
          <p:cNvSpPr txBox="1"/>
          <p:nvPr/>
        </p:nvSpPr>
        <p:spPr>
          <a:xfrm>
            <a:off x="317449" y="91292"/>
            <a:ext cx="38415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Quarta etapa:  </a:t>
            </a:r>
            <a:r>
              <a:rPr lang="pt-BR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Preencha o campo com seu CPF.</a:t>
            </a:r>
            <a:endParaRPr lang="pt-B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98" name="Picture 2" descr="C:\Users\Liriane\Desktop\3.png"/>
          <p:cNvPicPr>
            <a:picLocks noChangeAspect="1" noChangeArrowheads="1"/>
          </p:cNvPicPr>
          <p:nvPr/>
        </p:nvPicPr>
        <p:blipFill>
          <a:blip r:embed="rId3"/>
          <a:srcRect l="2180" r="2961" b="33897"/>
          <a:stretch>
            <a:fillRect/>
          </a:stretch>
        </p:blipFill>
        <p:spPr bwMode="auto">
          <a:xfrm>
            <a:off x="235842" y="2115454"/>
            <a:ext cx="4395728" cy="2700118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4" name="Picture 2" descr="C:\Users\Liriane\Desktop\2.png"/>
          <p:cNvPicPr>
            <a:picLocks noChangeAspect="1" noChangeArrowheads="1"/>
          </p:cNvPicPr>
          <p:nvPr/>
        </p:nvPicPr>
        <p:blipFill rotWithShape="1">
          <a:blip r:embed="rId4"/>
          <a:srcRect l="4327" r="3531" b="46904"/>
          <a:stretch/>
        </p:blipFill>
        <p:spPr bwMode="auto">
          <a:xfrm>
            <a:off x="6725727" y="846627"/>
            <a:ext cx="5110235" cy="1840448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5" name="Textfeld 4"/>
          <p:cNvSpPr txBox="1"/>
          <p:nvPr/>
        </p:nvSpPr>
        <p:spPr>
          <a:xfrm>
            <a:off x="6324785" y="153386"/>
            <a:ext cx="5867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Caso</a:t>
            </a:r>
            <a:r>
              <a:rPr lang="de-DE" sz="18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você</a:t>
            </a:r>
            <a:r>
              <a:rPr lang="de-DE" sz="18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b="1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já</a:t>
            </a:r>
            <a:r>
              <a:rPr lang="de-DE" sz="18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b="1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tenha</a:t>
            </a:r>
            <a:r>
              <a:rPr lang="de-DE" sz="18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b="1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participado</a:t>
            </a:r>
            <a:r>
              <a:rPr lang="de-DE" sz="18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de-DE" sz="1800" b="1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outras</a:t>
            </a:r>
            <a:r>
              <a:rPr lang="de-DE" sz="18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b="1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edi</a:t>
            </a:r>
            <a:r>
              <a:rPr lang="pt-BR" sz="1800" b="1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çõ</a:t>
            </a:r>
            <a:r>
              <a:rPr lang="de-DE" sz="18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 da </a:t>
            </a:r>
            <a:r>
              <a:rPr lang="de-DE" sz="1800" b="1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CUCo</a:t>
            </a:r>
            <a:r>
              <a:rPr lang="de-DE" sz="18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aparecerá</a:t>
            </a:r>
            <a:r>
              <a:rPr lang="de-DE" sz="18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</a:t>
            </a:r>
            <a:r>
              <a:rPr lang="de-DE" sz="18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campos</a:t>
            </a:r>
            <a:r>
              <a:rPr lang="de-DE" sz="18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</a:t>
            </a:r>
            <a:r>
              <a:rPr lang="de-DE" sz="18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colocar</a:t>
            </a:r>
            <a:r>
              <a:rPr lang="de-DE" sz="18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seu</a:t>
            </a:r>
            <a:r>
              <a:rPr lang="de-DE" sz="18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login</a:t>
            </a:r>
            <a:r>
              <a:rPr lang="de-DE" sz="18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de-DE" sz="1800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senha</a:t>
            </a:r>
            <a:r>
              <a:rPr lang="de-DE" sz="18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2" name="Pfeil nach rechts 1"/>
          <p:cNvSpPr/>
          <p:nvPr/>
        </p:nvSpPr>
        <p:spPr>
          <a:xfrm rot="20042738">
            <a:off x="4842785" y="1979615"/>
            <a:ext cx="1543664" cy="393291"/>
          </a:xfrm>
          <a:prstGeom prst="rightArrow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Pfeil nach rechts 6"/>
          <p:cNvSpPr/>
          <p:nvPr/>
        </p:nvSpPr>
        <p:spPr>
          <a:xfrm rot="1200141">
            <a:off x="4760415" y="4499375"/>
            <a:ext cx="1543664" cy="393291"/>
          </a:xfrm>
          <a:prstGeom prst="righ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6959552" y="3245634"/>
            <a:ext cx="4597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Caso</a:t>
            </a:r>
            <a:r>
              <a:rPr lang="de-DE" sz="1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seja</a:t>
            </a:r>
            <a:r>
              <a:rPr lang="de-DE" sz="1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de-DE" sz="18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primeira</a:t>
            </a:r>
            <a:r>
              <a:rPr lang="de-DE" sz="1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vez</a:t>
            </a:r>
            <a:r>
              <a:rPr lang="de-DE" sz="1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</a:t>
            </a:r>
            <a:r>
              <a:rPr lang="de-DE" sz="1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participa</a:t>
            </a:r>
            <a:r>
              <a:rPr lang="de-DE" sz="1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de-DE" sz="18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CUCo</a:t>
            </a:r>
            <a:r>
              <a:rPr lang="de-DE" sz="1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aparecerá</a:t>
            </a:r>
            <a:r>
              <a:rPr lang="de-DE" sz="1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</a:t>
            </a:r>
            <a:r>
              <a:rPr lang="de-DE" sz="1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campos</a:t>
            </a:r>
            <a:r>
              <a:rPr lang="de-DE" sz="1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</a:t>
            </a:r>
            <a:r>
              <a:rPr lang="de-DE" sz="1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inserir</a:t>
            </a:r>
            <a:r>
              <a:rPr lang="de-DE" sz="1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seus</a:t>
            </a:r>
            <a:r>
              <a:rPr lang="de-DE" sz="1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dados</a:t>
            </a:r>
            <a:r>
              <a:rPr lang="de-DE" sz="1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3" name="Pfeil nach unten 2"/>
          <p:cNvSpPr/>
          <p:nvPr/>
        </p:nvSpPr>
        <p:spPr>
          <a:xfrm>
            <a:off x="1835125" y="1088008"/>
            <a:ext cx="337804" cy="6523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1" name="Gruppieren 10"/>
          <p:cNvGrpSpPr/>
          <p:nvPr/>
        </p:nvGrpSpPr>
        <p:grpSpPr>
          <a:xfrm>
            <a:off x="7121781" y="3983083"/>
            <a:ext cx="4169270" cy="2700118"/>
            <a:chOff x="7387961" y="4570391"/>
            <a:chExt cx="3740861" cy="2112809"/>
          </a:xfrm>
        </p:grpSpPr>
        <p:pic>
          <p:nvPicPr>
            <p:cNvPr id="10" name="Grafik 9"/>
            <p:cNvPicPr>
              <a:picLocks noChangeAspect="1"/>
            </p:cNvPicPr>
            <p:nvPr/>
          </p:nvPicPr>
          <p:blipFill rotWithShape="1">
            <a:blip r:embed="rId5"/>
            <a:srcRect l="19032" t="-144" r="15000" b="33907"/>
            <a:stretch/>
          </p:blipFill>
          <p:spPr>
            <a:xfrm>
              <a:off x="7387961" y="4570391"/>
              <a:ext cx="3740861" cy="2112809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</p:pic>
        <p:sp>
          <p:nvSpPr>
            <p:cNvPr id="6" name="Rechteck 5"/>
            <p:cNvSpPr/>
            <p:nvPr/>
          </p:nvSpPr>
          <p:spPr>
            <a:xfrm>
              <a:off x="7497696" y="5581994"/>
              <a:ext cx="475345" cy="655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205763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18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-3190876" y="3190877"/>
            <a:ext cx="6858002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4"/>
          <p:cNvSpPr txBox="1"/>
          <p:nvPr/>
        </p:nvSpPr>
        <p:spPr>
          <a:xfrm>
            <a:off x="838558" y="412315"/>
            <a:ext cx="109404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Quinta etapa: </a:t>
            </a:r>
            <a:r>
              <a:rPr 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Preencha/Atualize os campos com seus dados </a:t>
            </a:r>
            <a:r>
              <a:rPr lang="pt-BR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até o final da página.</a:t>
            </a:r>
            <a:r>
              <a:rPr lang="pt-BR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t-B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Gruppieren 10"/>
          <p:cNvGrpSpPr/>
          <p:nvPr/>
        </p:nvGrpSpPr>
        <p:grpSpPr>
          <a:xfrm>
            <a:off x="2487561" y="1632155"/>
            <a:ext cx="7683843" cy="4494832"/>
            <a:chOff x="1903958" y="1176368"/>
            <a:chExt cx="8542750" cy="5262010"/>
          </a:xfrm>
        </p:grpSpPr>
        <p:pic>
          <p:nvPicPr>
            <p:cNvPr id="12" name="Picture 2" descr="C:\Users\Liriane\Desktop\4.png"/>
            <p:cNvPicPr>
              <a:picLocks noChangeAspect="1" noChangeArrowheads="1"/>
            </p:cNvPicPr>
            <p:nvPr/>
          </p:nvPicPr>
          <p:blipFill>
            <a:blip r:embed="rId3"/>
            <a:srcRect l="3542" r="3712" b="8595"/>
            <a:stretch>
              <a:fillRect/>
            </a:stretch>
          </p:blipFill>
          <p:spPr bwMode="auto">
            <a:xfrm>
              <a:off x="1903958" y="1176368"/>
              <a:ext cx="8542750" cy="5262010"/>
            </a:xfrm>
            <a:prstGeom prst="rect">
              <a:avLst/>
            </a:prstGeom>
            <a:noFill/>
          </p:spPr>
        </p:pic>
        <p:sp>
          <p:nvSpPr>
            <p:cNvPr id="13" name="Retângulo 10"/>
            <p:cNvSpPr/>
            <p:nvPr/>
          </p:nvSpPr>
          <p:spPr>
            <a:xfrm>
              <a:off x="2167003" y="3607496"/>
              <a:ext cx="914400" cy="15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430731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4"/>
          <p:cNvSpPr txBox="1"/>
          <p:nvPr/>
        </p:nvSpPr>
        <p:spPr>
          <a:xfrm>
            <a:off x="618991" y="152793"/>
            <a:ext cx="10894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Sexta etapa: </a:t>
            </a:r>
            <a:r>
              <a:rPr 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pt-BR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final da página clique no botão “SALVAR”.</a:t>
            </a:r>
            <a:endParaRPr lang="pt-B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1851525" y="1263437"/>
            <a:ext cx="8415925" cy="4404151"/>
            <a:chOff x="1081548" y="1102923"/>
            <a:chExt cx="9753113" cy="5110364"/>
          </a:xfrm>
        </p:grpSpPr>
        <p:pic>
          <p:nvPicPr>
            <p:cNvPr id="6146" name="Picture 2" descr="C:\Users\Liriane\Desktop\6.png"/>
            <p:cNvPicPr>
              <a:picLocks noChangeAspect="1" noChangeArrowheads="1"/>
            </p:cNvPicPr>
            <p:nvPr/>
          </p:nvPicPr>
          <p:blipFill>
            <a:blip r:embed="rId3"/>
            <a:srcRect l="3048" t="10423" r="4416" b="12000"/>
            <a:stretch>
              <a:fillRect/>
            </a:stretch>
          </p:blipFill>
          <p:spPr bwMode="auto">
            <a:xfrm>
              <a:off x="1081548" y="1102923"/>
              <a:ext cx="9753113" cy="5110364"/>
            </a:xfrm>
            <a:prstGeom prst="rect">
              <a:avLst/>
            </a:prstGeom>
            <a:noFill/>
          </p:spPr>
        </p:pic>
        <p:sp>
          <p:nvSpPr>
            <p:cNvPr id="5" name="Retângulo 4"/>
            <p:cNvSpPr/>
            <p:nvPr/>
          </p:nvSpPr>
          <p:spPr>
            <a:xfrm>
              <a:off x="5533858" y="5718573"/>
              <a:ext cx="864296" cy="45093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7" name="Google Shape;118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-3190876" y="3190877"/>
            <a:ext cx="6858002" cy="476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5763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4"/>
          <p:cNvSpPr txBox="1"/>
          <p:nvPr/>
        </p:nvSpPr>
        <p:spPr>
          <a:xfrm>
            <a:off x="956546" y="197047"/>
            <a:ext cx="11235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Sétima etapa:  </a:t>
            </a:r>
            <a:r>
              <a:rPr lang="pt-BR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Preencha/Atualize os campos com seus dados até o final da página.</a:t>
            </a:r>
            <a:endParaRPr lang="pt-B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Google Shape;11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-3190876" y="3190877"/>
            <a:ext cx="6858002" cy="4762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uppieren 9"/>
          <p:cNvGrpSpPr/>
          <p:nvPr/>
        </p:nvGrpSpPr>
        <p:grpSpPr>
          <a:xfrm>
            <a:off x="2076015" y="1596766"/>
            <a:ext cx="7659327" cy="4633634"/>
            <a:chOff x="2076015" y="1596766"/>
            <a:chExt cx="7659327" cy="4633634"/>
          </a:xfrm>
        </p:grpSpPr>
        <p:grpSp>
          <p:nvGrpSpPr>
            <p:cNvPr id="6" name="Gruppieren 5"/>
            <p:cNvGrpSpPr/>
            <p:nvPr/>
          </p:nvGrpSpPr>
          <p:grpSpPr>
            <a:xfrm>
              <a:off x="2076015" y="1596766"/>
              <a:ext cx="7659327" cy="4633634"/>
              <a:chOff x="2076015" y="1596766"/>
              <a:chExt cx="7659327" cy="4633634"/>
            </a:xfrm>
          </p:grpSpPr>
          <p:pic>
            <p:nvPicPr>
              <p:cNvPr id="7170" name="Picture 2" descr="C:\Users\Liriane\Desktop\7.png"/>
              <p:cNvPicPr>
                <a:picLocks noChangeAspect="1" noChangeArrowheads="1"/>
              </p:cNvPicPr>
              <p:nvPr/>
            </p:nvPicPr>
            <p:blipFill>
              <a:blip r:embed="rId4"/>
              <a:srcRect l="2691" t="446" r="3718" b="8962"/>
              <a:stretch>
                <a:fillRect/>
              </a:stretch>
            </p:blipFill>
            <p:spPr bwMode="auto">
              <a:xfrm>
                <a:off x="2076015" y="1596766"/>
                <a:ext cx="7659327" cy="4633634"/>
              </a:xfrm>
              <a:prstGeom prst="rect">
                <a:avLst/>
              </a:prstGeom>
              <a:noFill/>
            </p:spPr>
          </p:pic>
          <p:sp>
            <p:nvSpPr>
              <p:cNvPr id="5" name="Rechteck 4"/>
              <p:cNvSpPr/>
              <p:nvPr/>
            </p:nvSpPr>
            <p:spPr>
              <a:xfrm>
                <a:off x="5911702" y="4795284"/>
                <a:ext cx="1892596" cy="22328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7" name="Rechteck 6"/>
            <p:cNvSpPr/>
            <p:nvPr/>
          </p:nvSpPr>
          <p:spPr>
            <a:xfrm>
              <a:off x="7581014" y="1733107"/>
              <a:ext cx="1158949" cy="2551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2057635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271</Words>
  <Application>Microsoft Office PowerPoint</Application>
  <PresentationFormat>Widescreen</PresentationFormat>
  <Paragraphs>34</Paragraphs>
  <Slides>13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21" baseType="lpstr">
      <vt:lpstr>Lucida Handwriting</vt:lpstr>
      <vt:lpstr>Berlin Sans FB Demi</vt:lpstr>
      <vt:lpstr>Century Schoolbook</vt:lpstr>
      <vt:lpstr>Arial</vt:lpstr>
      <vt:lpstr>Arial Black</vt:lpstr>
      <vt:lpstr>Berlin Sans FB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Ariane</dc:creator>
  <cp:lastModifiedBy>Ronan César Perucci</cp:lastModifiedBy>
  <cp:revision>132</cp:revision>
  <dcterms:modified xsi:type="dcterms:W3CDTF">2020-07-09T19:02:32Z</dcterms:modified>
</cp:coreProperties>
</file>