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72" r:id="rId5"/>
    <p:sldId id="258" r:id="rId6"/>
    <p:sldId id="259" r:id="rId7"/>
    <p:sldId id="273" r:id="rId8"/>
    <p:sldId id="260" r:id="rId9"/>
    <p:sldId id="275" r:id="rId10"/>
    <p:sldId id="274" r:id="rId11"/>
    <p:sldId id="261" r:id="rId12"/>
    <p:sldId id="276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447830D-7A55-4805-93AD-18AD788E3F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269AD0FC-D686-4F54-8407-BE1150AD14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6BE7E4FE-1E09-401C-B867-185DDCDC8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4AB9-7FA6-4C0B-A1D7-1A109101D0A6}" type="datetimeFigureOut">
              <a:rPr lang="pt-BR" smtClean="0"/>
              <a:t>17/07/2020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5921AED-2F3A-448B-9690-81666B13E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591CA49-4C6B-4867-87BD-AB6CCD2DC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5C0F-01C0-4032-8FEA-88EB173A26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1705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480A28C-0EF3-467D-A88F-E2CB68E02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A8078E32-FB1E-43FB-849E-EF9CC59B33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715434EB-C7DE-4F51-95F5-C6939CEF1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4AB9-7FA6-4C0B-A1D7-1A109101D0A6}" type="datetimeFigureOut">
              <a:rPr lang="pt-BR" smtClean="0"/>
              <a:t>17/07/2020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3E1B0E1-73A8-4080-8DA1-099C33E1C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1EDF7CD-0CD3-41D3-8C70-9C54DE8C8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5C0F-01C0-4032-8FEA-88EB173A26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7479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86A33C50-3482-4913-AD75-D323DD00DB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789C2101-A907-4BDE-ABD6-3CC450986C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FEC1EAE7-D953-4BB2-8B22-02A5491C1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4AB9-7FA6-4C0B-A1D7-1A109101D0A6}" type="datetimeFigureOut">
              <a:rPr lang="pt-BR" smtClean="0"/>
              <a:t>17/07/2020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2D397014-5D6F-43CD-A4FB-3DA24884A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B0903BE-42F6-4901-B74F-D47007614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5C0F-01C0-4032-8FEA-88EB173A26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8283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6E097BC-DFAD-42BD-9B9D-1E27544D8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9E8D1D0-1BCC-4E99-8CB6-AFC36F009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158D813-4F5D-477B-9447-B7F92E4CB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4AB9-7FA6-4C0B-A1D7-1A109101D0A6}" type="datetimeFigureOut">
              <a:rPr lang="pt-BR" smtClean="0"/>
              <a:t>17/07/2020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D3C2D796-74EE-494F-93E7-0C670F0AA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306A80B4-6BC4-41FD-9868-91F99967E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5C0F-01C0-4032-8FEA-88EB173A26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2944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075539E-074C-4AEC-A413-8A876C3DA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B1899808-DC65-4340-92F9-D5C866491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2EDCEA1-4902-418E-A372-A412F95BB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4AB9-7FA6-4C0B-A1D7-1A109101D0A6}" type="datetimeFigureOut">
              <a:rPr lang="pt-BR" smtClean="0"/>
              <a:t>17/07/2020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CDC68D5B-C353-4AAB-8EF1-53DD268BD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54C9E9EA-7CD3-4EF9-9907-BCAE8996B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5C0F-01C0-4032-8FEA-88EB173A26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1547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A8950C3-C765-41BE-BE26-784F79E85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26B8E96-C574-42A5-BFBE-BC6D3556CA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ADC7C204-5E0B-4D0C-AF30-3A0F1E2B42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D7FCB732-0C24-424B-9A80-3D5A1B07F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4AB9-7FA6-4C0B-A1D7-1A109101D0A6}" type="datetimeFigureOut">
              <a:rPr lang="pt-BR" smtClean="0"/>
              <a:t>17/07/2020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50439941-3CA2-430F-8DA8-153ABA6C2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094B8545-04CB-47AD-B23E-AABCC14EB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5C0F-01C0-4032-8FEA-88EB173A26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0209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3448545-7C24-4710-B693-87E0D58C0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6AB35C62-31F3-4081-A52D-D5D4622764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C7BF6E39-DD1E-45E0-85A8-09FA24A433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64731A76-4943-4542-9D75-95EAC90C46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BB9D10E7-C199-4330-8DDC-A540F1B584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F133B7FE-7E6F-4BEA-8EB5-0EF758ABB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4AB9-7FA6-4C0B-A1D7-1A109101D0A6}" type="datetimeFigureOut">
              <a:rPr lang="pt-BR" smtClean="0"/>
              <a:t>17/07/2020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A99E9F42-8EAC-40B6-B49B-616DC0B27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C83187D8-1032-47E1-86FE-C53AE9AF1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5C0F-01C0-4032-8FEA-88EB173A26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2865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FB3B5A1-6190-4A0E-A72B-7D717131E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26C34A47-818B-40A8-84AF-43138AAB3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4AB9-7FA6-4C0B-A1D7-1A109101D0A6}" type="datetimeFigureOut">
              <a:rPr lang="pt-BR" smtClean="0"/>
              <a:t>17/07/2020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3CCF0E5D-A9F9-463E-8350-67C301A8B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CBFD5FA1-7F69-431D-93C2-CF40EBB98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5C0F-01C0-4032-8FEA-88EB173A26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2091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1A6B7538-062F-455C-8E08-75E055789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4AB9-7FA6-4C0B-A1D7-1A109101D0A6}" type="datetimeFigureOut">
              <a:rPr lang="pt-BR" smtClean="0"/>
              <a:t>17/07/2020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4EA04784-48AE-498B-AD35-4E21904FE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EF83183E-C1B7-443B-B104-DC1AC6C1F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5C0F-01C0-4032-8FEA-88EB173A26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818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CBFAED6-F8BE-449E-B0E2-9C2DD17E9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B86F46E-B433-41AB-8298-73AA42C8E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94D74AFC-D1D9-4CB4-869B-E38052C5B6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589B4503-1FA5-4174-B67B-356ADC239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4AB9-7FA6-4C0B-A1D7-1A109101D0A6}" type="datetimeFigureOut">
              <a:rPr lang="pt-BR" smtClean="0"/>
              <a:t>17/07/2020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CB4054A9-6FFE-4B75-83AD-DC6AE1168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BFACE4C1-EE44-4131-BB49-E1047E9FF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5C0F-01C0-4032-8FEA-88EB173A26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0647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062795F-288F-4854-8C8E-C0FBA3B8E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DF462692-C097-4D8E-B3D6-1DDAE512A1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5538AD92-6D75-429F-8068-71137160AC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B18ABA8B-BB92-4A4A-BDD8-D023125D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4AB9-7FA6-4C0B-A1D7-1A109101D0A6}" type="datetimeFigureOut">
              <a:rPr lang="pt-BR" smtClean="0"/>
              <a:t>17/07/2020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2023C563-3C99-4E61-9E56-415C3C9DE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75E55480-1EAA-4344-B6F3-E54A8CC72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5C0F-01C0-4032-8FEA-88EB173A26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3239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B5DC6B9D-EB39-4372-ABBC-0E6CF5733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78E45559-ADF8-4228-9261-56E667416E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53DE6F06-2DF0-4422-AE93-853238E96B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C4AB9-7FA6-4C0B-A1D7-1A109101D0A6}" type="datetimeFigureOut">
              <a:rPr lang="pt-BR" smtClean="0"/>
              <a:t>17/07/2020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BDD68E62-DB83-42F1-8149-92948D39F7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43A6B467-EF40-4C7B-9692-9954C5F0B8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C5C0F-01C0-4032-8FEA-88EB173A26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7475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5706DAA-DC1E-4F7A-9D04-4D4F0841CC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789043"/>
            <a:ext cx="8963697" cy="1894316"/>
          </a:xfr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b="1" dirty="0"/>
              <a:t>I WEBINAR DE  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BOAS </a:t>
            </a:r>
            <a:r>
              <a:rPr lang="pt-BR" b="1" dirty="0"/>
              <a:t>PRÁTICAS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FC823974-A9A0-40AB-9FCC-87FFF7985F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97076" y="4386469"/>
            <a:ext cx="3909393" cy="874643"/>
          </a:xfrm>
        </p:spPr>
        <p:txBody>
          <a:bodyPr>
            <a:normAutofit/>
          </a:bodyPr>
          <a:lstStyle/>
          <a:p>
            <a:pPr algn="r"/>
            <a:r>
              <a:rPr lang="pt-BR" sz="1800" b="1" dirty="0"/>
              <a:t>2020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1A21284F-D6C6-4754-854C-7B78AC6696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35" t="15249" r="60000" b="77285"/>
          <a:stretch/>
        </p:blipFill>
        <p:spPr>
          <a:xfrm>
            <a:off x="7466403" y="5769268"/>
            <a:ext cx="4181016" cy="544197"/>
          </a:xfrm>
          <a:prstGeom prst="rect">
            <a:avLst/>
          </a:prstGeom>
        </p:spPr>
      </p:pic>
      <p:pic>
        <p:nvPicPr>
          <p:cNvPr id="10" name="Picture 8" descr="Logo do Governo do Estado de São Paulo com assinatura da Secretaria da Educação do Estado de São Paulo">
            <a:extLst>
              <a:ext uri="{FF2B5EF4-FFF2-40B4-BE49-F238E27FC236}">
                <a16:creationId xmlns:a16="http://schemas.microsoft.com/office/drawing/2014/main" xmlns="" id="{4C34F68E-8D24-4741-AE17-415EDC58E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81" y="5517510"/>
            <a:ext cx="2223238" cy="1122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4"/>
          <a:srcRect l="33833" t="24956" r="34592" b="25748"/>
          <a:stretch/>
        </p:blipFill>
        <p:spPr>
          <a:xfrm>
            <a:off x="8963697" y="717014"/>
            <a:ext cx="3228304" cy="283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08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6CBA876-3348-4C6D-974A-6EAFA4BD3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1322" y="365125"/>
            <a:ext cx="8062659" cy="1257613"/>
          </a:xfrm>
          <a:solidFill>
            <a:srgbClr val="00B0F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/>
              <a:t>REFERÊNCIAS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52AFB9D-0507-42CE-A56D-124C59E6D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33833" t="24956" r="34592" b="25748"/>
          <a:stretch/>
        </p:blipFill>
        <p:spPr>
          <a:xfrm>
            <a:off x="10255127" y="106142"/>
            <a:ext cx="1727837" cy="1516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97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CEC3193-6DF8-44E4-AA37-3AFAAE09D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2539" y="365125"/>
            <a:ext cx="8261442" cy="1244734"/>
          </a:xfrm>
          <a:solidFill>
            <a:srgbClr val="00B0F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/>
              <a:t>REGISTROS DA 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0990428-39FA-4B0C-B3B1-9C9D9DA70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33833" t="24956" r="34592" b="25748"/>
          <a:stretch/>
        </p:blipFill>
        <p:spPr>
          <a:xfrm>
            <a:off x="10269801" y="106142"/>
            <a:ext cx="1713164" cy="150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04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CEC3193-6DF8-44E4-AA37-3AFAAE09D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REGISTROS DA 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0990428-39FA-4B0C-B3B1-9C9D9DA70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85CF2D21-E72D-41B4-865A-96E7E68BA619}"/>
              </a:ext>
            </a:extLst>
          </p:cNvPr>
          <p:cNvSpPr txBox="1">
            <a:spLocks/>
          </p:cNvSpPr>
          <p:nvPr/>
        </p:nvSpPr>
        <p:spPr>
          <a:xfrm>
            <a:off x="1762539" y="365126"/>
            <a:ext cx="8167072" cy="1154582"/>
          </a:xfrm>
          <a:prstGeom prst="rect">
            <a:avLst/>
          </a:prstGeom>
          <a:solidFill>
            <a:srgbClr val="00B0F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REGISTROS DA AÇÃO</a:t>
            </a:r>
            <a:endParaRPr lang="pt-BR" b="1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/>
          <a:srcRect l="33833" t="24956" r="34592" b="25748"/>
          <a:stretch/>
        </p:blipFill>
        <p:spPr>
          <a:xfrm>
            <a:off x="10106911" y="102267"/>
            <a:ext cx="1806047" cy="1585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21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5706DAA-DC1E-4F7A-9D04-4D4F0841CC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4969565"/>
          </a:xfrm>
          <a:solidFill>
            <a:srgbClr val="00B0F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sz="4000" b="1" dirty="0"/>
              <a:t>NOME DA ESCOLA</a:t>
            </a:r>
            <a:r>
              <a:rPr lang="pt-BR" sz="5300" b="1" dirty="0"/>
              <a:t/>
            </a:r>
            <a:br>
              <a:rPr lang="pt-BR" sz="5300" b="1" dirty="0"/>
            </a:br>
            <a:r>
              <a:rPr lang="pt-BR" sz="5300" b="1" dirty="0"/>
              <a:t/>
            </a:r>
            <a:br>
              <a:rPr lang="pt-BR" sz="5300" b="1" dirty="0"/>
            </a:br>
            <a:r>
              <a:rPr lang="pt-BR" sz="4900" b="1" dirty="0"/>
              <a:t>TÍTULO DO TRABALHO</a:t>
            </a:r>
            <a:r>
              <a:rPr lang="pt-BR" sz="5300" b="1" dirty="0"/>
              <a:t/>
            </a:r>
            <a:br>
              <a:rPr lang="pt-BR" sz="5300" b="1" dirty="0"/>
            </a:br>
            <a:r>
              <a:rPr lang="pt-BR" sz="5300" b="1" dirty="0"/>
              <a:t/>
            </a:r>
            <a:br>
              <a:rPr lang="pt-BR" sz="5300" b="1" dirty="0"/>
            </a:br>
            <a:r>
              <a:rPr lang="pt-BR" sz="4000" b="1" dirty="0"/>
              <a:t>NOME DO(s) AUTOR(es)</a:t>
            </a:r>
            <a:br>
              <a:rPr lang="pt-BR" sz="4000" b="1" dirty="0"/>
            </a:br>
            <a:r>
              <a:rPr lang="pt-BR" sz="4000" b="1" dirty="0"/>
              <a:t/>
            </a:r>
            <a:br>
              <a:rPr lang="pt-BR" sz="4000" b="1" dirty="0"/>
            </a:br>
            <a:r>
              <a:rPr lang="pt-BR" sz="4000" b="1" dirty="0"/>
              <a:t>TEMÁTICA:</a:t>
            </a:r>
            <a:br>
              <a:rPr lang="pt-BR" sz="4000" b="1" dirty="0"/>
            </a:br>
            <a:endParaRPr lang="pt-BR" sz="5300" b="1" dirty="0"/>
          </a:p>
        </p:txBody>
      </p:sp>
      <p:pic>
        <p:nvPicPr>
          <p:cNvPr id="1032" name="Picture 8" descr="Logo do Governo do Estado de São Paulo com assinatura da Secretaria da Educação do Estado de São Paulo">
            <a:extLst>
              <a:ext uri="{FF2B5EF4-FFF2-40B4-BE49-F238E27FC236}">
                <a16:creationId xmlns:a16="http://schemas.microsoft.com/office/drawing/2014/main" xmlns="" id="{09691CF7-B869-4A92-89F2-E872816E9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81" y="5517510"/>
            <a:ext cx="2223238" cy="1122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1A21284F-D6C6-4754-854C-7B78AC6696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935" t="15249" r="60000" b="77285"/>
          <a:stretch/>
        </p:blipFill>
        <p:spPr>
          <a:xfrm>
            <a:off x="7738027" y="5823035"/>
            <a:ext cx="3909392" cy="511799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4"/>
          <a:srcRect l="33833" t="24956" r="34592" b="25748"/>
          <a:stretch/>
        </p:blipFill>
        <p:spPr>
          <a:xfrm>
            <a:off x="9554454" y="106141"/>
            <a:ext cx="2637546" cy="2315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90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1DECEA0-1976-4C64-9B8B-6FECBD3B3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4087" y="365125"/>
            <a:ext cx="7939919" cy="1325563"/>
          </a:xfrm>
          <a:solidFill>
            <a:srgbClr val="00B0F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/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61D1D96-1609-41F9-9C0C-7FB6351DC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endParaRPr lang="pt-BR" sz="24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33833" t="24956" r="34592" b="25748"/>
          <a:stretch/>
        </p:blipFill>
        <p:spPr>
          <a:xfrm>
            <a:off x="10177713" y="106142"/>
            <a:ext cx="1805251" cy="1584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71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1DECEA0-1976-4C64-9B8B-6FECBD3B3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4087" y="365125"/>
            <a:ext cx="7399006" cy="1325563"/>
          </a:xfrm>
          <a:solidFill>
            <a:srgbClr val="00B0F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/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61D1D96-1609-41F9-9C0C-7FB6351DC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endParaRPr lang="pt-BR" sz="24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33833" t="24956" r="34592" b="25748"/>
          <a:stretch/>
        </p:blipFill>
        <p:spPr>
          <a:xfrm>
            <a:off x="10161431" y="106142"/>
            <a:ext cx="1821534" cy="1598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73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3CA7D0E-4930-4A80-8A95-350B30ACE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339" y="365125"/>
            <a:ext cx="7836515" cy="1325563"/>
          </a:xfrm>
          <a:solidFill>
            <a:srgbClr val="00B0F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/>
              <a:t>DESENVOLVIMENTO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B754F4A-A553-4FDF-8A3C-5BAF7D78F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endParaRPr lang="pt-BR" sz="24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33833" t="24956" r="34592" b="25748"/>
          <a:stretch/>
        </p:blipFill>
        <p:spPr>
          <a:xfrm>
            <a:off x="10238703" y="106142"/>
            <a:ext cx="1744261" cy="1531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58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E16D8B9-2FDE-47FD-B6B0-F5559D72F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DESENVOLVIMENTO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7F4445E-9415-4277-937E-4FB35FFB6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endParaRPr lang="pt-BR" sz="2400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618808B9-346F-4A13-872B-40C788A065E2}"/>
              </a:ext>
            </a:extLst>
          </p:cNvPr>
          <p:cNvSpPr txBox="1">
            <a:spLocks/>
          </p:cNvSpPr>
          <p:nvPr/>
        </p:nvSpPr>
        <p:spPr>
          <a:xfrm>
            <a:off x="2067339" y="365125"/>
            <a:ext cx="7978182" cy="1325563"/>
          </a:xfrm>
          <a:prstGeom prst="rect">
            <a:avLst/>
          </a:prstGeom>
          <a:solidFill>
            <a:srgbClr val="00B0F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DESENVOLVIMENTO</a:t>
            </a:r>
            <a:endParaRPr lang="pt-BR" b="1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/>
          <a:srcRect l="33833" t="24956" r="34592" b="25748"/>
          <a:stretch/>
        </p:blipFill>
        <p:spPr>
          <a:xfrm>
            <a:off x="10284473" y="106142"/>
            <a:ext cx="1698491" cy="149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10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E16D8B9-2FDE-47FD-B6B0-F5559D72F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DESENVOLVIMENTO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7F4445E-9415-4277-937E-4FB35FFB6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endParaRPr lang="pt-BR" sz="2400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48D3872E-8F74-4A31-A92D-956D88594D77}"/>
              </a:ext>
            </a:extLst>
          </p:cNvPr>
          <p:cNvSpPr txBox="1">
            <a:spLocks/>
          </p:cNvSpPr>
          <p:nvPr/>
        </p:nvSpPr>
        <p:spPr>
          <a:xfrm>
            <a:off x="2067339" y="365125"/>
            <a:ext cx="7913788" cy="1325563"/>
          </a:xfrm>
          <a:prstGeom prst="rect">
            <a:avLst/>
          </a:prstGeom>
          <a:solidFill>
            <a:srgbClr val="00B0F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DESENVOLVIMENTO</a:t>
            </a:r>
            <a:endParaRPr lang="pt-BR" b="1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/>
          <a:srcRect l="33833" t="24956" r="34592" b="25748"/>
          <a:stretch/>
        </p:blipFill>
        <p:spPr>
          <a:xfrm>
            <a:off x="10177713" y="106142"/>
            <a:ext cx="1805251" cy="1584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5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018E125-85D7-413E-ADDA-EF3D31703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5061" y="365125"/>
            <a:ext cx="7841367" cy="1158875"/>
          </a:xfrm>
          <a:solidFill>
            <a:srgbClr val="00B0F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/>
              <a:t>CONCLUSÕES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8DF76AC-316F-4162-AD57-0322ACF77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endParaRPr lang="pt-BR" sz="24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33833" t="24956" r="34592" b="25748"/>
          <a:stretch/>
        </p:blipFill>
        <p:spPr>
          <a:xfrm>
            <a:off x="10181765" y="106142"/>
            <a:ext cx="1801200" cy="158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45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018E125-85D7-413E-ADDA-EF3D31703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5390" y="365125"/>
            <a:ext cx="7479827" cy="1325563"/>
          </a:xfr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/>
              <a:t>CONCLUSÕES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8DF76AC-316F-4162-AD57-0322ACF77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endParaRPr lang="pt-BR" sz="24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33833" t="24956" r="34592" b="25748"/>
          <a:stretch/>
        </p:blipFill>
        <p:spPr>
          <a:xfrm>
            <a:off x="10148551" y="106142"/>
            <a:ext cx="1834413" cy="1610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08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20</Words>
  <Application>Microsoft Office PowerPoint</Application>
  <PresentationFormat>Widescreen</PresentationFormat>
  <Paragraphs>16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do Office</vt:lpstr>
      <vt:lpstr>     I WEBINAR DE   BOAS PRÁTICAS </vt:lpstr>
      <vt:lpstr>     NOME DA ESCOLA  TÍTULO DO TRABALHO  NOME DO(s) AUTOR(es)  TEMÁTICA: </vt:lpstr>
      <vt:lpstr>INTRODUÇÃO</vt:lpstr>
      <vt:lpstr>INTRODUÇÃO</vt:lpstr>
      <vt:lpstr>DESENVOLVIMENTO</vt:lpstr>
      <vt:lpstr>DESENVOLVIMENTO</vt:lpstr>
      <vt:lpstr>DESENVOLVIMENTO</vt:lpstr>
      <vt:lpstr>CONCLUSÕES</vt:lpstr>
      <vt:lpstr>CONCLUSÕES</vt:lpstr>
      <vt:lpstr>REFERÊNCIAS</vt:lpstr>
      <vt:lpstr>REGISTROS DA AÇÃO</vt:lpstr>
      <vt:lpstr>REGISTROS DA AÇÃO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 FÓRUM DE BOAS PRÁTICAS PEDAGÓGICAS -  MMR</dc:title>
  <dc:creator>Giovana Souza</dc:creator>
  <cp:lastModifiedBy>Usuario</cp:lastModifiedBy>
  <cp:revision>16</cp:revision>
  <dcterms:created xsi:type="dcterms:W3CDTF">2019-10-30T19:20:44Z</dcterms:created>
  <dcterms:modified xsi:type="dcterms:W3CDTF">2020-07-17T18:05:01Z</dcterms:modified>
</cp:coreProperties>
</file>