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1346" r:id="rId2"/>
    <p:sldId id="1347" r:id="rId3"/>
    <p:sldId id="272" r:id="rId4"/>
    <p:sldId id="270" r:id="rId5"/>
    <p:sldId id="263" r:id="rId6"/>
    <p:sldId id="273" r:id="rId7"/>
    <p:sldId id="274" r:id="rId8"/>
    <p:sldId id="281" r:id="rId9"/>
    <p:sldId id="284" r:id="rId10"/>
    <p:sldId id="267" r:id="rId11"/>
    <p:sldId id="277" r:id="rId12"/>
    <p:sldId id="285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7vaPoMG99k" TargetMode="External"/><Relationship Id="rId2" Type="http://schemas.openxmlformats.org/officeDocument/2006/relationships/hyperlink" Target="https://www.youtube.com/watch?v=37vaPoMG99k" TargetMode="External"/><Relationship Id="rId1" Type="http://schemas.openxmlformats.org/officeDocument/2006/relationships/hyperlink" Target="http://porvir.org/organizacao-da-sala-de-aula-deve-mudar-conforme-intencao-pedagogica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lctBl2pIg" TargetMode="External"/><Relationship Id="rId1" Type="http://schemas.openxmlformats.org/officeDocument/2006/relationships/hyperlink" Target="https://www.youtube.com/watch?v=h6lctBl2pIgV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7vaPoMG99k" TargetMode="External"/><Relationship Id="rId2" Type="http://schemas.openxmlformats.org/officeDocument/2006/relationships/hyperlink" Target="https://www.youtube.com/watch?v=37vaPoMG99k" TargetMode="External"/><Relationship Id="rId1" Type="http://schemas.openxmlformats.org/officeDocument/2006/relationships/hyperlink" Target="http://porvir.org/organizacao-da-sala-de-aula-deve-mudar-conforme-intencao-pedagogic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A3263-F7E5-454F-A062-43149EA26F50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78667CE-FE22-44DE-83EA-A0EE9B8E832E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2000" b="1" dirty="0"/>
            <a:t>ABERTURA DO MÓDULO </a:t>
          </a:r>
        </a:p>
      </dgm:t>
    </dgm:pt>
    <dgm:pt modelId="{322D699C-5DDC-442F-B280-1C83E49B3288}" type="parTrans" cxnId="{137D1161-6DD3-4AA2-8C13-DC9BC7887BBE}">
      <dgm:prSet/>
      <dgm:spPr/>
      <dgm:t>
        <a:bodyPr/>
        <a:lstStyle/>
        <a:p>
          <a:endParaRPr lang="pt-BR" sz="3600"/>
        </a:p>
      </dgm:t>
    </dgm:pt>
    <dgm:pt modelId="{E22E6E68-515D-4834-A683-69438E3F2547}" type="sibTrans" cxnId="{137D1161-6DD3-4AA2-8C13-DC9BC7887BBE}">
      <dgm:prSet custT="1"/>
      <dgm:spPr/>
      <dgm:t>
        <a:bodyPr/>
        <a:lstStyle/>
        <a:p>
          <a:endParaRPr lang="pt-BR" sz="1100"/>
        </a:p>
      </dgm:t>
    </dgm:pt>
    <dgm:pt modelId="{1B478F27-FAF9-4E47-BB9A-7CFD3C429BA0}">
      <dgm:prSet phldrT="[Texto]" custT="1"/>
      <dgm:spPr/>
      <dgm:t>
        <a:bodyPr/>
        <a:lstStyle/>
        <a:p>
          <a:r>
            <a:rPr lang="pt-BR" sz="1700" b="1" dirty="0"/>
            <a:t>G. DOS ESPAÇOS: CONCEITOS E FUNDAMENTOS </a:t>
          </a:r>
        </a:p>
      </dgm:t>
    </dgm:pt>
    <dgm:pt modelId="{9AEE9E59-E182-4D62-9756-1D0C65E9BB09}" type="parTrans" cxnId="{316DDF24-32DB-45EC-A724-3F7355502B07}">
      <dgm:prSet/>
      <dgm:spPr/>
      <dgm:t>
        <a:bodyPr/>
        <a:lstStyle/>
        <a:p>
          <a:endParaRPr lang="pt-BR" sz="3600"/>
        </a:p>
      </dgm:t>
    </dgm:pt>
    <dgm:pt modelId="{1E0ED924-519A-48D8-9BE1-EAE6215C5AF4}" type="sibTrans" cxnId="{316DDF24-32DB-45EC-A724-3F7355502B07}">
      <dgm:prSet custT="1"/>
      <dgm:spPr/>
      <dgm:t>
        <a:bodyPr/>
        <a:lstStyle/>
        <a:p>
          <a:endParaRPr lang="pt-BR" sz="1100"/>
        </a:p>
      </dgm:t>
    </dgm:pt>
    <dgm:pt modelId="{4DDC6780-D618-4ED5-A8D9-62DB5760C4AF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1800" b="1" dirty="0"/>
            <a:t>CVA</a:t>
          </a:r>
        </a:p>
      </dgm:t>
    </dgm:pt>
    <dgm:pt modelId="{4BB4DAC7-DAEF-428C-A1C3-8DEBFE292085}" type="parTrans" cxnId="{8CA31287-6CFF-4333-881B-366C1F5CDA7B}">
      <dgm:prSet/>
      <dgm:spPr/>
      <dgm:t>
        <a:bodyPr/>
        <a:lstStyle/>
        <a:p>
          <a:endParaRPr lang="pt-BR" sz="3600"/>
        </a:p>
      </dgm:t>
    </dgm:pt>
    <dgm:pt modelId="{9AD94715-7B25-467E-81F8-4CC7A09C71FE}" type="sibTrans" cxnId="{8CA31287-6CFF-4333-881B-366C1F5CDA7B}">
      <dgm:prSet custT="1"/>
      <dgm:spPr/>
      <dgm:t>
        <a:bodyPr/>
        <a:lstStyle/>
        <a:p>
          <a:endParaRPr lang="pt-BR" sz="1100"/>
        </a:p>
      </dgm:t>
    </dgm:pt>
    <dgm:pt modelId="{6B83E4F7-BDF0-47C8-9530-F1BC94F74CB1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1600" b="1" dirty="0"/>
            <a:t>A G. DOS ESPAÇOS EDUCATIVOS E SEUS ATORES</a:t>
          </a:r>
        </a:p>
      </dgm:t>
    </dgm:pt>
    <dgm:pt modelId="{71BE495E-3740-4A19-97CE-86198AA577A0}" type="parTrans" cxnId="{319E8EDD-1678-4FC7-8A18-0E6794868097}">
      <dgm:prSet/>
      <dgm:spPr/>
      <dgm:t>
        <a:bodyPr/>
        <a:lstStyle/>
        <a:p>
          <a:endParaRPr lang="pt-BR" sz="3600"/>
        </a:p>
      </dgm:t>
    </dgm:pt>
    <dgm:pt modelId="{62ADE6C1-5AF9-4612-9567-844A1C7A7783}" type="sibTrans" cxnId="{319E8EDD-1678-4FC7-8A18-0E6794868097}">
      <dgm:prSet custT="1"/>
      <dgm:spPr/>
      <dgm:t>
        <a:bodyPr/>
        <a:lstStyle/>
        <a:p>
          <a:endParaRPr lang="pt-BR" sz="1100"/>
        </a:p>
      </dgm:t>
    </dgm:pt>
    <dgm:pt modelId="{603194AC-F88D-4D4D-B3F0-E4FF6A6F55BE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1600" b="1" dirty="0"/>
            <a:t>AUTONOMIA ESCOLAR E A G. DO PATRIMÔNIO </a:t>
          </a:r>
        </a:p>
      </dgm:t>
    </dgm:pt>
    <dgm:pt modelId="{12188FCE-C059-4BC5-AB69-49AFEEFB69C2}" type="parTrans" cxnId="{7D5ED8AE-A02D-4485-9B2F-1E5B3EBFD1CC}">
      <dgm:prSet/>
      <dgm:spPr/>
      <dgm:t>
        <a:bodyPr/>
        <a:lstStyle/>
        <a:p>
          <a:endParaRPr lang="pt-BR" sz="3600"/>
        </a:p>
      </dgm:t>
    </dgm:pt>
    <dgm:pt modelId="{CA459C97-4DD1-44DE-9C4F-5D4CF8E4674A}" type="sibTrans" cxnId="{7D5ED8AE-A02D-4485-9B2F-1E5B3EBFD1CC}">
      <dgm:prSet custT="1"/>
      <dgm:spPr/>
      <dgm:t>
        <a:bodyPr/>
        <a:lstStyle/>
        <a:p>
          <a:endParaRPr lang="pt-BR" sz="1100"/>
        </a:p>
      </dgm:t>
    </dgm:pt>
    <dgm:pt modelId="{2D2D356E-E0DD-48E9-AE5B-15EB9C60DC40}">
      <dgm:prSet custT="1"/>
      <dgm:spPr/>
      <dgm:t>
        <a:bodyPr/>
        <a:lstStyle/>
        <a:p>
          <a:r>
            <a:rPr lang="pt-BR" sz="1800" b="1" dirty="0"/>
            <a:t>ORGANIZANDO O ESPAÇO ESCOLAR </a:t>
          </a:r>
        </a:p>
      </dgm:t>
    </dgm:pt>
    <dgm:pt modelId="{B28DB9EE-DA0F-4105-88D1-F28B7FC5047D}" type="parTrans" cxnId="{FD14D882-35AA-4E79-9CC5-38C6DCA7491D}">
      <dgm:prSet/>
      <dgm:spPr/>
      <dgm:t>
        <a:bodyPr/>
        <a:lstStyle/>
        <a:p>
          <a:endParaRPr lang="pt-BR" sz="3600"/>
        </a:p>
      </dgm:t>
    </dgm:pt>
    <dgm:pt modelId="{A05F8736-D7F4-45FB-8869-23C018625484}" type="sibTrans" cxnId="{FD14D882-35AA-4E79-9CC5-38C6DCA7491D}">
      <dgm:prSet custT="1"/>
      <dgm:spPr/>
      <dgm:t>
        <a:bodyPr/>
        <a:lstStyle/>
        <a:p>
          <a:endParaRPr lang="pt-BR" sz="1100"/>
        </a:p>
      </dgm:t>
    </dgm:pt>
    <dgm:pt modelId="{24D820B7-6AED-4805-A327-EE95303FB816}">
      <dgm:prSet custT="1"/>
      <dgm:spPr/>
      <dgm:t>
        <a:bodyPr/>
        <a:lstStyle/>
        <a:p>
          <a:r>
            <a:rPr lang="pt-BR" sz="2000" b="1" dirty="0"/>
            <a:t>PORTFÓLIO</a:t>
          </a:r>
          <a:r>
            <a:rPr lang="pt-BR" sz="1800" dirty="0"/>
            <a:t> </a:t>
          </a:r>
        </a:p>
      </dgm:t>
    </dgm:pt>
    <dgm:pt modelId="{AF434A24-B81C-480F-AA4D-473DF1CC1992}" type="parTrans" cxnId="{8E55AAB4-3B20-43A1-85EE-E734CDB17653}">
      <dgm:prSet/>
      <dgm:spPr/>
      <dgm:t>
        <a:bodyPr/>
        <a:lstStyle/>
        <a:p>
          <a:endParaRPr lang="pt-BR" sz="3600"/>
        </a:p>
      </dgm:t>
    </dgm:pt>
    <dgm:pt modelId="{B5746157-7798-4A18-86DB-D58E0D154C5A}" type="sibTrans" cxnId="{8E55AAB4-3B20-43A1-85EE-E734CDB17653}">
      <dgm:prSet custT="1"/>
      <dgm:spPr/>
      <dgm:t>
        <a:bodyPr/>
        <a:lstStyle/>
        <a:p>
          <a:endParaRPr lang="pt-BR" sz="1100"/>
        </a:p>
      </dgm:t>
    </dgm:pt>
    <dgm:pt modelId="{A3B255FF-4A60-4F60-B6C9-9CA9649F346A}">
      <dgm:prSet custT="1"/>
      <dgm:spPr/>
      <dgm:t>
        <a:bodyPr/>
        <a:lstStyle/>
        <a:p>
          <a:r>
            <a:rPr lang="pt-BR" sz="1800" b="1" dirty="0"/>
            <a:t>REFERÊNCIAS PARA ESTUDO COMPLEMENTAR </a:t>
          </a:r>
        </a:p>
      </dgm:t>
    </dgm:pt>
    <dgm:pt modelId="{E6886A6C-28A4-4115-AA03-7EC1F445F6C5}" type="parTrans" cxnId="{52DABCA2-F406-4264-A0F0-A58441AB1108}">
      <dgm:prSet/>
      <dgm:spPr/>
      <dgm:t>
        <a:bodyPr/>
        <a:lstStyle/>
        <a:p>
          <a:endParaRPr lang="pt-BR" sz="3600"/>
        </a:p>
      </dgm:t>
    </dgm:pt>
    <dgm:pt modelId="{584FA0FB-E048-4A08-8E51-626EB3F9EDF8}" type="sibTrans" cxnId="{52DABCA2-F406-4264-A0F0-A58441AB1108}">
      <dgm:prSet custT="1"/>
      <dgm:spPr/>
      <dgm:t>
        <a:bodyPr/>
        <a:lstStyle/>
        <a:p>
          <a:endParaRPr lang="pt-BR" sz="1100"/>
        </a:p>
      </dgm:t>
    </dgm:pt>
    <dgm:pt modelId="{185608DB-D5A0-4079-91D6-4156AD2AFE51}">
      <dgm:prSet custT="1"/>
      <dgm:spPr/>
      <dgm:t>
        <a:bodyPr/>
        <a:lstStyle/>
        <a:p>
          <a:r>
            <a:rPr lang="pt-BR" sz="1800" b="1" dirty="0"/>
            <a:t>QUESTÕES OBJETIVAS </a:t>
          </a:r>
        </a:p>
      </dgm:t>
    </dgm:pt>
    <dgm:pt modelId="{F16BA411-21D9-4F9E-9EE6-4EBD2BA75CCA}" type="parTrans" cxnId="{67732E6D-1F6F-4EB5-A440-9F39B4B309CF}">
      <dgm:prSet/>
      <dgm:spPr/>
      <dgm:t>
        <a:bodyPr/>
        <a:lstStyle/>
        <a:p>
          <a:endParaRPr lang="pt-BR" sz="3600"/>
        </a:p>
      </dgm:t>
    </dgm:pt>
    <dgm:pt modelId="{B48C44DE-10CA-47B4-9F02-0DC25580E319}" type="sibTrans" cxnId="{67732E6D-1F6F-4EB5-A440-9F39B4B309CF}">
      <dgm:prSet custT="1"/>
      <dgm:spPr/>
      <dgm:t>
        <a:bodyPr/>
        <a:lstStyle/>
        <a:p>
          <a:endParaRPr lang="pt-BR" sz="1100"/>
        </a:p>
      </dgm:t>
    </dgm:pt>
    <dgm:pt modelId="{38DA1BC8-D2A5-4294-BCC3-EE87F3973B89}" type="pres">
      <dgm:prSet presAssocID="{48EA3263-F7E5-454F-A062-43149EA26F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31D96-5D7B-4229-A9BB-6BB64291AF80}" type="pres">
      <dgm:prSet presAssocID="{48EA3263-F7E5-454F-A062-43149EA26F50}" presName="cycle" presStyleCnt="0"/>
      <dgm:spPr/>
    </dgm:pt>
    <dgm:pt modelId="{94D5A71E-A4F9-4224-9D82-8386E19CAEA1}" type="pres">
      <dgm:prSet presAssocID="{A78667CE-FE22-44DE-83EA-A0EE9B8E832E}" presName="nodeFirstNode" presStyleLbl="node1" presStyleIdx="0" presStyleCnt="9" custScaleX="1220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41A495-C8DF-42DF-9899-551FB9741004}" type="pres">
      <dgm:prSet presAssocID="{E22E6E68-515D-4834-A683-69438E3F2547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057D7F42-F929-4641-A2F5-028FAB425113}" type="pres">
      <dgm:prSet presAssocID="{1B478F27-FAF9-4E47-BB9A-7CFD3C429BA0}" presName="nodeFollowingNodes" presStyleLbl="node1" presStyleIdx="1" presStyleCnt="9" custScaleX="137666" custScaleY="113548" custRadScaleRad="94080" custRadScaleInc="32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623246-2294-4313-8853-AD62E718AB3D}" type="pres">
      <dgm:prSet presAssocID="{4DDC6780-D618-4ED5-A8D9-62DB5760C4AF}" presName="nodeFollowingNodes" presStyleLbl="node1" presStyleIdx="2" presStyleCnt="9" custScaleX="127749" custRadScaleRad="93347" custRadScaleInc="102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DEF175-7603-4171-B6D2-4B9577661ECF}" type="pres">
      <dgm:prSet presAssocID="{6B83E4F7-BDF0-47C8-9530-F1BC94F74CB1}" presName="nodeFollowingNodes" presStyleLbl="node1" presStyleIdx="3" presStyleCnt="9" custScaleX="140950" custRadScaleRad="92778" custRadScaleInc="-6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A50D1-1BB4-4A4D-BA2F-751DA002F17A}" type="pres">
      <dgm:prSet presAssocID="{603194AC-F88D-4D4D-B3F0-E4FF6A6F55BE}" presName="nodeFollowingNodes" presStyleLbl="node1" presStyleIdx="4" presStyleCnt="9" custScaleX="121963" custRadScaleRad="104253" custRadScaleInc="-202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99C716-E64B-43C6-AB3C-17A0B3ACE7F0}" type="pres">
      <dgm:prSet presAssocID="{2D2D356E-E0DD-48E9-AE5B-15EB9C60DC40}" presName="nodeFollowingNodes" presStyleLbl="node1" presStyleIdx="5" presStyleCnt="9" custScaleX="124347" custRadScaleRad="102424" custRadScaleInc="18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5055D-D41D-4613-ABC5-7A8DE574A3E9}" type="pres">
      <dgm:prSet presAssocID="{24D820B7-6AED-4805-A327-EE95303FB816}" presName="nodeFollowingNodes" presStyleLbl="node1" presStyleIdx="6" presStyleCnt="9" custScaleX="132857" custRadScaleRad="99307" custRadScaleInc="11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DE013-6055-4888-A21A-374016E17D50}" type="pres">
      <dgm:prSet presAssocID="{A3B255FF-4A60-4F60-B6C9-9CA9649F346A}" presName="nodeFollowingNodes" presStyleLbl="node1" presStyleIdx="7" presStyleCnt="9" custScaleX="149963" custScaleY="110262" custRadScaleRad="90175" custRadScaleInc="-20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D303A-3AD0-4B13-A498-6E87DCF0DFF5}" type="pres">
      <dgm:prSet presAssocID="{185608DB-D5A0-4079-91D6-4156AD2AFE51}" presName="nodeFollowingNodes" presStyleLbl="node1" presStyleIdx="8" presStyleCnt="9" custScaleX="127220" custScaleY="116413" custRadScaleRad="103477" custRadScaleInc="-446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7F5419-296A-4592-863A-943CC0FE8BD0}" type="presOf" srcId="{A78667CE-FE22-44DE-83EA-A0EE9B8E832E}" destId="{94D5A71E-A4F9-4224-9D82-8386E19CAEA1}" srcOrd="0" destOrd="0" presId="urn:microsoft.com/office/officeart/2005/8/layout/cycle3"/>
    <dgm:cxn modelId="{D9C19565-DA46-45C8-A7BB-0BC248CE44F4}" type="presOf" srcId="{A3B255FF-4A60-4F60-B6C9-9CA9649F346A}" destId="{FA6DE013-6055-4888-A21A-374016E17D50}" srcOrd="0" destOrd="0" presId="urn:microsoft.com/office/officeart/2005/8/layout/cycle3"/>
    <dgm:cxn modelId="{0C015587-4BC9-4FD9-9AE4-D0B0D90FA211}" type="presOf" srcId="{2D2D356E-E0DD-48E9-AE5B-15EB9C60DC40}" destId="{FD99C716-E64B-43C6-AB3C-17A0B3ACE7F0}" srcOrd="0" destOrd="0" presId="urn:microsoft.com/office/officeart/2005/8/layout/cycle3"/>
    <dgm:cxn modelId="{52DABCA2-F406-4264-A0F0-A58441AB1108}" srcId="{48EA3263-F7E5-454F-A062-43149EA26F50}" destId="{A3B255FF-4A60-4F60-B6C9-9CA9649F346A}" srcOrd="7" destOrd="0" parTransId="{E6886A6C-28A4-4115-AA03-7EC1F445F6C5}" sibTransId="{584FA0FB-E048-4A08-8E51-626EB3F9EDF8}"/>
    <dgm:cxn modelId="{7B759250-9579-4ADD-A009-1B018D6E4046}" type="presOf" srcId="{6B83E4F7-BDF0-47C8-9530-F1BC94F74CB1}" destId="{0BDEF175-7603-4171-B6D2-4B9577661ECF}" srcOrd="0" destOrd="0" presId="urn:microsoft.com/office/officeart/2005/8/layout/cycle3"/>
    <dgm:cxn modelId="{319E8EDD-1678-4FC7-8A18-0E6794868097}" srcId="{48EA3263-F7E5-454F-A062-43149EA26F50}" destId="{6B83E4F7-BDF0-47C8-9530-F1BC94F74CB1}" srcOrd="3" destOrd="0" parTransId="{71BE495E-3740-4A19-97CE-86198AA577A0}" sibTransId="{62ADE6C1-5AF9-4612-9567-844A1C7A7783}"/>
    <dgm:cxn modelId="{8CA31287-6CFF-4333-881B-366C1F5CDA7B}" srcId="{48EA3263-F7E5-454F-A062-43149EA26F50}" destId="{4DDC6780-D618-4ED5-A8D9-62DB5760C4AF}" srcOrd="2" destOrd="0" parTransId="{4BB4DAC7-DAEF-428C-A1C3-8DEBFE292085}" sibTransId="{9AD94715-7B25-467E-81F8-4CC7A09C71FE}"/>
    <dgm:cxn modelId="{BD2043A2-8794-474C-BDC6-B2C976FCEFC0}" type="presOf" srcId="{E22E6E68-515D-4834-A683-69438E3F2547}" destId="{1341A495-C8DF-42DF-9899-551FB9741004}" srcOrd="0" destOrd="0" presId="urn:microsoft.com/office/officeart/2005/8/layout/cycle3"/>
    <dgm:cxn modelId="{316DDF24-32DB-45EC-A724-3F7355502B07}" srcId="{48EA3263-F7E5-454F-A062-43149EA26F50}" destId="{1B478F27-FAF9-4E47-BB9A-7CFD3C429BA0}" srcOrd="1" destOrd="0" parTransId="{9AEE9E59-E182-4D62-9756-1D0C65E9BB09}" sibTransId="{1E0ED924-519A-48D8-9BE1-EAE6215C5AF4}"/>
    <dgm:cxn modelId="{5D00F6B6-0CAD-4A2E-B9EE-7670D63B11E0}" type="presOf" srcId="{48EA3263-F7E5-454F-A062-43149EA26F50}" destId="{38DA1BC8-D2A5-4294-BCC3-EE87F3973B89}" srcOrd="0" destOrd="0" presId="urn:microsoft.com/office/officeart/2005/8/layout/cycle3"/>
    <dgm:cxn modelId="{7D5ED8AE-A02D-4485-9B2F-1E5B3EBFD1CC}" srcId="{48EA3263-F7E5-454F-A062-43149EA26F50}" destId="{603194AC-F88D-4D4D-B3F0-E4FF6A6F55BE}" srcOrd="4" destOrd="0" parTransId="{12188FCE-C059-4BC5-AB69-49AFEEFB69C2}" sibTransId="{CA459C97-4DD1-44DE-9C4F-5D4CF8E4674A}"/>
    <dgm:cxn modelId="{E5776726-0AD5-4033-B123-B858F3E436A8}" type="presOf" srcId="{1B478F27-FAF9-4E47-BB9A-7CFD3C429BA0}" destId="{057D7F42-F929-4641-A2F5-028FAB425113}" srcOrd="0" destOrd="0" presId="urn:microsoft.com/office/officeart/2005/8/layout/cycle3"/>
    <dgm:cxn modelId="{137D1161-6DD3-4AA2-8C13-DC9BC7887BBE}" srcId="{48EA3263-F7E5-454F-A062-43149EA26F50}" destId="{A78667CE-FE22-44DE-83EA-A0EE9B8E832E}" srcOrd="0" destOrd="0" parTransId="{322D699C-5DDC-442F-B280-1C83E49B3288}" sibTransId="{E22E6E68-515D-4834-A683-69438E3F2547}"/>
    <dgm:cxn modelId="{5AEC28B7-4BC7-4B23-A7D9-308172937D48}" type="presOf" srcId="{603194AC-F88D-4D4D-B3F0-E4FF6A6F55BE}" destId="{C0BA50D1-1BB4-4A4D-BA2F-751DA002F17A}" srcOrd="0" destOrd="0" presId="urn:microsoft.com/office/officeart/2005/8/layout/cycle3"/>
    <dgm:cxn modelId="{97A63C8A-7973-4EFE-BEB9-636E04BBF5EF}" type="presOf" srcId="{24D820B7-6AED-4805-A327-EE95303FB816}" destId="{43D5055D-D41D-4613-ABC5-7A8DE574A3E9}" srcOrd="0" destOrd="0" presId="urn:microsoft.com/office/officeart/2005/8/layout/cycle3"/>
    <dgm:cxn modelId="{2B62C3CB-DF1C-4108-B9DF-4F712C3CFECF}" type="presOf" srcId="{4DDC6780-D618-4ED5-A8D9-62DB5760C4AF}" destId="{AF623246-2294-4313-8853-AD62E718AB3D}" srcOrd="0" destOrd="0" presId="urn:microsoft.com/office/officeart/2005/8/layout/cycle3"/>
    <dgm:cxn modelId="{8E55AAB4-3B20-43A1-85EE-E734CDB17653}" srcId="{48EA3263-F7E5-454F-A062-43149EA26F50}" destId="{24D820B7-6AED-4805-A327-EE95303FB816}" srcOrd="6" destOrd="0" parTransId="{AF434A24-B81C-480F-AA4D-473DF1CC1992}" sibTransId="{B5746157-7798-4A18-86DB-D58E0D154C5A}"/>
    <dgm:cxn modelId="{FD14D882-35AA-4E79-9CC5-38C6DCA7491D}" srcId="{48EA3263-F7E5-454F-A062-43149EA26F50}" destId="{2D2D356E-E0DD-48E9-AE5B-15EB9C60DC40}" srcOrd="5" destOrd="0" parTransId="{B28DB9EE-DA0F-4105-88D1-F28B7FC5047D}" sibTransId="{A05F8736-D7F4-45FB-8869-23C018625484}"/>
    <dgm:cxn modelId="{05E200A2-C60A-4FC7-BC76-577E628D8D79}" type="presOf" srcId="{185608DB-D5A0-4079-91D6-4156AD2AFE51}" destId="{6F9D303A-3AD0-4B13-A498-6E87DCF0DFF5}" srcOrd="0" destOrd="0" presId="urn:microsoft.com/office/officeart/2005/8/layout/cycle3"/>
    <dgm:cxn modelId="{67732E6D-1F6F-4EB5-A440-9F39B4B309CF}" srcId="{48EA3263-F7E5-454F-A062-43149EA26F50}" destId="{185608DB-D5A0-4079-91D6-4156AD2AFE51}" srcOrd="8" destOrd="0" parTransId="{F16BA411-21D9-4F9E-9EE6-4EBD2BA75CCA}" sibTransId="{B48C44DE-10CA-47B4-9F02-0DC25580E319}"/>
    <dgm:cxn modelId="{7AEDAE29-7CD4-43B4-9D27-4063F483400F}" type="presParOf" srcId="{38DA1BC8-D2A5-4294-BCC3-EE87F3973B89}" destId="{8AE31D96-5D7B-4229-A9BB-6BB64291AF80}" srcOrd="0" destOrd="0" presId="urn:microsoft.com/office/officeart/2005/8/layout/cycle3"/>
    <dgm:cxn modelId="{7A714D3C-B284-4379-B9B5-720B71727303}" type="presParOf" srcId="{8AE31D96-5D7B-4229-A9BB-6BB64291AF80}" destId="{94D5A71E-A4F9-4224-9D82-8386E19CAEA1}" srcOrd="0" destOrd="0" presId="urn:microsoft.com/office/officeart/2005/8/layout/cycle3"/>
    <dgm:cxn modelId="{46FE5AC7-D058-4006-8230-F3BB48694E3B}" type="presParOf" srcId="{8AE31D96-5D7B-4229-A9BB-6BB64291AF80}" destId="{1341A495-C8DF-42DF-9899-551FB9741004}" srcOrd="1" destOrd="0" presId="urn:microsoft.com/office/officeart/2005/8/layout/cycle3"/>
    <dgm:cxn modelId="{C17513C5-6A93-4283-BCF9-1A8275FF16B2}" type="presParOf" srcId="{8AE31D96-5D7B-4229-A9BB-6BB64291AF80}" destId="{057D7F42-F929-4641-A2F5-028FAB425113}" srcOrd="2" destOrd="0" presId="urn:microsoft.com/office/officeart/2005/8/layout/cycle3"/>
    <dgm:cxn modelId="{4BBF0955-9D46-4B82-A2B8-962CDEC844C6}" type="presParOf" srcId="{8AE31D96-5D7B-4229-A9BB-6BB64291AF80}" destId="{AF623246-2294-4313-8853-AD62E718AB3D}" srcOrd="3" destOrd="0" presId="urn:microsoft.com/office/officeart/2005/8/layout/cycle3"/>
    <dgm:cxn modelId="{F535F467-884D-4DA9-BEF8-A314731FFB4F}" type="presParOf" srcId="{8AE31D96-5D7B-4229-A9BB-6BB64291AF80}" destId="{0BDEF175-7603-4171-B6D2-4B9577661ECF}" srcOrd="4" destOrd="0" presId="urn:microsoft.com/office/officeart/2005/8/layout/cycle3"/>
    <dgm:cxn modelId="{C6062FD5-0FD4-4E84-A144-A5DD82766150}" type="presParOf" srcId="{8AE31D96-5D7B-4229-A9BB-6BB64291AF80}" destId="{C0BA50D1-1BB4-4A4D-BA2F-751DA002F17A}" srcOrd="5" destOrd="0" presId="urn:microsoft.com/office/officeart/2005/8/layout/cycle3"/>
    <dgm:cxn modelId="{B1B0757B-94A2-483F-9E77-E52E973D7D28}" type="presParOf" srcId="{8AE31D96-5D7B-4229-A9BB-6BB64291AF80}" destId="{FD99C716-E64B-43C6-AB3C-17A0B3ACE7F0}" srcOrd="6" destOrd="0" presId="urn:microsoft.com/office/officeart/2005/8/layout/cycle3"/>
    <dgm:cxn modelId="{7F505753-D7A5-4620-9D11-BFA972962B58}" type="presParOf" srcId="{8AE31D96-5D7B-4229-A9BB-6BB64291AF80}" destId="{43D5055D-D41D-4613-ABC5-7A8DE574A3E9}" srcOrd="7" destOrd="0" presId="urn:microsoft.com/office/officeart/2005/8/layout/cycle3"/>
    <dgm:cxn modelId="{2F0E48A7-4CA7-4CB5-8E39-0BA3ECCC93F9}" type="presParOf" srcId="{8AE31D96-5D7B-4229-A9BB-6BB64291AF80}" destId="{FA6DE013-6055-4888-A21A-374016E17D50}" srcOrd="8" destOrd="0" presId="urn:microsoft.com/office/officeart/2005/8/layout/cycle3"/>
    <dgm:cxn modelId="{7E83CE19-BB3A-48FC-BF8B-10420989A542}" type="presParOf" srcId="{8AE31D96-5D7B-4229-A9BB-6BB64291AF80}" destId="{6F9D303A-3AD0-4B13-A498-6E87DCF0DFF5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82497F-20A8-4A17-95A5-5FD2D90B14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41110B4-DBC5-4322-AD8B-09D58A80019E}">
      <dgm:prSet phldrT="[Texto]" custT="1"/>
      <dgm:spPr/>
      <dgm:t>
        <a:bodyPr/>
        <a:lstStyle/>
        <a:p>
          <a:endParaRPr lang="pt-BR" sz="1600" b="1" dirty="0"/>
        </a:p>
        <a:p>
          <a:endParaRPr lang="pt-BR" sz="1600" b="1" dirty="0"/>
        </a:p>
        <a:p>
          <a:r>
            <a:rPr lang="pt-BR" sz="1600" b="1" dirty="0"/>
            <a:t>COM BASE NO QUE ESTUDOU, LEU, VIU E APLICOU NA ESCOLA, REFLITA: </a:t>
          </a:r>
          <a:endParaRPr lang="pt-BR" sz="1600" dirty="0"/>
        </a:p>
      </dgm:t>
    </dgm:pt>
    <dgm:pt modelId="{5EBB445B-44AD-49F4-A0E5-C6342EDA9B58}" type="parTrans" cxnId="{125A0998-70A4-478D-94D4-6DB1995E9704}">
      <dgm:prSet/>
      <dgm:spPr/>
      <dgm:t>
        <a:bodyPr/>
        <a:lstStyle/>
        <a:p>
          <a:endParaRPr lang="pt-BR"/>
        </a:p>
      </dgm:t>
    </dgm:pt>
    <dgm:pt modelId="{B7F5EA31-4ED7-4920-B8CA-EA16967C207A}" type="sibTrans" cxnId="{125A0998-70A4-478D-94D4-6DB1995E9704}">
      <dgm:prSet custT="1"/>
      <dgm:spPr/>
      <dgm:t>
        <a:bodyPr/>
        <a:lstStyle/>
        <a:p>
          <a:pPr algn="ctr"/>
          <a:r>
            <a:rPr lang="pt-BR" sz="1400" b="1" dirty="0"/>
            <a:t>ATIVIDADE DE APLICAÇÃO NA  ESCOLA </a:t>
          </a:r>
          <a:endParaRPr lang="pt-BR" sz="1400" dirty="0"/>
        </a:p>
        <a:p>
          <a:pPr algn="ctr"/>
          <a:r>
            <a:rPr lang="pt-BR" sz="1400" b="1" dirty="0"/>
            <a:t>ATIVIDADE 02 – PREPARAÇÃO PARA O PORTFÓLIO </a:t>
          </a:r>
        </a:p>
      </dgm:t>
    </dgm:pt>
    <dgm:pt modelId="{72FCE1FF-AAAD-459C-89F0-C2B3AB104976}" type="asst">
      <dgm:prSet phldrT="[Texto]" custT="1"/>
      <dgm:spPr/>
      <dgm:t>
        <a:bodyPr/>
        <a:lstStyle/>
        <a:p>
          <a:r>
            <a:rPr kumimoji="0" lang="pt-BR" altLang="pt-BR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PARA FAZER ESSA ATIVIDADE NA ESCOLA EM QUE ATUA, SUGERIMOS O SEGUINTE ROTEIRO:</a:t>
          </a:r>
          <a:endParaRPr lang="pt-BR" sz="1800" b="1" dirty="0"/>
        </a:p>
      </dgm:t>
    </dgm:pt>
    <dgm:pt modelId="{BB382B3C-FAD7-4C3D-99F8-4383CEE1D825}" type="parTrans" cxnId="{5D17F6AF-DAB5-4D18-8261-0A6C1552B014}">
      <dgm:prSet/>
      <dgm:spPr/>
      <dgm:t>
        <a:bodyPr/>
        <a:lstStyle/>
        <a:p>
          <a:endParaRPr lang="pt-BR"/>
        </a:p>
      </dgm:t>
    </dgm:pt>
    <dgm:pt modelId="{591C823E-E9FB-4658-B330-2E8B3A245174}" type="sibTrans" cxnId="{5D17F6AF-DAB5-4D18-8261-0A6C1552B014}">
      <dgm:prSet custT="1"/>
      <dgm:spPr/>
      <dgm:t>
        <a:bodyPr/>
        <a:lstStyle/>
        <a:p>
          <a:pPr algn="ctr"/>
          <a:r>
            <a:rPr lang="pt-BR" sz="1100" b="1" dirty="0"/>
            <a:t>ESTUDO DE CAMPO </a:t>
          </a:r>
        </a:p>
      </dgm:t>
    </dgm:pt>
    <dgm:pt modelId="{E9AB5080-0811-413B-B785-8D804FA03F26}">
      <dgm:prSet custT="1"/>
      <dgm:spPr/>
      <dgm:t>
        <a:bodyPr/>
        <a:lstStyle/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Fotografe o banheiro da escola e levante as impressões que estudantes, pais/responsáveis e professores têm sobre esse ambiente.</a:t>
          </a:r>
        </a:p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Identifique se, da forma como está hoje, o banheiro da escola pode ser interpretado como um espaço funcional ou como um espaço educativo.</a:t>
          </a:r>
        </a:p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Discuta com a equipe possíveis ações para que esse espaço possa ser vivenciado e interpretado pela comunidade escolar como um espaço educativo.</a:t>
          </a:r>
          <a:endParaRPr lang="pt-BR" sz="1800" dirty="0"/>
        </a:p>
      </dgm:t>
    </dgm:pt>
    <dgm:pt modelId="{326B1135-8345-4581-A216-F7E46A6C98F6}" type="parTrans" cxnId="{5EF7D05F-E13C-4EBE-AF15-F1E58DA17F0D}">
      <dgm:prSet/>
      <dgm:spPr/>
      <dgm:t>
        <a:bodyPr/>
        <a:lstStyle/>
        <a:p>
          <a:endParaRPr lang="pt-BR"/>
        </a:p>
      </dgm:t>
    </dgm:pt>
    <dgm:pt modelId="{09A16EE9-FE3A-449B-B68D-F5A5CE700C87}" type="sibTrans" cxnId="{5EF7D05F-E13C-4EBE-AF15-F1E58DA17F0D}">
      <dgm:prSet custT="1"/>
      <dgm:spPr/>
      <dgm:t>
        <a:bodyPr/>
        <a:lstStyle/>
        <a:p>
          <a:pPr algn="ctr"/>
          <a:r>
            <a:rPr lang="pt-BR" sz="1000" b="1" dirty="0"/>
            <a:t>OBSERVE, REFLITA, DIALOGUE</a:t>
          </a:r>
        </a:p>
      </dgm:t>
    </dgm:pt>
    <dgm:pt modelId="{D8A50641-C14E-48CB-B170-821326268438}">
      <dgm:prSet custT="1"/>
      <dgm:spPr/>
      <dgm:t>
        <a:bodyPr/>
        <a:lstStyle/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Proponha ações pedagógicas estratégicas para que isso seja possível.</a:t>
          </a:r>
        </a:p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Identifique disciplinas ou professores que possam compor um grupo de trabalho com essa finalidade.</a:t>
          </a:r>
        </a:p>
        <a:p>
          <a:pPr algn="l"/>
          <a:r>
            <a: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Mapeie os demais espaços da escola e monte um inventário do patrimônio identificando problemas e soluções que possam ser organizadas em um plano para transformar todos os ambientes da escola em ambientes educativos.</a:t>
          </a:r>
          <a:endParaRPr lang="pt-BR" sz="1800" dirty="0"/>
        </a:p>
      </dgm:t>
    </dgm:pt>
    <dgm:pt modelId="{D14CB54C-2236-4941-8DD8-3A53EC9EA21D}" type="parTrans" cxnId="{097EA73C-0BD4-401F-8634-0B642C706F35}">
      <dgm:prSet/>
      <dgm:spPr/>
      <dgm:t>
        <a:bodyPr/>
        <a:lstStyle/>
        <a:p>
          <a:endParaRPr lang="pt-BR"/>
        </a:p>
      </dgm:t>
    </dgm:pt>
    <dgm:pt modelId="{57A8BFC5-CE4C-4D18-BAB0-20A1D420EB25}" type="sibTrans" cxnId="{097EA73C-0BD4-401F-8634-0B642C706F35}">
      <dgm:prSet custT="1"/>
      <dgm:spPr/>
      <dgm:t>
        <a:bodyPr/>
        <a:lstStyle/>
        <a:p>
          <a:pPr algn="ctr"/>
          <a:r>
            <a:rPr kumimoji="0" lang="pt-BR" altLang="pt-BR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TRANSFORMEM O ESPAÇO JUNTOS </a:t>
          </a:r>
          <a:endParaRPr lang="pt-BR" sz="1100" b="1" dirty="0"/>
        </a:p>
      </dgm:t>
    </dgm:pt>
    <dgm:pt modelId="{88CCD87C-7A64-4DF5-9B12-0530592359F8}" type="pres">
      <dgm:prSet presAssocID="{AF82497F-20A8-4A17-95A5-5FD2D90B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CD3C4D-2293-4046-BFD9-E649DBAC68BE}" type="pres">
      <dgm:prSet presAssocID="{541110B4-DBC5-4322-AD8B-09D58A80019E}" presName="hierRoot1" presStyleCnt="0">
        <dgm:presLayoutVars>
          <dgm:hierBranch val="init"/>
        </dgm:presLayoutVars>
      </dgm:prSet>
      <dgm:spPr/>
    </dgm:pt>
    <dgm:pt modelId="{737B016C-BE52-412A-865A-54B3DF82C728}" type="pres">
      <dgm:prSet presAssocID="{541110B4-DBC5-4322-AD8B-09D58A80019E}" presName="rootComposite1" presStyleCnt="0"/>
      <dgm:spPr/>
    </dgm:pt>
    <dgm:pt modelId="{1DB0013E-3AA6-44AD-A1EA-28A5CDAEB861}" type="pres">
      <dgm:prSet presAssocID="{541110B4-DBC5-4322-AD8B-09D58A80019E}" presName="rootText1" presStyleLbl="node0" presStyleIdx="0" presStyleCnt="1" custScaleX="31167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C42C1F3-C587-4192-BF90-D0B6FF4205D1}" type="pres">
      <dgm:prSet presAssocID="{541110B4-DBC5-4322-AD8B-09D58A80019E}" presName="titleText1" presStyleLbl="fgAcc0" presStyleIdx="0" presStyleCnt="1" custScaleX="368540" custScaleY="141259" custLinFactY="-155535" custLinFactNeighborX="-1478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DB88E7-61EE-44EF-A114-5FBCC96C5DC3}" type="pres">
      <dgm:prSet presAssocID="{541110B4-DBC5-4322-AD8B-09D58A80019E}" presName="rootConnector1" presStyleLbl="node1" presStyleIdx="0" presStyleCnt="2"/>
      <dgm:spPr/>
      <dgm:t>
        <a:bodyPr/>
        <a:lstStyle/>
        <a:p>
          <a:endParaRPr lang="pt-BR"/>
        </a:p>
      </dgm:t>
    </dgm:pt>
    <dgm:pt modelId="{EC785AD9-1201-442E-8217-66147D2E8208}" type="pres">
      <dgm:prSet presAssocID="{541110B4-DBC5-4322-AD8B-09D58A80019E}" presName="hierChild2" presStyleCnt="0"/>
      <dgm:spPr/>
    </dgm:pt>
    <dgm:pt modelId="{30BC0024-7918-4AAA-ACF1-50B78E831439}" type="pres">
      <dgm:prSet presAssocID="{326B1135-8345-4581-A216-F7E46A6C98F6}" presName="Name37" presStyleLbl="parChTrans1D2" presStyleIdx="0" presStyleCnt="3"/>
      <dgm:spPr/>
      <dgm:t>
        <a:bodyPr/>
        <a:lstStyle/>
        <a:p>
          <a:endParaRPr lang="pt-BR"/>
        </a:p>
      </dgm:t>
    </dgm:pt>
    <dgm:pt modelId="{C5D719AF-05B8-4E54-87AE-A8787D2CDFF1}" type="pres">
      <dgm:prSet presAssocID="{E9AB5080-0811-413B-B785-8D804FA03F26}" presName="hierRoot2" presStyleCnt="0">
        <dgm:presLayoutVars>
          <dgm:hierBranch val="init"/>
        </dgm:presLayoutVars>
      </dgm:prSet>
      <dgm:spPr/>
    </dgm:pt>
    <dgm:pt modelId="{81D8B694-9D62-435A-8A9B-4F387D00742C}" type="pres">
      <dgm:prSet presAssocID="{E9AB5080-0811-413B-B785-8D804FA03F26}" presName="rootComposite" presStyleCnt="0"/>
      <dgm:spPr/>
    </dgm:pt>
    <dgm:pt modelId="{C9F9F191-F26E-4C48-9081-C631DE11D215}" type="pres">
      <dgm:prSet presAssocID="{E9AB5080-0811-413B-B785-8D804FA03F26}" presName="rootText" presStyleLbl="node1" presStyleIdx="0" presStyleCnt="2" custScaleX="268578" custScaleY="303619" custLinFactNeighborX="-4290" custLinFactNeighborY="-1147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5B38D1D-223B-45F8-ADCC-65625D21E9E4}" type="pres">
      <dgm:prSet presAssocID="{E9AB5080-0811-413B-B785-8D804FA03F26}" presName="titleText2" presStyleLbl="fgAcc1" presStyleIdx="0" presStyleCnt="2" custScaleX="202573" custScaleY="105504" custLinFactY="182230" custLinFactNeighborX="-1901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3B8513B-31B7-4AE5-8328-0F597CCE3019}" type="pres">
      <dgm:prSet presAssocID="{E9AB5080-0811-413B-B785-8D804FA03F26}" presName="rootConnector" presStyleLbl="node2" presStyleIdx="0" presStyleCnt="0"/>
      <dgm:spPr/>
      <dgm:t>
        <a:bodyPr/>
        <a:lstStyle/>
        <a:p>
          <a:endParaRPr lang="pt-BR"/>
        </a:p>
      </dgm:t>
    </dgm:pt>
    <dgm:pt modelId="{A959261A-07CB-4819-B718-080A8FB9284C}" type="pres">
      <dgm:prSet presAssocID="{E9AB5080-0811-413B-B785-8D804FA03F26}" presName="hierChild4" presStyleCnt="0"/>
      <dgm:spPr/>
    </dgm:pt>
    <dgm:pt modelId="{25A78DE1-34E5-4238-8A70-CB405AE7B876}" type="pres">
      <dgm:prSet presAssocID="{E9AB5080-0811-413B-B785-8D804FA03F26}" presName="hierChild5" presStyleCnt="0"/>
      <dgm:spPr/>
    </dgm:pt>
    <dgm:pt modelId="{43E93C70-6734-4B08-B6D5-F84097A2D01E}" type="pres">
      <dgm:prSet presAssocID="{D14CB54C-2236-4941-8DD8-3A53EC9EA21D}" presName="Name37" presStyleLbl="parChTrans1D2" presStyleIdx="1" presStyleCnt="3"/>
      <dgm:spPr/>
      <dgm:t>
        <a:bodyPr/>
        <a:lstStyle/>
        <a:p>
          <a:endParaRPr lang="pt-BR"/>
        </a:p>
      </dgm:t>
    </dgm:pt>
    <dgm:pt modelId="{B8362102-80B4-4AD5-9A9F-53BB399E9FF6}" type="pres">
      <dgm:prSet presAssocID="{D8A50641-C14E-48CB-B170-821326268438}" presName="hierRoot2" presStyleCnt="0">
        <dgm:presLayoutVars>
          <dgm:hierBranch val="init"/>
        </dgm:presLayoutVars>
      </dgm:prSet>
      <dgm:spPr/>
    </dgm:pt>
    <dgm:pt modelId="{DAF95AA7-AA39-48C8-8375-62139D482D43}" type="pres">
      <dgm:prSet presAssocID="{D8A50641-C14E-48CB-B170-821326268438}" presName="rootComposite" presStyleCnt="0"/>
      <dgm:spPr/>
    </dgm:pt>
    <dgm:pt modelId="{75CB91DC-72DA-43F4-BD11-BA6427892D5C}" type="pres">
      <dgm:prSet presAssocID="{D8A50641-C14E-48CB-B170-821326268438}" presName="rootText" presStyleLbl="node1" presStyleIdx="1" presStyleCnt="2" custScaleX="278032" custScaleY="30102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B0BDB32-1529-44A8-90B3-6E444B806917}" type="pres">
      <dgm:prSet presAssocID="{D8A50641-C14E-48CB-B170-821326268438}" presName="titleText2" presStyleLbl="fgAcc1" presStyleIdx="1" presStyleCnt="2" custScaleX="219040" custLinFactY="172550" custLinFactNeighborX="-1720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9978AB-F4F4-46B7-83EC-13902B1599DB}" type="pres">
      <dgm:prSet presAssocID="{D8A50641-C14E-48CB-B170-821326268438}" presName="rootConnector" presStyleLbl="node2" presStyleIdx="0" presStyleCnt="0"/>
      <dgm:spPr/>
      <dgm:t>
        <a:bodyPr/>
        <a:lstStyle/>
        <a:p>
          <a:endParaRPr lang="pt-BR"/>
        </a:p>
      </dgm:t>
    </dgm:pt>
    <dgm:pt modelId="{7F658BDA-A05F-4787-A55C-CE2C4566BBB6}" type="pres">
      <dgm:prSet presAssocID="{D8A50641-C14E-48CB-B170-821326268438}" presName="hierChild4" presStyleCnt="0"/>
      <dgm:spPr/>
    </dgm:pt>
    <dgm:pt modelId="{C8A92FBC-93C2-448F-8571-BB3F3EFC31B6}" type="pres">
      <dgm:prSet presAssocID="{D8A50641-C14E-48CB-B170-821326268438}" presName="hierChild5" presStyleCnt="0"/>
      <dgm:spPr/>
    </dgm:pt>
    <dgm:pt modelId="{5F9BE079-A472-400C-8716-BD9127FEB0A2}" type="pres">
      <dgm:prSet presAssocID="{541110B4-DBC5-4322-AD8B-09D58A80019E}" presName="hierChild3" presStyleCnt="0"/>
      <dgm:spPr/>
    </dgm:pt>
    <dgm:pt modelId="{E3B23F8A-D375-43CC-B9C8-BE0A8BA3CEC1}" type="pres">
      <dgm:prSet presAssocID="{BB382B3C-FAD7-4C3D-99F8-4383CEE1D825}" presName="Name96" presStyleLbl="parChTrans1D2" presStyleIdx="2" presStyleCnt="3"/>
      <dgm:spPr/>
      <dgm:t>
        <a:bodyPr/>
        <a:lstStyle/>
        <a:p>
          <a:endParaRPr lang="pt-BR"/>
        </a:p>
      </dgm:t>
    </dgm:pt>
    <dgm:pt modelId="{A707E34B-3766-4326-BA64-C0473B39EC11}" type="pres">
      <dgm:prSet presAssocID="{72FCE1FF-AAAD-459C-89F0-C2B3AB104976}" presName="hierRoot3" presStyleCnt="0">
        <dgm:presLayoutVars>
          <dgm:hierBranch val="init"/>
        </dgm:presLayoutVars>
      </dgm:prSet>
      <dgm:spPr/>
    </dgm:pt>
    <dgm:pt modelId="{99050BBF-9F5A-4107-8ABD-8E7B09288EB8}" type="pres">
      <dgm:prSet presAssocID="{72FCE1FF-AAAD-459C-89F0-C2B3AB104976}" presName="rootComposite3" presStyleCnt="0"/>
      <dgm:spPr/>
    </dgm:pt>
    <dgm:pt modelId="{5B5A7F54-4548-4DF5-9493-2510316D7D01}" type="pres">
      <dgm:prSet presAssocID="{72FCE1FF-AAAD-459C-89F0-C2B3AB104976}" presName="rootText3" presStyleLbl="asst1" presStyleIdx="0" presStyleCnt="1" custScaleX="3000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C2646-AEA5-4FA1-BE63-A896EB5FB372}" type="pres">
      <dgm:prSet presAssocID="{72FCE1FF-AAAD-459C-89F0-C2B3AB104976}" presName="titleText3" presStyleLbl="fgAcc2" presStyleIdx="0" presStyleCnt="1" custScaleX="118060" custScaleY="143153" custLinFactX="-92258" custLinFactNeighborX="-100000" custLinFactNeighborY="2701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1863771-6DD9-4B26-838B-F3CA61B0817C}" type="pres">
      <dgm:prSet presAssocID="{72FCE1FF-AAAD-459C-89F0-C2B3AB104976}" presName="rootConnector3" presStyleLbl="asst1" presStyleIdx="0" presStyleCnt="1"/>
      <dgm:spPr/>
      <dgm:t>
        <a:bodyPr/>
        <a:lstStyle/>
        <a:p>
          <a:endParaRPr lang="pt-BR"/>
        </a:p>
      </dgm:t>
    </dgm:pt>
    <dgm:pt modelId="{CE46C347-B013-45F5-BAD7-94CBC2DA0F05}" type="pres">
      <dgm:prSet presAssocID="{72FCE1FF-AAAD-459C-89F0-C2B3AB104976}" presName="hierChild6" presStyleCnt="0"/>
      <dgm:spPr/>
    </dgm:pt>
    <dgm:pt modelId="{3A4A76B4-645E-42D8-A302-DABEC5993157}" type="pres">
      <dgm:prSet presAssocID="{72FCE1FF-AAAD-459C-89F0-C2B3AB104976}" presName="hierChild7" presStyleCnt="0"/>
      <dgm:spPr/>
    </dgm:pt>
  </dgm:ptLst>
  <dgm:cxnLst>
    <dgm:cxn modelId="{125A0998-70A4-478D-94D4-6DB1995E9704}" srcId="{AF82497F-20A8-4A17-95A5-5FD2D90B14B3}" destId="{541110B4-DBC5-4322-AD8B-09D58A80019E}" srcOrd="0" destOrd="0" parTransId="{5EBB445B-44AD-49F4-A0E5-C6342EDA9B58}" sibTransId="{B7F5EA31-4ED7-4920-B8CA-EA16967C207A}"/>
    <dgm:cxn modelId="{C2B48F66-4036-4E51-BCFB-80C788C33ACB}" type="presOf" srcId="{AF82497F-20A8-4A17-95A5-5FD2D90B14B3}" destId="{88CCD87C-7A64-4DF5-9B12-0530592359F8}" srcOrd="0" destOrd="0" presId="urn:microsoft.com/office/officeart/2008/layout/NameandTitleOrganizationalChart"/>
    <dgm:cxn modelId="{9598252A-DE42-484A-8D44-B5279011EFD2}" type="presOf" srcId="{72FCE1FF-AAAD-459C-89F0-C2B3AB104976}" destId="{F1863771-6DD9-4B26-838B-F3CA61B0817C}" srcOrd="1" destOrd="0" presId="urn:microsoft.com/office/officeart/2008/layout/NameandTitleOrganizationalChart"/>
    <dgm:cxn modelId="{FD31F621-146A-46DA-87E4-4186CAAE5D1C}" type="presOf" srcId="{541110B4-DBC5-4322-AD8B-09D58A80019E}" destId="{1DB0013E-3AA6-44AD-A1EA-28A5CDAEB861}" srcOrd="0" destOrd="0" presId="urn:microsoft.com/office/officeart/2008/layout/NameandTitleOrganizationalChart"/>
    <dgm:cxn modelId="{0CC2121A-BF88-4C10-A13E-4DEE4D3A2C51}" type="presOf" srcId="{D8A50641-C14E-48CB-B170-821326268438}" destId="{75CB91DC-72DA-43F4-BD11-BA6427892D5C}" srcOrd="0" destOrd="0" presId="urn:microsoft.com/office/officeart/2008/layout/NameandTitleOrganizationalChart"/>
    <dgm:cxn modelId="{79F479CE-BAE0-48B2-97F4-F63B1EF5F9CE}" type="presOf" srcId="{541110B4-DBC5-4322-AD8B-09D58A80019E}" destId="{90DB88E7-61EE-44EF-A114-5FBCC96C5DC3}" srcOrd="1" destOrd="0" presId="urn:microsoft.com/office/officeart/2008/layout/NameandTitleOrganizationalChart"/>
    <dgm:cxn modelId="{5D17F6AF-DAB5-4D18-8261-0A6C1552B014}" srcId="{541110B4-DBC5-4322-AD8B-09D58A80019E}" destId="{72FCE1FF-AAAD-459C-89F0-C2B3AB104976}" srcOrd="0" destOrd="0" parTransId="{BB382B3C-FAD7-4C3D-99F8-4383CEE1D825}" sibTransId="{591C823E-E9FB-4658-B330-2E8B3A245174}"/>
    <dgm:cxn modelId="{C1F269D0-400C-47CF-A692-A8BBA3D29225}" type="presOf" srcId="{09A16EE9-FE3A-449B-B68D-F5A5CE700C87}" destId="{E5B38D1D-223B-45F8-ADCC-65625D21E9E4}" srcOrd="0" destOrd="0" presId="urn:microsoft.com/office/officeart/2008/layout/NameandTitleOrganizationalChart"/>
    <dgm:cxn modelId="{A5E307C6-59A3-4AB2-B591-891A6DD66030}" type="presOf" srcId="{326B1135-8345-4581-A216-F7E46A6C98F6}" destId="{30BC0024-7918-4AAA-ACF1-50B78E831439}" srcOrd="0" destOrd="0" presId="urn:microsoft.com/office/officeart/2008/layout/NameandTitleOrganizationalChart"/>
    <dgm:cxn modelId="{28C33495-FE3A-4F1B-A0EE-BF8540B41122}" type="presOf" srcId="{E9AB5080-0811-413B-B785-8D804FA03F26}" destId="{33B8513B-31B7-4AE5-8328-0F597CCE3019}" srcOrd="1" destOrd="0" presId="urn:microsoft.com/office/officeart/2008/layout/NameandTitleOrganizationalChart"/>
    <dgm:cxn modelId="{5EF7D05F-E13C-4EBE-AF15-F1E58DA17F0D}" srcId="{541110B4-DBC5-4322-AD8B-09D58A80019E}" destId="{E9AB5080-0811-413B-B785-8D804FA03F26}" srcOrd="1" destOrd="0" parTransId="{326B1135-8345-4581-A216-F7E46A6C98F6}" sibTransId="{09A16EE9-FE3A-449B-B68D-F5A5CE700C87}"/>
    <dgm:cxn modelId="{7337121C-4A61-41B2-B9B4-C1FB6CAB4A30}" type="presOf" srcId="{B7F5EA31-4ED7-4920-B8CA-EA16967C207A}" destId="{3C42C1F3-C587-4192-BF90-D0B6FF4205D1}" srcOrd="0" destOrd="0" presId="urn:microsoft.com/office/officeart/2008/layout/NameandTitleOrganizationalChart"/>
    <dgm:cxn modelId="{9E584093-16EC-4EC4-8AD1-3CB4C8E45AB8}" type="presOf" srcId="{D14CB54C-2236-4941-8DD8-3A53EC9EA21D}" destId="{43E93C70-6734-4B08-B6D5-F84097A2D01E}" srcOrd="0" destOrd="0" presId="urn:microsoft.com/office/officeart/2008/layout/NameandTitleOrganizationalChart"/>
    <dgm:cxn modelId="{2751B4EE-8FF4-4673-AC5A-AA7A0E18B915}" type="presOf" srcId="{57A8BFC5-CE4C-4D18-BAB0-20A1D420EB25}" destId="{FB0BDB32-1529-44A8-90B3-6E444B806917}" srcOrd="0" destOrd="0" presId="urn:microsoft.com/office/officeart/2008/layout/NameandTitleOrganizationalChart"/>
    <dgm:cxn modelId="{097EA73C-0BD4-401F-8634-0B642C706F35}" srcId="{541110B4-DBC5-4322-AD8B-09D58A80019E}" destId="{D8A50641-C14E-48CB-B170-821326268438}" srcOrd="2" destOrd="0" parTransId="{D14CB54C-2236-4941-8DD8-3A53EC9EA21D}" sibTransId="{57A8BFC5-CE4C-4D18-BAB0-20A1D420EB25}"/>
    <dgm:cxn modelId="{D80DFA13-7E1B-4E0B-A488-3E0E245B4C43}" type="presOf" srcId="{BB382B3C-FAD7-4C3D-99F8-4383CEE1D825}" destId="{E3B23F8A-D375-43CC-B9C8-BE0A8BA3CEC1}" srcOrd="0" destOrd="0" presId="urn:microsoft.com/office/officeart/2008/layout/NameandTitleOrganizationalChart"/>
    <dgm:cxn modelId="{D3214DB0-4F36-4D9B-AEEE-3190E9B121B4}" type="presOf" srcId="{72FCE1FF-AAAD-459C-89F0-C2B3AB104976}" destId="{5B5A7F54-4548-4DF5-9493-2510316D7D01}" srcOrd="0" destOrd="0" presId="urn:microsoft.com/office/officeart/2008/layout/NameandTitleOrganizationalChart"/>
    <dgm:cxn modelId="{A8FFDD8F-48CD-4524-B485-36D159BA037F}" type="presOf" srcId="{E9AB5080-0811-413B-B785-8D804FA03F26}" destId="{C9F9F191-F26E-4C48-9081-C631DE11D215}" srcOrd="0" destOrd="0" presId="urn:microsoft.com/office/officeart/2008/layout/NameandTitleOrganizationalChart"/>
    <dgm:cxn modelId="{8878881B-45A4-4790-BE64-4CD2F1B7438D}" type="presOf" srcId="{591C823E-E9FB-4658-B330-2E8B3A245174}" destId="{861C2646-AEA5-4FA1-BE63-A896EB5FB372}" srcOrd="0" destOrd="0" presId="urn:microsoft.com/office/officeart/2008/layout/NameandTitleOrganizationalChart"/>
    <dgm:cxn modelId="{925B6C67-4576-4E6D-8379-1F886E84D861}" type="presOf" srcId="{D8A50641-C14E-48CB-B170-821326268438}" destId="{859978AB-F4F4-46B7-83EC-13902B1599DB}" srcOrd="1" destOrd="0" presId="urn:microsoft.com/office/officeart/2008/layout/NameandTitleOrganizationalChart"/>
    <dgm:cxn modelId="{8EEE73D6-31D8-4511-8F63-68BE6694AEDF}" type="presParOf" srcId="{88CCD87C-7A64-4DF5-9B12-0530592359F8}" destId="{70CD3C4D-2293-4046-BFD9-E649DBAC68BE}" srcOrd="0" destOrd="0" presId="urn:microsoft.com/office/officeart/2008/layout/NameandTitleOrganizationalChart"/>
    <dgm:cxn modelId="{A1D34865-7AB8-437A-AF10-C3095BB3BB23}" type="presParOf" srcId="{70CD3C4D-2293-4046-BFD9-E649DBAC68BE}" destId="{737B016C-BE52-412A-865A-54B3DF82C728}" srcOrd="0" destOrd="0" presId="urn:microsoft.com/office/officeart/2008/layout/NameandTitleOrganizationalChart"/>
    <dgm:cxn modelId="{D7BD1982-A06E-47A5-927F-82FCEFDD9D44}" type="presParOf" srcId="{737B016C-BE52-412A-865A-54B3DF82C728}" destId="{1DB0013E-3AA6-44AD-A1EA-28A5CDAEB861}" srcOrd="0" destOrd="0" presId="urn:microsoft.com/office/officeart/2008/layout/NameandTitleOrganizationalChart"/>
    <dgm:cxn modelId="{11A79F7F-C8CC-413D-A62C-B2BDC1EB3441}" type="presParOf" srcId="{737B016C-BE52-412A-865A-54B3DF82C728}" destId="{3C42C1F3-C587-4192-BF90-D0B6FF4205D1}" srcOrd="1" destOrd="0" presId="urn:microsoft.com/office/officeart/2008/layout/NameandTitleOrganizationalChart"/>
    <dgm:cxn modelId="{0B02CCEC-500D-42C1-83D5-5CD9F7C3B4F5}" type="presParOf" srcId="{737B016C-BE52-412A-865A-54B3DF82C728}" destId="{90DB88E7-61EE-44EF-A114-5FBCC96C5DC3}" srcOrd="2" destOrd="0" presId="urn:microsoft.com/office/officeart/2008/layout/NameandTitleOrganizationalChart"/>
    <dgm:cxn modelId="{C0C5C411-03B9-423C-A821-F5A3CBEF9278}" type="presParOf" srcId="{70CD3C4D-2293-4046-BFD9-E649DBAC68BE}" destId="{EC785AD9-1201-442E-8217-66147D2E8208}" srcOrd="1" destOrd="0" presId="urn:microsoft.com/office/officeart/2008/layout/NameandTitleOrganizationalChart"/>
    <dgm:cxn modelId="{FE55FC80-E84F-44B0-AB76-075E728D27CE}" type="presParOf" srcId="{EC785AD9-1201-442E-8217-66147D2E8208}" destId="{30BC0024-7918-4AAA-ACF1-50B78E831439}" srcOrd="0" destOrd="0" presId="urn:microsoft.com/office/officeart/2008/layout/NameandTitleOrganizationalChart"/>
    <dgm:cxn modelId="{9A3A6463-C01A-408A-A3A7-88E186F37FBD}" type="presParOf" srcId="{EC785AD9-1201-442E-8217-66147D2E8208}" destId="{C5D719AF-05B8-4E54-87AE-A8787D2CDFF1}" srcOrd="1" destOrd="0" presId="urn:microsoft.com/office/officeart/2008/layout/NameandTitleOrganizationalChart"/>
    <dgm:cxn modelId="{DAC727ED-4B8F-4E03-90F8-8EA3FCCABDC0}" type="presParOf" srcId="{C5D719AF-05B8-4E54-87AE-A8787D2CDFF1}" destId="{81D8B694-9D62-435A-8A9B-4F387D00742C}" srcOrd="0" destOrd="0" presId="urn:microsoft.com/office/officeart/2008/layout/NameandTitleOrganizationalChart"/>
    <dgm:cxn modelId="{B7E0BC16-050F-4A16-83E9-94846DE607AB}" type="presParOf" srcId="{81D8B694-9D62-435A-8A9B-4F387D00742C}" destId="{C9F9F191-F26E-4C48-9081-C631DE11D215}" srcOrd="0" destOrd="0" presId="urn:microsoft.com/office/officeart/2008/layout/NameandTitleOrganizationalChart"/>
    <dgm:cxn modelId="{B64A9DD4-D9C8-4F0F-BE92-4F1807E9E3BA}" type="presParOf" srcId="{81D8B694-9D62-435A-8A9B-4F387D00742C}" destId="{E5B38D1D-223B-45F8-ADCC-65625D21E9E4}" srcOrd="1" destOrd="0" presId="urn:microsoft.com/office/officeart/2008/layout/NameandTitleOrganizationalChart"/>
    <dgm:cxn modelId="{86F31130-AABE-40BD-B844-9C1C8E7C0F17}" type="presParOf" srcId="{81D8B694-9D62-435A-8A9B-4F387D00742C}" destId="{33B8513B-31B7-4AE5-8328-0F597CCE3019}" srcOrd="2" destOrd="0" presId="urn:microsoft.com/office/officeart/2008/layout/NameandTitleOrganizationalChart"/>
    <dgm:cxn modelId="{FB1300F7-C339-4DB0-80A5-3CAA4180D042}" type="presParOf" srcId="{C5D719AF-05B8-4E54-87AE-A8787D2CDFF1}" destId="{A959261A-07CB-4819-B718-080A8FB9284C}" srcOrd="1" destOrd="0" presId="urn:microsoft.com/office/officeart/2008/layout/NameandTitleOrganizationalChart"/>
    <dgm:cxn modelId="{53A53C2F-5410-4EB0-B179-F020AAF5214B}" type="presParOf" srcId="{C5D719AF-05B8-4E54-87AE-A8787D2CDFF1}" destId="{25A78DE1-34E5-4238-8A70-CB405AE7B876}" srcOrd="2" destOrd="0" presId="urn:microsoft.com/office/officeart/2008/layout/NameandTitleOrganizationalChart"/>
    <dgm:cxn modelId="{956C6315-7138-45E5-A939-F021FFF257BE}" type="presParOf" srcId="{EC785AD9-1201-442E-8217-66147D2E8208}" destId="{43E93C70-6734-4B08-B6D5-F84097A2D01E}" srcOrd="2" destOrd="0" presId="urn:microsoft.com/office/officeart/2008/layout/NameandTitleOrganizationalChart"/>
    <dgm:cxn modelId="{4E843960-58DF-4DBE-8DE8-B7356E46CFAE}" type="presParOf" srcId="{EC785AD9-1201-442E-8217-66147D2E8208}" destId="{B8362102-80B4-4AD5-9A9F-53BB399E9FF6}" srcOrd="3" destOrd="0" presId="urn:microsoft.com/office/officeart/2008/layout/NameandTitleOrganizationalChart"/>
    <dgm:cxn modelId="{454FC5EA-0DAD-4212-979B-62C9212175A5}" type="presParOf" srcId="{B8362102-80B4-4AD5-9A9F-53BB399E9FF6}" destId="{DAF95AA7-AA39-48C8-8375-62139D482D43}" srcOrd="0" destOrd="0" presId="urn:microsoft.com/office/officeart/2008/layout/NameandTitleOrganizationalChart"/>
    <dgm:cxn modelId="{6860E4B9-B7AB-4703-83F5-F6899C1464F4}" type="presParOf" srcId="{DAF95AA7-AA39-48C8-8375-62139D482D43}" destId="{75CB91DC-72DA-43F4-BD11-BA6427892D5C}" srcOrd="0" destOrd="0" presId="urn:microsoft.com/office/officeart/2008/layout/NameandTitleOrganizationalChart"/>
    <dgm:cxn modelId="{2429483C-B401-4EDC-B892-10AE2459F732}" type="presParOf" srcId="{DAF95AA7-AA39-48C8-8375-62139D482D43}" destId="{FB0BDB32-1529-44A8-90B3-6E444B806917}" srcOrd="1" destOrd="0" presId="urn:microsoft.com/office/officeart/2008/layout/NameandTitleOrganizationalChart"/>
    <dgm:cxn modelId="{D91F0225-A2C6-40A9-B46B-EB1B3405A800}" type="presParOf" srcId="{DAF95AA7-AA39-48C8-8375-62139D482D43}" destId="{859978AB-F4F4-46B7-83EC-13902B1599DB}" srcOrd="2" destOrd="0" presId="urn:microsoft.com/office/officeart/2008/layout/NameandTitleOrganizationalChart"/>
    <dgm:cxn modelId="{EEE75149-1A9B-422E-A68A-53A0E3E29E4C}" type="presParOf" srcId="{B8362102-80B4-4AD5-9A9F-53BB399E9FF6}" destId="{7F658BDA-A05F-4787-A55C-CE2C4566BBB6}" srcOrd="1" destOrd="0" presId="urn:microsoft.com/office/officeart/2008/layout/NameandTitleOrganizationalChart"/>
    <dgm:cxn modelId="{81CE7053-9E60-4DA7-AD92-3B77AC4BF0A6}" type="presParOf" srcId="{B8362102-80B4-4AD5-9A9F-53BB399E9FF6}" destId="{C8A92FBC-93C2-448F-8571-BB3F3EFC31B6}" srcOrd="2" destOrd="0" presId="urn:microsoft.com/office/officeart/2008/layout/NameandTitleOrganizationalChart"/>
    <dgm:cxn modelId="{427E1FAC-ED67-42A1-8D24-EDDD133040A5}" type="presParOf" srcId="{70CD3C4D-2293-4046-BFD9-E649DBAC68BE}" destId="{5F9BE079-A472-400C-8716-BD9127FEB0A2}" srcOrd="2" destOrd="0" presId="urn:microsoft.com/office/officeart/2008/layout/NameandTitleOrganizationalChart"/>
    <dgm:cxn modelId="{B76737FB-BAB5-4465-A003-3AA7224DF824}" type="presParOf" srcId="{5F9BE079-A472-400C-8716-BD9127FEB0A2}" destId="{E3B23F8A-D375-43CC-B9C8-BE0A8BA3CEC1}" srcOrd="0" destOrd="0" presId="urn:microsoft.com/office/officeart/2008/layout/NameandTitleOrganizationalChart"/>
    <dgm:cxn modelId="{747102DF-D289-4D09-AE8D-092CCA39EB37}" type="presParOf" srcId="{5F9BE079-A472-400C-8716-BD9127FEB0A2}" destId="{A707E34B-3766-4326-BA64-C0473B39EC11}" srcOrd="1" destOrd="0" presId="urn:microsoft.com/office/officeart/2008/layout/NameandTitleOrganizationalChart"/>
    <dgm:cxn modelId="{8710BC79-EA4A-4174-A466-9AB73910C508}" type="presParOf" srcId="{A707E34B-3766-4326-BA64-C0473B39EC11}" destId="{99050BBF-9F5A-4107-8ABD-8E7B09288EB8}" srcOrd="0" destOrd="0" presId="urn:microsoft.com/office/officeart/2008/layout/NameandTitleOrganizationalChart"/>
    <dgm:cxn modelId="{01DF0836-C284-4C1E-8499-931A499620B3}" type="presParOf" srcId="{99050BBF-9F5A-4107-8ABD-8E7B09288EB8}" destId="{5B5A7F54-4548-4DF5-9493-2510316D7D01}" srcOrd="0" destOrd="0" presId="urn:microsoft.com/office/officeart/2008/layout/NameandTitleOrganizationalChart"/>
    <dgm:cxn modelId="{43E9AB41-B2B4-4D1F-98F5-23E12128100B}" type="presParOf" srcId="{99050BBF-9F5A-4107-8ABD-8E7B09288EB8}" destId="{861C2646-AEA5-4FA1-BE63-A896EB5FB372}" srcOrd="1" destOrd="0" presId="urn:microsoft.com/office/officeart/2008/layout/NameandTitleOrganizationalChart"/>
    <dgm:cxn modelId="{6C43FB2A-89E6-4F51-B47D-7C2BF0C3AA62}" type="presParOf" srcId="{99050BBF-9F5A-4107-8ABD-8E7B09288EB8}" destId="{F1863771-6DD9-4B26-838B-F3CA61B0817C}" srcOrd="2" destOrd="0" presId="urn:microsoft.com/office/officeart/2008/layout/NameandTitleOrganizationalChart"/>
    <dgm:cxn modelId="{83AFF92B-82E6-4DC6-AA1D-B91F8C692C95}" type="presParOf" srcId="{A707E34B-3766-4326-BA64-C0473B39EC11}" destId="{CE46C347-B013-45F5-BAD7-94CBC2DA0F05}" srcOrd="1" destOrd="0" presId="urn:microsoft.com/office/officeart/2008/layout/NameandTitleOrganizationalChart"/>
    <dgm:cxn modelId="{D1370364-3328-4425-B4A8-045670B34209}" type="presParOf" srcId="{A707E34B-3766-4326-BA64-C0473B39EC11}" destId="{3A4A76B4-645E-42D8-A302-DABEC599315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82497F-20A8-4A17-95A5-5FD2D90B14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41110B4-DBC5-4322-AD8B-09D58A80019E}">
      <dgm:prSet phldrT="[Texto]" custT="1"/>
      <dgm:spPr/>
      <dgm:t>
        <a:bodyPr/>
        <a:lstStyle/>
        <a:p>
          <a:endParaRPr lang="pt-BR" sz="1600" b="1" dirty="0"/>
        </a:p>
        <a:p>
          <a:endParaRPr lang="pt-BR" sz="1600" b="1" dirty="0"/>
        </a:p>
        <a:p>
          <a:r>
            <a:rPr lang="pt-BR" sz="1600" b="1" dirty="0"/>
            <a:t>Elaboração do inventário do patrimônio material e imaterial da unidade escolar</a:t>
          </a:r>
          <a:endParaRPr lang="pt-BR" sz="1600" dirty="0"/>
        </a:p>
      </dgm:t>
    </dgm:pt>
    <dgm:pt modelId="{5EBB445B-44AD-49F4-A0E5-C6342EDA9B58}" type="parTrans" cxnId="{125A0998-70A4-478D-94D4-6DB1995E9704}">
      <dgm:prSet/>
      <dgm:spPr/>
      <dgm:t>
        <a:bodyPr/>
        <a:lstStyle/>
        <a:p>
          <a:endParaRPr lang="pt-BR"/>
        </a:p>
      </dgm:t>
    </dgm:pt>
    <dgm:pt modelId="{B7F5EA31-4ED7-4920-B8CA-EA16967C207A}" type="sibTrans" cxnId="{125A0998-70A4-478D-94D4-6DB1995E9704}">
      <dgm:prSet custT="1"/>
      <dgm:spPr/>
      <dgm:t>
        <a:bodyPr/>
        <a:lstStyle/>
        <a:p>
          <a:pPr algn="ctr"/>
          <a:r>
            <a:rPr lang="pt-BR" sz="1400" b="1" dirty="0"/>
            <a:t>PORTFÓLIO</a:t>
          </a:r>
        </a:p>
      </dgm:t>
    </dgm:pt>
    <dgm:pt modelId="{72FCE1FF-AAAD-459C-89F0-C2B3AB104976}" type="asst">
      <dgm:prSet phldrT="[Texto]" custT="1"/>
      <dgm:spPr/>
      <dgm:t>
        <a:bodyPr/>
        <a:lstStyle/>
        <a:p>
          <a:r>
            <a:rPr kumimoji="0" lang="pt-BR" altLang="pt-BR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PARA FAZER ESSA ATIVIDADE VOCÊ  RECORRERÁ AO QUE ESTUDOU E APLICOU AO LONGO DO ESTUDO DO MÓDULO:</a:t>
          </a:r>
          <a:endParaRPr lang="pt-BR" sz="1800" b="1" dirty="0"/>
        </a:p>
      </dgm:t>
    </dgm:pt>
    <dgm:pt modelId="{BB382B3C-FAD7-4C3D-99F8-4383CEE1D825}" type="parTrans" cxnId="{5D17F6AF-DAB5-4D18-8261-0A6C1552B014}">
      <dgm:prSet/>
      <dgm:spPr/>
      <dgm:t>
        <a:bodyPr/>
        <a:lstStyle/>
        <a:p>
          <a:endParaRPr lang="pt-BR"/>
        </a:p>
      </dgm:t>
    </dgm:pt>
    <dgm:pt modelId="{591C823E-E9FB-4658-B330-2E8B3A245174}" type="sibTrans" cxnId="{5D17F6AF-DAB5-4D18-8261-0A6C1552B014}">
      <dgm:prSet custT="1"/>
      <dgm:spPr/>
      <dgm:t>
        <a:bodyPr/>
        <a:lstStyle/>
        <a:p>
          <a:pPr algn="ctr"/>
          <a:r>
            <a:rPr lang="pt-BR" sz="1100" b="1" dirty="0"/>
            <a:t>ESTUDO  TEÓRICO E </a:t>
          </a:r>
        </a:p>
        <a:p>
          <a:pPr algn="ctr"/>
          <a:r>
            <a:rPr lang="pt-BR" sz="1100" b="1" dirty="0"/>
            <a:t>ESTUDO DE CAMPO </a:t>
          </a:r>
        </a:p>
      </dgm:t>
    </dgm:pt>
    <dgm:pt modelId="{E9AB5080-0811-413B-B785-8D804FA03F26}">
      <dgm:prSet custT="1"/>
      <dgm:spPr/>
      <dgm:t>
        <a:bodyPr/>
        <a:lstStyle/>
        <a:p>
          <a:pPr algn="l">
            <a:buNone/>
          </a:pPr>
          <a:r>
            <a:rPr lang="pt-BR" sz="1800" dirty="0"/>
            <a:t>1- Ações de mapeamento da comunidade:</a:t>
          </a:r>
        </a:p>
        <a:p>
          <a:pPr algn="l">
            <a:buNone/>
          </a:pPr>
          <a:r>
            <a:rPr lang="pt-BR" sz="1800" dirty="0"/>
            <a:t>              </a:t>
          </a:r>
          <a:r>
            <a:rPr lang="pt-BR" sz="1600" dirty="0"/>
            <a:t>Adequada gestão dos espaços educativos    	  em suas múltiplas potencialidades; </a:t>
          </a:r>
        </a:p>
        <a:p>
          <a:pPr algn="l">
            <a:buNone/>
          </a:pPr>
          <a:r>
            <a:rPr lang="pt-BR" sz="1800" dirty="0"/>
            <a:t>2- Orientações trataram da gestão do patrimônio: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1800" dirty="0"/>
            <a:t>	</a:t>
          </a:r>
          <a:r>
            <a:rPr lang="pt-BR" sz="1600" dirty="0"/>
            <a:t>Material e Imaterial da comunidade escolar; 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1600" dirty="0"/>
            <a:t>              Engajamento na comunidade escolar;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1800" dirty="0"/>
            <a:t>3- Disponibilizar o espaço para atividades comunitárias;</a:t>
          </a:r>
        </a:p>
      </dgm:t>
    </dgm:pt>
    <dgm:pt modelId="{326B1135-8345-4581-A216-F7E46A6C98F6}" type="parTrans" cxnId="{5EF7D05F-E13C-4EBE-AF15-F1E58DA17F0D}">
      <dgm:prSet/>
      <dgm:spPr/>
      <dgm:t>
        <a:bodyPr/>
        <a:lstStyle/>
        <a:p>
          <a:endParaRPr lang="pt-BR"/>
        </a:p>
      </dgm:t>
    </dgm:pt>
    <dgm:pt modelId="{09A16EE9-FE3A-449B-B68D-F5A5CE700C87}" type="sibTrans" cxnId="{5EF7D05F-E13C-4EBE-AF15-F1E58DA17F0D}">
      <dgm:prSet custT="1"/>
      <dgm:spPr>
        <a:noFill/>
        <a:ln>
          <a:noFill/>
        </a:ln>
      </dgm:spPr>
      <dgm:t>
        <a:bodyPr/>
        <a:lstStyle/>
        <a:p>
          <a:pPr algn="ctr"/>
          <a:endParaRPr lang="pt-BR" sz="1000" b="1" dirty="0"/>
        </a:p>
      </dgm:t>
    </dgm:pt>
    <dgm:pt modelId="{D8A50641-C14E-48CB-B170-821326268438}">
      <dgm:prSet custT="1"/>
      <dgm:spPr/>
      <dgm:t>
        <a:bodyPr/>
        <a:lstStyle/>
        <a:p>
          <a:pPr algn="l"/>
          <a:r>
            <a:rPr lang="pt-BR" sz="1800" dirty="0"/>
            <a:t>4- Escola assume o protagonismo educativo em ações extramuros;</a:t>
          </a:r>
        </a:p>
        <a:p>
          <a:pPr algn="l"/>
          <a:endParaRPr lang="pt-BR" sz="1800" dirty="0"/>
        </a:p>
        <a:p>
          <a:pPr algn="l"/>
          <a:r>
            <a:rPr lang="pt-BR" sz="1800" dirty="0"/>
            <a:t>5- Profissionais da Educação conhecer a realidade na qual os estudantes estão inseridos;</a:t>
          </a:r>
        </a:p>
        <a:p>
          <a:pPr algn="l"/>
          <a:endParaRPr lang="pt-BR" sz="1800" dirty="0"/>
        </a:p>
        <a:p>
          <a:pPr algn="l"/>
          <a:r>
            <a:rPr lang="pt-BR" sz="1800" dirty="0"/>
            <a:t>6- Produzir, junto à comunidade, arranjos institucionais que permitam transcender os espaços formais e criar soluções inovadoras e transformadoras</a:t>
          </a:r>
        </a:p>
      </dgm:t>
    </dgm:pt>
    <dgm:pt modelId="{D14CB54C-2236-4941-8DD8-3A53EC9EA21D}" type="parTrans" cxnId="{097EA73C-0BD4-401F-8634-0B642C706F35}">
      <dgm:prSet/>
      <dgm:spPr/>
      <dgm:t>
        <a:bodyPr/>
        <a:lstStyle/>
        <a:p>
          <a:endParaRPr lang="pt-BR"/>
        </a:p>
      </dgm:t>
    </dgm:pt>
    <dgm:pt modelId="{57A8BFC5-CE4C-4D18-BAB0-20A1D420EB25}" type="sibTrans" cxnId="{097EA73C-0BD4-401F-8634-0B642C706F35}">
      <dgm:prSet custT="1"/>
      <dgm:spPr/>
      <dgm:t>
        <a:bodyPr/>
        <a:lstStyle/>
        <a:p>
          <a:pPr algn="ctr"/>
          <a:r>
            <a:rPr kumimoji="0" lang="pt-BR" altLang="pt-BR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TRANSFORMEM O ESPAÇO JUNTOS </a:t>
          </a:r>
          <a:endParaRPr lang="pt-BR" sz="1100" b="1" dirty="0"/>
        </a:p>
      </dgm:t>
    </dgm:pt>
    <dgm:pt modelId="{88CCD87C-7A64-4DF5-9B12-0530592359F8}" type="pres">
      <dgm:prSet presAssocID="{AF82497F-20A8-4A17-95A5-5FD2D90B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CD3C4D-2293-4046-BFD9-E649DBAC68BE}" type="pres">
      <dgm:prSet presAssocID="{541110B4-DBC5-4322-AD8B-09D58A80019E}" presName="hierRoot1" presStyleCnt="0">
        <dgm:presLayoutVars>
          <dgm:hierBranch val="init"/>
        </dgm:presLayoutVars>
      </dgm:prSet>
      <dgm:spPr/>
    </dgm:pt>
    <dgm:pt modelId="{737B016C-BE52-412A-865A-54B3DF82C728}" type="pres">
      <dgm:prSet presAssocID="{541110B4-DBC5-4322-AD8B-09D58A80019E}" presName="rootComposite1" presStyleCnt="0"/>
      <dgm:spPr/>
    </dgm:pt>
    <dgm:pt modelId="{1DB0013E-3AA6-44AD-A1EA-28A5CDAEB861}" type="pres">
      <dgm:prSet presAssocID="{541110B4-DBC5-4322-AD8B-09D58A80019E}" presName="rootText1" presStyleLbl="node0" presStyleIdx="0" presStyleCnt="1" custScaleX="31167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C42C1F3-C587-4192-BF90-D0B6FF4205D1}" type="pres">
      <dgm:prSet presAssocID="{541110B4-DBC5-4322-AD8B-09D58A80019E}" presName="titleText1" presStyleLbl="fgAcc0" presStyleIdx="0" presStyleCnt="1" custScaleX="264624" custScaleY="141259" custLinFactY="-155535" custLinFactNeighborX="-1478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DB88E7-61EE-44EF-A114-5FBCC96C5DC3}" type="pres">
      <dgm:prSet presAssocID="{541110B4-DBC5-4322-AD8B-09D58A80019E}" presName="rootConnector1" presStyleLbl="node1" presStyleIdx="0" presStyleCnt="2"/>
      <dgm:spPr/>
      <dgm:t>
        <a:bodyPr/>
        <a:lstStyle/>
        <a:p>
          <a:endParaRPr lang="pt-BR"/>
        </a:p>
      </dgm:t>
    </dgm:pt>
    <dgm:pt modelId="{EC785AD9-1201-442E-8217-66147D2E8208}" type="pres">
      <dgm:prSet presAssocID="{541110B4-DBC5-4322-AD8B-09D58A80019E}" presName="hierChild2" presStyleCnt="0"/>
      <dgm:spPr/>
    </dgm:pt>
    <dgm:pt modelId="{30BC0024-7918-4AAA-ACF1-50B78E831439}" type="pres">
      <dgm:prSet presAssocID="{326B1135-8345-4581-A216-F7E46A6C98F6}" presName="Name37" presStyleLbl="parChTrans1D2" presStyleIdx="0" presStyleCnt="3"/>
      <dgm:spPr/>
      <dgm:t>
        <a:bodyPr/>
        <a:lstStyle/>
        <a:p>
          <a:endParaRPr lang="pt-BR"/>
        </a:p>
      </dgm:t>
    </dgm:pt>
    <dgm:pt modelId="{C5D719AF-05B8-4E54-87AE-A8787D2CDFF1}" type="pres">
      <dgm:prSet presAssocID="{E9AB5080-0811-413B-B785-8D804FA03F26}" presName="hierRoot2" presStyleCnt="0">
        <dgm:presLayoutVars>
          <dgm:hierBranch val="init"/>
        </dgm:presLayoutVars>
      </dgm:prSet>
      <dgm:spPr/>
    </dgm:pt>
    <dgm:pt modelId="{81D8B694-9D62-435A-8A9B-4F387D00742C}" type="pres">
      <dgm:prSet presAssocID="{E9AB5080-0811-413B-B785-8D804FA03F26}" presName="rootComposite" presStyleCnt="0"/>
      <dgm:spPr/>
    </dgm:pt>
    <dgm:pt modelId="{C9F9F191-F26E-4C48-9081-C631DE11D215}" type="pres">
      <dgm:prSet presAssocID="{E9AB5080-0811-413B-B785-8D804FA03F26}" presName="rootText" presStyleLbl="node1" presStyleIdx="0" presStyleCnt="2" custScaleX="268578" custScaleY="303619" custLinFactNeighborX="-16755" custLinFactNeighborY="-3380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5B38D1D-223B-45F8-ADCC-65625D21E9E4}" type="pres">
      <dgm:prSet presAssocID="{E9AB5080-0811-413B-B785-8D804FA03F26}" presName="titleText2" presStyleLbl="fgAcc1" presStyleIdx="0" presStyleCnt="2" custScaleX="202573" custScaleY="105504" custLinFactY="100000" custLinFactNeighborX="-20384" custLinFactNeighborY="17736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3B8513B-31B7-4AE5-8328-0F597CCE3019}" type="pres">
      <dgm:prSet presAssocID="{E9AB5080-0811-413B-B785-8D804FA03F26}" presName="rootConnector" presStyleLbl="node2" presStyleIdx="0" presStyleCnt="0"/>
      <dgm:spPr/>
      <dgm:t>
        <a:bodyPr/>
        <a:lstStyle/>
        <a:p>
          <a:endParaRPr lang="pt-BR"/>
        </a:p>
      </dgm:t>
    </dgm:pt>
    <dgm:pt modelId="{A959261A-07CB-4819-B718-080A8FB9284C}" type="pres">
      <dgm:prSet presAssocID="{E9AB5080-0811-413B-B785-8D804FA03F26}" presName="hierChild4" presStyleCnt="0"/>
      <dgm:spPr/>
    </dgm:pt>
    <dgm:pt modelId="{25A78DE1-34E5-4238-8A70-CB405AE7B876}" type="pres">
      <dgm:prSet presAssocID="{E9AB5080-0811-413B-B785-8D804FA03F26}" presName="hierChild5" presStyleCnt="0"/>
      <dgm:spPr/>
    </dgm:pt>
    <dgm:pt modelId="{43E93C70-6734-4B08-B6D5-F84097A2D01E}" type="pres">
      <dgm:prSet presAssocID="{D14CB54C-2236-4941-8DD8-3A53EC9EA21D}" presName="Name37" presStyleLbl="parChTrans1D2" presStyleIdx="1" presStyleCnt="3"/>
      <dgm:spPr/>
      <dgm:t>
        <a:bodyPr/>
        <a:lstStyle/>
        <a:p>
          <a:endParaRPr lang="pt-BR"/>
        </a:p>
      </dgm:t>
    </dgm:pt>
    <dgm:pt modelId="{B8362102-80B4-4AD5-9A9F-53BB399E9FF6}" type="pres">
      <dgm:prSet presAssocID="{D8A50641-C14E-48CB-B170-821326268438}" presName="hierRoot2" presStyleCnt="0">
        <dgm:presLayoutVars>
          <dgm:hierBranch val="init"/>
        </dgm:presLayoutVars>
      </dgm:prSet>
      <dgm:spPr/>
    </dgm:pt>
    <dgm:pt modelId="{DAF95AA7-AA39-48C8-8375-62139D482D43}" type="pres">
      <dgm:prSet presAssocID="{D8A50641-C14E-48CB-B170-821326268438}" presName="rootComposite" presStyleCnt="0"/>
      <dgm:spPr/>
    </dgm:pt>
    <dgm:pt modelId="{75CB91DC-72DA-43F4-BD11-BA6427892D5C}" type="pres">
      <dgm:prSet presAssocID="{D8A50641-C14E-48CB-B170-821326268438}" presName="rootText" presStyleLbl="node1" presStyleIdx="1" presStyleCnt="2" custScaleX="300605" custScaleY="301024" custLinFactNeighborX="7620" custLinFactNeighborY="-31469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B0BDB32-1529-44A8-90B3-6E444B806917}" type="pres">
      <dgm:prSet presAssocID="{D8A50641-C14E-48CB-B170-821326268438}" presName="titleText2" presStyleLbl="fgAcc1" presStyleIdx="1" presStyleCnt="2" custScaleX="219040" custLinFactX="-100000" custLinFactY="100000" custLinFactNeighborX="-105496" custLinFactNeighborY="17329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9978AB-F4F4-46B7-83EC-13902B1599DB}" type="pres">
      <dgm:prSet presAssocID="{D8A50641-C14E-48CB-B170-821326268438}" presName="rootConnector" presStyleLbl="node2" presStyleIdx="0" presStyleCnt="0"/>
      <dgm:spPr/>
      <dgm:t>
        <a:bodyPr/>
        <a:lstStyle/>
        <a:p>
          <a:endParaRPr lang="pt-BR"/>
        </a:p>
      </dgm:t>
    </dgm:pt>
    <dgm:pt modelId="{7F658BDA-A05F-4787-A55C-CE2C4566BBB6}" type="pres">
      <dgm:prSet presAssocID="{D8A50641-C14E-48CB-B170-821326268438}" presName="hierChild4" presStyleCnt="0"/>
      <dgm:spPr/>
    </dgm:pt>
    <dgm:pt modelId="{C8A92FBC-93C2-448F-8571-BB3F3EFC31B6}" type="pres">
      <dgm:prSet presAssocID="{D8A50641-C14E-48CB-B170-821326268438}" presName="hierChild5" presStyleCnt="0"/>
      <dgm:spPr/>
    </dgm:pt>
    <dgm:pt modelId="{5F9BE079-A472-400C-8716-BD9127FEB0A2}" type="pres">
      <dgm:prSet presAssocID="{541110B4-DBC5-4322-AD8B-09D58A80019E}" presName="hierChild3" presStyleCnt="0"/>
      <dgm:spPr/>
    </dgm:pt>
    <dgm:pt modelId="{E3B23F8A-D375-43CC-B9C8-BE0A8BA3CEC1}" type="pres">
      <dgm:prSet presAssocID="{BB382B3C-FAD7-4C3D-99F8-4383CEE1D825}" presName="Name96" presStyleLbl="parChTrans1D2" presStyleIdx="2" presStyleCnt="3"/>
      <dgm:spPr/>
      <dgm:t>
        <a:bodyPr/>
        <a:lstStyle/>
        <a:p>
          <a:endParaRPr lang="pt-BR"/>
        </a:p>
      </dgm:t>
    </dgm:pt>
    <dgm:pt modelId="{A707E34B-3766-4326-BA64-C0473B39EC11}" type="pres">
      <dgm:prSet presAssocID="{72FCE1FF-AAAD-459C-89F0-C2B3AB104976}" presName="hierRoot3" presStyleCnt="0">
        <dgm:presLayoutVars>
          <dgm:hierBranch val="init"/>
        </dgm:presLayoutVars>
      </dgm:prSet>
      <dgm:spPr/>
    </dgm:pt>
    <dgm:pt modelId="{99050BBF-9F5A-4107-8ABD-8E7B09288EB8}" type="pres">
      <dgm:prSet presAssocID="{72FCE1FF-AAAD-459C-89F0-C2B3AB104976}" presName="rootComposite3" presStyleCnt="0"/>
      <dgm:spPr/>
    </dgm:pt>
    <dgm:pt modelId="{5B5A7F54-4548-4DF5-9493-2510316D7D01}" type="pres">
      <dgm:prSet presAssocID="{72FCE1FF-AAAD-459C-89F0-C2B3AB104976}" presName="rootText3" presStyleLbl="asst1" presStyleIdx="0" presStyleCnt="1" custScaleX="300068" custLinFactNeighborX="6145" custLinFactNeighborY="-38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C2646-AEA5-4FA1-BE63-A896EB5FB372}" type="pres">
      <dgm:prSet presAssocID="{72FCE1FF-AAAD-459C-89F0-C2B3AB104976}" presName="titleText3" presStyleLbl="fgAcc2" presStyleIdx="0" presStyleCnt="1" custScaleX="118060" custScaleY="143153" custLinFactX="100000" custLinFactY="-122897" custLinFactNeighborX="124848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1863771-6DD9-4B26-838B-F3CA61B0817C}" type="pres">
      <dgm:prSet presAssocID="{72FCE1FF-AAAD-459C-89F0-C2B3AB104976}" presName="rootConnector3" presStyleLbl="asst1" presStyleIdx="0" presStyleCnt="1"/>
      <dgm:spPr/>
      <dgm:t>
        <a:bodyPr/>
        <a:lstStyle/>
        <a:p>
          <a:endParaRPr lang="pt-BR"/>
        </a:p>
      </dgm:t>
    </dgm:pt>
    <dgm:pt modelId="{CE46C347-B013-45F5-BAD7-94CBC2DA0F05}" type="pres">
      <dgm:prSet presAssocID="{72FCE1FF-AAAD-459C-89F0-C2B3AB104976}" presName="hierChild6" presStyleCnt="0"/>
      <dgm:spPr/>
    </dgm:pt>
    <dgm:pt modelId="{3A4A76B4-645E-42D8-A302-DABEC5993157}" type="pres">
      <dgm:prSet presAssocID="{72FCE1FF-AAAD-459C-89F0-C2B3AB104976}" presName="hierChild7" presStyleCnt="0"/>
      <dgm:spPr/>
    </dgm:pt>
  </dgm:ptLst>
  <dgm:cxnLst>
    <dgm:cxn modelId="{125A0998-70A4-478D-94D4-6DB1995E9704}" srcId="{AF82497F-20A8-4A17-95A5-5FD2D90B14B3}" destId="{541110B4-DBC5-4322-AD8B-09D58A80019E}" srcOrd="0" destOrd="0" parTransId="{5EBB445B-44AD-49F4-A0E5-C6342EDA9B58}" sibTransId="{B7F5EA31-4ED7-4920-B8CA-EA16967C207A}"/>
    <dgm:cxn modelId="{C2B48F66-4036-4E51-BCFB-80C788C33ACB}" type="presOf" srcId="{AF82497F-20A8-4A17-95A5-5FD2D90B14B3}" destId="{88CCD87C-7A64-4DF5-9B12-0530592359F8}" srcOrd="0" destOrd="0" presId="urn:microsoft.com/office/officeart/2008/layout/NameandTitleOrganizationalChart"/>
    <dgm:cxn modelId="{9598252A-DE42-484A-8D44-B5279011EFD2}" type="presOf" srcId="{72FCE1FF-AAAD-459C-89F0-C2B3AB104976}" destId="{F1863771-6DD9-4B26-838B-F3CA61B0817C}" srcOrd="1" destOrd="0" presId="urn:microsoft.com/office/officeart/2008/layout/NameandTitleOrganizationalChart"/>
    <dgm:cxn modelId="{FD31F621-146A-46DA-87E4-4186CAAE5D1C}" type="presOf" srcId="{541110B4-DBC5-4322-AD8B-09D58A80019E}" destId="{1DB0013E-3AA6-44AD-A1EA-28A5CDAEB861}" srcOrd="0" destOrd="0" presId="urn:microsoft.com/office/officeart/2008/layout/NameandTitleOrganizationalChart"/>
    <dgm:cxn modelId="{0CC2121A-BF88-4C10-A13E-4DEE4D3A2C51}" type="presOf" srcId="{D8A50641-C14E-48CB-B170-821326268438}" destId="{75CB91DC-72DA-43F4-BD11-BA6427892D5C}" srcOrd="0" destOrd="0" presId="urn:microsoft.com/office/officeart/2008/layout/NameandTitleOrganizationalChart"/>
    <dgm:cxn modelId="{79F479CE-BAE0-48B2-97F4-F63B1EF5F9CE}" type="presOf" srcId="{541110B4-DBC5-4322-AD8B-09D58A80019E}" destId="{90DB88E7-61EE-44EF-A114-5FBCC96C5DC3}" srcOrd="1" destOrd="0" presId="urn:microsoft.com/office/officeart/2008/layout/NameandTitleOrganizationalChart"/>
    <dgm:cxn modelId="{5D17F6AF-DAB5-4D18-8261-0A6C1552B014}" srcId="{541110B4-DBC5-4322-AD8B-09D58A80019E}" destId="{72FCE1FF-AAAD-459C-89F0-C2B3AB104976}" srcOrd="0" destOrd="0" parTransId="{BB382B3C-FAD7-4C3D-99F8-4383CEE1D825}" sibTransId="{591C823E-E9FB-4658-B330-2E8B3A245174}"/>
    <dgm:cxn modelId="{C1F269D0-400C-47CF-A692-A8BBA3D29225}" type="presOf" srcId="{09A16EE9-FE3A-449B-B68D-F5A5CE700C87}" destId="{E5B38D1D-223B-45F8-ADCC-65625D21E9E4}" srcOrd="0" destOrd="0" presId="urn:microsoft.com/office/officeart/2008/layout/NameandTitleOrganizationalChart"/>
    <dgm:cxn modelId="{A5E307C6-59A3-4AB2-B591-891A6DD66030}" type="presOf" srcId="{326B1135-8345-4581-A216-F7E46A6C98F6}" destId="{30BC0024-7918-4AAA-ACF1-50B78E831439}" srcOrd="0" destOrd="0" presId="urn:microsoft.com/office/officeart/2008/layout/NameandTitleOrganizationalChart"/>
    <dgm:cxn modelId="{28C33495-FE3A-4F1B-A0EE-BF8540B41122}" type="presOf" srcId="{E9AB5080-0811-413B-B785-8D804FA03F26}" destId="{33B8513B-31B7-4AE5-8328-0F597CCE3019}" srcOrd="1" destOrd="0" presId="urn:microsoft.com/office/officeart/2008/layout/NameandTitleOrganizationalChart"/>
    <dgm:cxn modelId="{5EF7D05F-E13C-4EBE-AF15-F1E58DA17F0D}" srcId="{541110B4-DBC5-4322-AD8B-09D58A80019E}" destId="{E9AB5080-0811-413B-B785-8D804FA03F26}" srcOrd="1" destOrd="0" parTransId="{326B1135-8345-4581-A216-F7E46A6C98F6}" sibTransId="{09A16EE9-FE3A-449B-B68D-F5A5CE700C87}"/>
    <dgm:cxn modelId="{7337121C-4A61-41B2-B9B4-C1FB6CAB4A30}" type="presOf" srcId="{B7F5EA31-4ED7-4920-B8CA-EA16967C207A}" destId="{3C42C1F3-C587-4192-BF90-D0B6FF4205D1}" srcOrd="0" destOrd="0" presId="urn:microsoft.com/office/officeart/2008/layout/NameandTitleOrganizationalChart"/>
    <dgm:cxn modelId="{9E584093-16EC-4EC4-8AD1-3CB4C8E45AB8}" type="presOf" srcId="{D14CB54C-2236-4941-8DD8-3A53EC9EA21D}" destId="{43E93C70-6734-4B08-B6D5-F84097A2D01E}" srcOrd="0" destOrd="0" presId="urn:microsoft.com/office/officeart/2008/layout/NameandTitleOrganizationalChart"/>
    <dgm:cxn modelId="{2751B4EE-8FF4-4673-AC5A-AA7A0E18B915}" type="presOf" srcId="{57A8BFC5-CE4C-4D18-BAB0-20A1D420EB25}" destId="{FB0BDB32-1529-44A8-90B3-6E444B806917}" srcOrd="0" destOrd="0" presId="urn:microsoft.com/office/officeart/2008/layout/NameandTitleOrganizationalChart"/>
    <dgm:cxn modelId="{097EA73C-0BD4-401F-8634-0B642C706F35}" srcId="{541110B4-DBC5-4322-AD8B-09D58A80019E}" destId="{D8A50641-C14E-48CB-B170-821326268438}" srcOrd="2" destOrd="0" parTransId="{D14CB54C-2236-4941-8DD8-3A53EC9EA21D}" sibTransId="{57A8BFC5-CE4C-4D18-BAB0-20A1D420EB25}"/>
    <dgm:cxn modelId="{D80DFA13-7E1B-4E0B-A488-3E0E245B4C43}" type="presOf" srcId="{BB382B3C-FAD7-4C3D-99F8-4383CEE1D825}" destId="{E3B23F8A-D375-43CC-B9C8-BE0A8BA3CEC1}" srcOrd="0" destOrd="0" presId="urn:microsoft.com/office/officeart/2008/layout/NameandTitleOrganizationalChart"/>
    <dgm:cxn modelId="{D3214DB0-4F36-4D9B-AEEE-3190E9B121B4}" type="presOf" srcId="{72FCE1FF-AAAD-459C-89F0-C2B3AB104976}" destId="{5B5A7F54-4548-4DF5-9493-2510316D7D01}" srcOrd="0" destOrd="0" presId="urn:microsoft.com/office/officeart/2008/layout/NameandTitleOrganizationalChart"/>
    <dgm:cxn modelId="{A8FFDD8F-48CD-4524-B485-36D159BA037F}" type="presOf" srcId="{E9AB5080-0811-413B-B785-8D804FA03F26}" destId="{C9F9F191-F26E-4C48-9081-C631DE11D215}" srcOrd="0" destOrd="0" presId="urn:microsoft.com/office/officeart/2008/layout/NameandTitleOrganizationalChart"/>
    <dgm:cxn modelId="{8878881B-45A4-4790-BE64-4CD2F1B7438D}" type="presOf" srcId="{591C823E-E9FB-4658-B330-2E8B3A245174}" destId="{861C2646-AEA5-4FA1-BE63-A896EB5FB372}" srcOrd="0" destOrd="0" presId="urn:microsoft.com/office/officeart/2008/layout/NameandTitleOrganizationalChart"/>
    <dgm:cxn modelId="{925B6C67-4576-4E6D-8379-1F886E84D861}" type="presOf" srcId="{D8A50641-C14E-48CB-B170-821326268438}" destId="{859978AB-F4F4-46B7-83EC-13902B1599DB}" srcOrd="1" destOrd="0" presId="urn:microsoft.com/office/officeart/2008/layout/NameandTitleOrganizationalChart"/>
    <dgm:cxn modelId="{8EEE73D6-31D8-4511-8F63-68BE6694AEDF}" type="presParOf" srcId="{88CCD87C-7A64-4DF5-9B12-0530592359F8}" destId="{70CD3C4D-2293-4046-BFD9-E649DBAC68BE}" srcOrd="0" destOrd="0" presId="urn:microsoft.com/office/officeart/2008/layout/NameandTitleOrganizationalChart"/>
    <dgm:cxn modelId="{A1D34865-7AB8-437A-AF10-C3095BB3BB23}" type="presParOf" srcId="{70CD3C4D-2293-4046-BFD9-E649DBAC68BE}" destId="{737B016C-BE52-412A-865A-54B3DF82C728}" srcOrd="0" destOrd="0" presId="urn:microsoft.com/office/officeart/2008/layout/NameandTitleOrganizationalChart"/>
    <dgm:cxn modelId="{D7BD1982-A06E-47A5-927F-82FCEFDD9D44}" type="presParOf" srcId="{737B016C-BE52-412A-865A-54B3DF82C728}" destId="{1DB0013E-3AA6-44AD-A1EA-28A5CDAEB861}" srcOrd="0" destOrd="0" presId="urn:microsoft.com/office/officeart/2008/layout/NameandTitleOrganizationalChart"/>
    <dgm:cxn modelId="{11A79F7F-C8CC-413D-A62C-B2BDC1EB3441}" type="presParOf" srcId="{737B016C-BE52-412A-865A-54B3DF82C728}" destId="{3C42C1F3-C587-4192-BF90-D0B6FF4205D1}" srcOrd="1" destOrd="0" presId="urn:microsoft.com/office/officeart/2008/layout/NameandTitleOrganizationalChart"/>
    <dgm:cxn modelId="{0B02CCEC-500D-42C1-83D5-5CD9F7C3B4F5}" type="presParOf" srcId="{737B016C-BE52-412A-865A-54B3DF82C728}" destId="{90DB88E7-61EE-44EF-A114-5FBCC96C5DC3}" srcOrd="2" destOrd="0" presId="urn:microsoft.com/office/officeart/2008/layout/NameandTitleOrganizationalChart"/>
    <dgm:cxn modelId="{C0C5C411-03B9-423C-A821-F5A3CBEF9278}" type="presParOf" srcId="{70CD3C4D-2293-4046-BFD9-E649DBAC68BE}" destId="{EC785AD9-1201-442E-8217-66147D2E8208}" srcOrd="1" destOrd="0" presId="urn:microsoft.com/office/officeart/2008/layout/NameandTitleOrganizationalChart"/>
    <dgm:cxn modelId="{FE55FC80-E84F-44B0-AB76-075E728D27CE}" type="presParOf" srcId="{EC785AD9-1201-442E-8217-66147D2E8208}" destId="{30BC0024-7918-4AAA-ACF1-50B78E831439}" srcOrd="0" destOrd="0" presId="urn:microsoft.com/office/officeart/2008/layout/NameandTitleOrganizationalChart"/>
    <dgm:cxn modelId="{9A3A6463-C01A-408A-A3A7-88E186F37FBD}" type="presParOf" srcId="{EC785AD9-1201-442E-8217-66147D2E8208}" destId="{C5D719AF-05B8-4E54-87AE-A8787D2CDFF1}" srcOrd="1" destOrd="0" presId="urn:microsoft.com/office/officeart/2008/layout/NameandTitleOrganizationalChart"/>
    <dgm:cxn modelId="{DAC727ED-4B8F-4E03-90F8-8EA3FCCABDC0}" type="presParOf" srcId="{C5D719AF-05B8-4E54-87AE-A8787D2CDFF1}" destId="{81D8B694-9D62-435A-8A9B-4F387D00742C}" srcOrd="0" destOrd="0" presId="urn:microsoft.com/office/officeart/2008/layout/NameandTitleOrganizationalChart"/>
    <dgm:cxn modelId="{B7E0BC16-050F-4A16-83E9-94846DE607AB}" type="presParOf" srcId="{81D8B694-9D62-435A-8A9B-4F387D00742C}" destId="{C9F9F191-F26E-4C48-9081-C631DE11D215}" srcOrd="0" destOrd="0" presId="urn:microsoft.com/office/officeart/2008/layout/NameandTitleOrganizationalChart"/>
    <dgm:cxn modelId="{B64A9DD4-D9C8-4F0F-BE92-4F1807E9E3BA}" type="presParOf" srcId="{81D8B694-9D62-435A-8A9B-4F387D00742C}" destId="{E5B38D1D-223B-45F8-ADCC-65625D21E9E4}" srcOrd="1" destOrd="0" presId="urn:microsoft.com/office/officeart/2008/layout/NameandTitleOrganizationalChart"/>
    <dgm:cxn modelId="{86F31130-AABE-40BD-B844-9C1C8E7C0F17}" type="presParOf" srcId="{81D8B694-9D62-435A-8A9B-4F387D00742C}" destId="{33B8513B-31B7-4AE5-8328-0F597CCE3019}" srcOrd="2" destOrd="0" presId="urn:microsoft.com/office/officeart/2008/layout/NameandTitleOrganizationalChart"/>
    <dgm:cxn modelId="{FB1300F7-C339-4DB0-80A5-3CAA4180D042}" type="presParOf" srcId="{C5D719AF-05B8-4E54-87AE-A8787D2CDFF1}" destId="{A959261A-07CB-4819-B718-080A8FB9284C}" srcOrd="1" destOrd="0" presId="urn:microsoft.com/office/officeart/2008/layout/NameandTitleOrganizationalChart"/>
    <dgm:cxn modelId="{53A53C2F-5410-4EB0-B179-F020AAF5214B}" type="presParOf" srcId="{C5D719AF-05B8-4E54-87AE-A8787D2CDFF1}" destId="{25A78DE1-34E5-4238-8A70-CB405AE7B876}" srcOrd="2" destOrd="0" presId="urn:microsoft.com/office/officeart/2008/layout/NameandTitleOrganizationalChart"/>
    <dgm:cxn modelId="{956C6315-7138-45E5-A939-F021FFF257BE}" type="presParOf" srcId="{EC785AD9-1201-442E-8217-66147D2E8208}" destId="{43E93C70-6734-4B08-B6D5-F84097A2D01E}" srcOrd="2" destOrd="0" presId="urn:microsoft.com/office/officeart/2008/layout/NameandTitleOrganizationalChart"/>
    <dgm:cxn modelId="{4E843960-58DF-4DBE-8DE8-B7356E46CFAE}" type="presParOf" srcId="{EC785AD9-1201-442E-8217-66147D2E8208}" destId="{B8362102-80B4-4AD5-9A9F-53BB399E9FF6}" srcOrd="3" destOrd="0" presId="urn:microsoft.com/office/officeart/2008/layout/NameandTitleOrganizationalChart"/>
    <dgm:cxn modelId="{454FC5EA-0DAD-4212-979B-62C9212175A5}" type="presParOf" srcId="{B8362102-80B4-4AD5-9A9F-53BB399E9FF6}" destId="{DAF95AA7-AA39-48C8-8375-62139D482D43}" srcOrd="0" destOrd="0" presId="urn:microsoft.com/office/officeart/2008/layout/NameandTitleOrganizationalChart"/>
    <dgm:cxn modelId="{6860E4B9-B7AB-4703-83F5-F6899C1464F4}" type="presParOf" srcId="{DAF95AA7-AA39-48C8-8375-62139D482D43}" destId="{75CB91DC-72DA-43F4-BD11-BA6427892D5C}" srcOrd="0" destOrd="0" presId="urn:microsoft.com/office/officeart/2008/layout/NameandTitleOrganizationalChart"/>
    <dgm:cxn modelId="{2429483C-B401-4EDC-B892-10AE2459F732}" type="presParOf" srcId="{DAF95AA7-AA39-48C8-8375-62139D482D43}" destId="{FB0BDB32-1529-44A8-90B3-6E444B806917}" srcOrd="1" destOrd="0" presId="urn:microsoft.com/office/officeart/2008/layout/NameandTitleOrganizationalChart"/>
    <dgm:cxn modelId="{D91F0225-A2C6-40A9-B46B-EB1B3405A800}" type="presParOf" srcId="{DAF95AA7-AA39-48C8-8375-62139D482D43}" destId="{859978AB-F4F4-46B7-83EC-13902B1599DB}" srcOrd="2" destOrd="0" presId="urn:microsoft.com/office/officeart/2008/layout/NameandTitleOrganizationalChart"/>
    <dgm:cxn modelId="{EEE75149-1A9B-422E-A68A-53A0E3E29E4C}" type="presParOf" srcId="{B8362102-80B4-4AD5-9A9F-53BB399E9FF6}" destId="{7F658BDA-A05F-4787-A55C-CE2C4566BBB6}" srcOrd="1" destOrd="0" presId="urn:microsoft.com/office/officeart/2008/layout/NameandTitleOrganizationalChart"/>
    <dgm:cxn modelId="{81CE7053-9E60-4DA7-AD92-3B77AC4BF0A6}" type="presParOf" srcId="{B8362102-80B4-4AD5-9A9F-53BB399E9FF6}" destId="{C8A92FBC-93C2-448F-8571-BB3F3EFC31B6}" srcOrd="2" destOrd="0" presId="urn:microsoft.com/office/officeart/2008/layout/NameandTitleOrganizationalChart"/>
    <dgm:cxn modelId="{427E1FAC-ED67-42A1-8D24-EDDD133040A5}" type="presParOf" srcId="{70CD3C4D-2293-4046-BFD9-E649DBAC68BE}" destId="{5F9BE079-A472-400C-8716-BD9127FEB0A2}" srcOrd="2" destOrd="0" presId="urn:microsoft.com/office/officeart/2008/layout/NameandTitleOrganizationalChart"/>
    <dgm:cxn modelId="{B76737FB-BAB5-4465-A003-3AA7224DF824}" type="presParOf" srcId="{5F9BE079-A472-400C-8716-BD9127FEB0A2}" destId="{E3B23F8A-D375-43CC-B9C8-BE0A8BA3CEC1}" srcOrd="0" destOrd="0" presId="urn:microsoft.com/office/officeart/2008/layout/NameandTitleOrganizationalChart"/>
    <dgm:cxn modelId="{747102DF-D289-4D09-AE8D-092CCA39EB37}" type="presParOf" srcId="{5F9BE079-A472-400C-8716-BD9127FEB0A2}" destId="{A707E34B-3766-4326-BA64-C0473B39EC11}" srcOrd="1" destOrd="0" presId="urn:microsoft.com/office/officeart/2008/layout/NameandTitleOrganizationalChart"/>
    <dgm:cxn modelId="{8710BC79-EA4A-4174-A466-9AB73910C508}" type="presParOf" srcId="{A707E34B-3766-4326-BA64-C0473B39EC11}" destId="{99050BBF-9F5A-4107-8ABD-8E7B09288EB8}" srcOrd="0" destOrd="0" presId="urn:microsoft.com/office/officeart/2008/layout/NameandTitleOrganizationalChart"/>
    <dgm:cxn modelId="{01DF0836-C284-4C1E-8499-931A499620B3}" type="presParOf" srcId="{99050BBF-9F5A-4107-8ABD-8E7B09288EB8}" destId="{5B5A7F54-4548-4DF5-9493-2510316D7D01}" srcOrd="0" destOrd="0" presId="urn:microsoft.com/office/officeart/2008/layout/NameandTitleOrganizationalChart"/>
    <dgm:cxn modelId="{43E9AB41-B2B4-4D1F-98F5-23E12128100B}" type="presParOf" srcId="{99050BBF-9F5A-4107-8ABD-8E7B09288EB8}" destId="{861C2646-AEA5-4FA1-BE63-A896EB5FB372}" srcOrd="1" destOrd="0" presId="urn:microsoft.com/office/officeart/2008/layout/NameandTitleOrganizationalChart"/>
    <dgm:cxn modelId="{6C43FB2A-89E6-4F51-B47D-7C2BF0C3AA62}" type="presParOf" srcId="{99050BBF-9F5A-4107-8ABD-8E7B09288EB8}" destId="{F1863771-6DD9-4B26-838B-F3CA61B0817C}" srcOrd="2" destOrd="0" presId="urn:microsoft.com/office/officeart/2008/layout/NameandTitleOrganizationalChart"/>
    <dgm:cxn modelId="{83AFF92B-82E6-4DC6-AA1D-B91F8C692C95}" type="presParOf" srcId="{A707E34B-3766-4326-BA64-C0473B39EC11}" destId="{CE46C347-B013-45F5-BAD7-94CBC2DA0F05}" srcOrd="1" destOrd="0" presId="urn:microsoft.com/office/officeart/2008/layout/NameandTitleOrganizationalChart"/>
    <dgm:cxn modelId="{D1370364-3328-4425-B4A8-045670B34209}" type="presParOf" srcId="{A707E34B-3766-4326-BA64-C0473B39EC11}" destId="{3A4A76B4-645E-42D8-A302-DABEC599315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0377A-ACC4-4F8C-B154-85A6D82ABB9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8B906EF-BA35-42C1-9F89-A55268258602}">
      <dgm:prSet phldrT="[Texto]" custT="1"/>
      <dgm:spPr/>
      <dgm:t>
        <a:bodyPr/>
        <a:lstStyle/>
        <a:p>
          <a:r>
            <a:rPr lang="pt-BR" sz="1800" b="1" dirty="0"/>
            <a:t>Situação hipotética -  HQ -  para trazer a importância da temática no cotidiano escola</a:t>
          </a:r>
          <a:endParaRPr lang="pt-BR" sz="1800" dirty="0"/>
        </a:p>
      </dgm:t>
    </dgm:pt>
    <dgm:pt modelId="{0FF96732-5C27-454A-A18A-642025E7B54B}" type="parTrans" cxnId="{893F2727-78EB-4EB1-B619-7946EE42657E}">
      <dgm:prSet/>
      <dgm:spPr/>
      <dgm:t>
        <a:bodyPr/>
        <a:lstStyle/>
        <a:p>
          <a:endParaRPr lang="pt-BR" sz="1800"/>
        </a:p>
      </dgm:t>
    </dgm:pt>
    <dgm:pt modelId="{5DF2F3ED-ED58-4735-9C6A-EC9F6811E2EF}" type="sibTrans" cxnId="{893F2727-78EB-4EB1-B619-7946EE42657E}">
      <dgm:prSet/>
      <dgm:spPr/>
      <dgm:t>
        <a:bodyPr/>
        <a:lstStyle/>
        <a:p>
          <a:endParaRPr lang="pt-BR" sz="1800"/>
        </a:p>
      </dgm:t>
    </dgm:pt>
    <dgm:pt modelId="{02F5BF52-21CA-4612-84DF-8FD1AE7BF1EB}">
      <dgm:prSet phldrT="[Texto]" custT="1"/>
      <dgm:spPr/>
      <dgm:t>
        <a:bodyPr/>
        <a:lstStyle/>
        <a:p>
          <a:r>
            <a:rPr lang="pt-BR" sz="1800" b="1" dirty="0"/>
            <a:t>Diretrizes Básicas para Gestão dos Espaços, Patrimônio e Recursos</a:t>
          </a:r>
          <a:endParaRPr lang="pt-BR" sz="1800" dirty="0"/>
        </a:p>
      </dgm:t>
    </dgm:pt>
    <dgm:pt modelId="{0347BB56-D693-495B-A72F-80F030604D90}" type="parTrans" cxnId="{7F4A11C1-5383-4034-B663-42D6F6B921A3}">
      <dgm:prSet/>
      <dgm:spPr/>
      <dgm:t>
        <a:bodyPr/>
        <a:lstStyle/>
        <a:p>
          <a:endParaRPr lang="pt-BR" sz="1800"/>
        </a:p>
      </dgm:t>
    </dgm:pt>
    <dgm:pt modelId="{CBBB724B-853B-460F-ABBF-4AA79EBBDF69}" type="sibTrans" cxnId="{7F4A11C1-5383-4034-B663-42D6F6B921A3}">
      <dgm:prSet/>
      <dgm:spPr/>
      <dgm:t>
        <a:bodyPr/>
        <a:lstStyle/>
        <a:p>
          <a:endParaRPr lang="pt-BR" sz="1800"/>
        </a:p>
      </dgm:t>
    </dgm:pt>
    <dgm:pt modelId="{415F44A2-6C0C-4CA9-8F4B-7F5FF12E6E4D}">
      <dgm:prSet phldrT="[Texto]" custT="1"/>
      <dgm:spPr/>
      <dgm:t>
        <a:bodyPr/>
        <a:lstStyle/>
        <a:p>
          <a:r>
            <a:rPr lang="pt-BR" sz="1800" b="1" dirty="0"/>
            <a:t>Diretrizes básicas operacionais: ações de aquisição, controle e consumo</a:t>
          </a:r>
          <a:endParaRPr lang="pt-BR" sz="1800" dirty="0"/>
        </a:p>
      </dgm:t>
    </dgm:pt>
    <dgm:pt modelId="{265277BB-CC0C-47FB-A276-BB5A12A9A2AC}" type="parTrans" cxnId="{4590EA77-2523-4271-B7FD-5BA100FFD1BE}">
      <dgm:prSet/>
      <dgm:spPr/>
      <dgm:t>
        <a:bodyPr/>
        <a:lstStyle/>
        <a:p>
          <a:endParaRPr lang="pt-BR" sz="1800"/>
        </a:p>
      </dgm:t>
    </dgm:pt>
    <dgm:pt modelId="{7509BE6E-725C-4735-8176-7172642DC3CB}" type="sibTrans" cxnId="{4590EA77-2523-4271-B7FD-5BA100FFD1BE}">
      <dgm:prSet/>
      <dgm:spPr/>
      <dgm:t>
        <a:bodyPr/>
        <a:lstStyle/>
        <a:p>
          <a:endParaRPr lang="pt-BR" sz="1800"/>
        </a:p>
      </dgm:t>
    </dgm:pt>
    <dgm:pt modelId="{C3227E66-231F-4D51-A67A-46BB45E264A3}">
      <dgm:prSet phldrT="[Texto]" custT="1"/>
      <dgm:spPr/>
      <dgm:t>
        <a:bodyPr/>
        <a:lstStyle/>
        <a:p>
          <a:r>
            <a:rPr lang="pt-BR" sz="1800" b="1" dirty="0"/>
            <a:t>Ações de planejamento de uso dos espaços </a:t>
          </a:r>
          <a:endParaRPr lang="pt-BR" sz="1800" dirty="0"/>
        </a:p>
      </dgm:t>
    </dgm:pt>
    <dgm:pt modelId="{254C60E8-E55E-43FE-BC12-FD92EBE76468}" type="parTrans" cxnId="{39A5B1D1-BAD7-45D1-8129-2DA69D7E6B42}">
      <dgm:prSet/>
      <dgm:spPr/>
      <dgm:t>
        <a:bodyPr/>
        <a:lstStyle/>
        <a:p>
          <a:endParaRPr lang="pt-BR" sz="1800"/>
        </a:p>
      </dgm:t>
    </dgm:pt>
    <dgm:pt modelId="{9BA0E793-4E29-4DB9-8101-2101668D95D1}" type="sibTrans" cxnId="{39A5B1D1-BAD7-45D1-8129-2DA69D7E6B42}">
      <dgm:prSet/>
      <dgm:spPr/>
      <dgm:t>
        <a:bodyPr/>
        <a:lstStyle/>
        <a:p>
          <a:endParaRPr lang="pt-BR" sz="1800"/>
        </a:p>
      </dgm:t>
    </dgm:pt>
    <dgm:pt modelId="{B1C7E199-9C07-4A10-852B-CCCA61B37A62}">
      <dgm:prSet phldrT="[Texto]" custT="1"/>
      <dgm:spPr/>
      <dgm:t>
        <a:bodyPr/>
        <a:lstStyle/>
        <a:p>
          <a:r>
            <a:rPr lang="pt-BR" sz="1800" b="1" dirty="0"/>
            <a:t>planejamento de ações de preservação do patrimônio material e imaterial da escola </a:t>
          </a:r>
          <a:endParaRPr lang="pt-BR" sz="1800" dirty="0"/>
        </a:p>
      </dgm:t>
    </dgm:pt>
    <dgm:pt modelId="{DEA6E43B-0309-4E24-99E1-CD6B1B7D7573}" type="parTrans" cxnId="{1A620FA8-CB19-4EF2-BAC6-0F48C7EF42CF}">
      <dgm:prSet/>
      <dgm:spPr/>
      <dgm:t>
        <a:bodyPr/>
        <a:lstStyle/>
        <a:p>
          <a:endParaRPr lang="pt-BR" sz="1800"/>
        </a:p>
      </dgm:t>
    </dgm:pt>
    <dgm:pt modelId="{F224D561-3402-4BE3-908F-38478BCF2F8F}" type="sibTrans" cxnId="{1A620FA8-CB19-4EF2-BAC6-0F48C7EF42CF}">
      <dgm:prSet/>
      <dgm:spPr/>
      <dgm:t>
        <a:bodyPr/>
        <a:lstStyle/>
        <a:p>
          <a:endParaRPr lang="pt-BR" sz="1800"/>
        </a:p>
      </dgm:t>
    </dgm:pt>
    <dgm:pt modelId="{C7602875-12E1-4A3B-9BFC-9F4CAA1A1C77}">
      <dgm:prSet custT="1"/>
      <dgm:spPr/>
      <dgm:t>
        <a:bodyPr/>
        <a:lstStyle/>
        <a:p>
          <a:r>
            <a:rPr lang="pt-BR" sz="1800" b="1" dirty="0"/>
            <a:t>Gestão das salas de aula e os ecossistemas de aprendizagem</a:t>
          </a:r>
          <a:endParaRPr lang="pt-BR" sz="1800" dirty="0"/>
        </a:p>
      </dgm:t>
    </dgm:pt>
    <dgm:pt modelId="{7C40F517-93E5-44B9-A4FF-46DFF4C3C360}" type="parTrans" cxnId="{D49F4FA5-23F1-4134-B47F-3AE81C740B7D}">
      <dgm:prSet/>
      <dgm:spPr/>
      <dgm:t>
        <a:bodyPr/>
        <a:lstStyle/>
        <a:p>
          <a:endParaRPr lang="pt-BR" sz="1800"/>
        </a:p>
      </dgm:t>
    </dgm:pt>
    <dgm:pt modelId="{F6F8D68A-CB01-46D8-8B9B-7C917F25E892}" type="sibTrans" cxnId="{D49F4FA5-23F1-4134-B47F-3AE81C740B7D}">
      <dgm:prSet/>
      <dgm:spPr/>
      <dgm:t>
        <a:bodyPr/>
        <a:lstStyle/>
        <a:p>
          <a:endParaRPr lang="pt-BR" sz="1800"/>
        </a:p>
      </dgm:t>
    </dgm:pt>
    <dgm:pt modelId="{034BFD7E-7829-4099-BDE9-8434C7F81BDC}">
      <dgm:prSet custT="1"/>
      <dgm:spPr/>
      <dgm:t>
        <a:bodyPr/>
        <a:lstStyle/>
        <a:p>
          <a:r>
            <a:rPr lang="pt-BR" sz="1800" b="1" dirty="0"/>
            <a:t>Questões para Reflexão </a:t>
          </a:r>
          <a:endParaRPr lang="pt-BR" sz="1800" dirty="0"/>
        </a:p>
      </dgm:t>
    </dgm:pt>
    <dgm:pt modelId="{191B09BE-9FAF-49E8-8AC9-5072D0144B49}" type="parTrans" cxnId="{FE991381-D541-4CE9-9A99-66DE58AEB767}">
      <dgm:prSet/>
      <dgm:spPr/>
      <dgm:t>
        <a:bodyPr/>
        <a:lstStyle/>
        <a:p>
          <a:endParaRPr lang="pt-BR" sz="1800"/>
        </a:p>
      </dgm:t>
    </dgm:pt>
    <dgm:pt modelId="{0147261F-7F6A-4CE2-91D9-212E76F73034}" type="sibTrans" cxnId="{FE991381-D541-4CE9-9A99-66DE58AEB767}">
      <dgm:prSet/>
      <dgm:spPr/>
      <dgm:t>
        <a:bodyPr/>
        <a:lstStyle/>
        <a:p>
          <a:endParaRPr lang="pt-BR" sz="1800"/>
        </a:p>
      </dgm:t>
    </dgm:pt>
    <dgm:pt modelId="{3312ECB3-926C-4EAD-8090-BE6B7554B669}" type="pres">
      <dgm:prSet presAssocID="{1980377A-ACC4-4F8C-B154-85A6D82ABB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FC58AE-A020-47F6-96BD-C27BB4F55F5D}" type="pres">
      <dgm:prSet presAssocID="{1980377A-ACC4-4F8C-B154-85A6D82ABB9D}" presName="cycle" presStyleCnt="0"/>
      <dgm:spPr/>
    </dgm:pt>
    <dgm:pt modelId="{554AC1FF-4601-48D4-B9F7-2E321078E000}" type="pres">
      <dgm:prSet presAssocID="{98B906EF-BA35-42C1-9F89-A55268258602}" presName="nodeFirstNode" presStyleLbl="node1" presStyleIdx="0" presStyleCnt="7" custScaleX="168021" custRadScaleRad="100719" custRadScaleInc="5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2342EF-F168-42BD-A22B-BC4BE0C3AD5C}" type="pres">
      <dgm:prSet presAssocID="{5DF2F3ED-ED58-4735-9C6A-EC9F6811E2E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0EF6B45-05C1-4EE9-8C2D-52AB377B606B}" type="pres">
      <dgm:prSet presAssocID="{02F5BF52-21CA-4612-84DF-8FD1AE7BF1EB}" presName="nodeFollowingNodes" presStyleLbl="node1" presStyleIdx="1" presStyleCnt="7" custScaleX="159793" custRadScaleRad="97226" custRadScaleInc="23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6F427-8442-438E-AA09-A852F3047B62}" type="pres">
      <dgm:prSet presAssocID="{415F44A2-6C0C-4CA9-8F4B-7F5FF12E6E4D}" presName="nodeFollowingNodes" presStyleLbl="node1" presStyleIdx="2" presStyleCnt="7" custScaleX="168825" custRadScaleRad="97589" custRadScaleInc="-4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4DC8A1-F8D2-4DE3-8C92-A2A0747FCFB5}" type="pres">
      <dgm:prSet presAssocID="{C3227E66-231F-4D51-A67A-46BB45E264A3}" presName="nodeFollowingNodes" presStyleLbl="node1" presStyleIdx="3" presStyleCnt="7" custScaleX="165561" custRadScaleRad="116387" custRadScaleInc="-35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691D3A-AF88-4FA3-937C-93D268C6FE95}" type="pres">
      <dgm:prSet presAssocID="{B1C7E199-9C07-4A10-852B-CCCA61B37A62}" presName="nodeFollowingNodes" presStyleLbl="node1" presStyleIdx="4" presStyleCnt="7" custScaleX="165258" custRadScaleRad="123933" custRadScaleInc="43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EB03FE-B40F-4450-A263-AC3A4AE3EEB8}" type="pres">
      <dgm:prSet presAssocID="{C7602875-12E1-4A3B-9BFC-9F4CAA1A1C77}" presName="nodeFollowingNodes" presStyleLbl="node1" presStyleIdx="5" presStyleCnt="7" custScaleX="159302" custRadScaleRad="101845" custRadScaleInc="5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4FD855-E0ED-4C21-9367-A2D1FA35256B}" type="pres">
      <dgm:prSet presAssocID="{034BFD7E-7829-4099-BDE9-8434C7F81BDC}" presName="nodeFollowingNodes" presStyleLbl="node1" presStyleIdx="6" presStyleCnt="7" custScaleX="161225" custRadScaleRad="108690" custRadScaleInc="-347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E6A532-7922-4216-A7C3-95C27F5810AD}" type="presOf" srcId="{C3227E66-231F-4D51-A67A-46BB45E264A3}" destId="{384DC8A1-F8D2-4DE3-8C92-A2A0747FCFB5}" srcOrd="0" destOrd="0" presId="urn:microsoft.com/office/officeart/2005/8/layout/cycle3"/>
    <dgm:cxn modelId="{85EB3898-524C-4BF8-B9B6-402A4440BF80}" type="presOf" srcId="{B1C7E199-9C07-4A10-852B-CCCA61B37A62}" destId="{BF691D3A-AF88-4FA3-937C-93D268C6FE95}" srcOrd="0" destOrd="0" presId="urn:microsoft.com/office/officeart/2005/8/layout/cycle3"/>
    <dgm:cxn modelId="{FE991381-D541-4CE9-9A99-66DE58AEB767}" srcId="{1980377A-ACC4-4F8C-B154-85A6D82ABB9D}" destId="{034BFD7E-7829-4099-BDE9-8434C7F81BDC}" srcOrd="6" destOrd="0" parTransId="{191B09BE-9FAF-49E8-8AC9-5072D0144B49}" sibTransId="{0147261F-7F6A-4CE2-91D9-212E76F73034}"/>
    <dgm:cxn modelId="{189A6C64-A47D-4F79-8440-F47263974E12}" type="presOf" srcId="{02F5BF52-21CA-4612-84DF-8FD1AE7BF1EB}" destId="{A0EF6B45-05C1-4EE9-8C2D-52AB377B606B}" srcOrd="0" destOrd="0" presId="urn:microsoft.com/office/officeart/2005/8/layout/cycle3"/>
    <dgm:cxn modelId="{E13C8549-74A1-4BF6-BC7E-878B3735F585}" type="presOf" srcId="{5DF2F3ED-ED58-4735-9C6A-EC9F6811E2EF}" destId="{3E2342EF-F168-42BD-A22B-BC4BE0C3AD5C}" srcOrd="0" destOrd="0" presId="urn:microsoft.com/office/officeart/2005/8/layout/cycle3"/>
    <dgm:cxn modelId="{39A5B1D1-BAD7-45D1-8129-2DA69D7E6B42}" srcId="{1980377A-ACC4-4F8C-B154-85A6D82ABB9D}" destId="{C3227E66-231F-4D51-A67A-46BB45E264A3}" srcOrd="3" destOrd="0" parTransId="{254C60E8-E55E-43FE-BC12-FD92EBE76468}" sibTransId="{9BA0E793-4E29-4DB9-8101-2101668D95D1}"/>
    <dgm:cxn modelId="{4590EA77-2523-4271-B7FD-5BA100FFD1BE}" srcId="{1980377A-ACC4-4F8C-B154-85A6D82ABB9D}" destId="{415F44A2-6C0C-4CA9-8F4B-7F5FF12E6E4D}" srcOrd="2" destOrd="0" parTransId="{265277BB-CC0C-47FB-A276-BB5A12A9A2AC}" sibTransId="{7509BE6E-725C-4735-8176-7172642DC3CB}"/>
    <dgm:cxn modelId="{893F2727-78EB-4EB1-B619-7946EE42657E}" srcId="{1980377A-ACC4-4F8C-B154-85A6D82ABB9D}" destId="{98B906EF-BA35-42C1-9F89-A55268258602}" srcOrd="0" destOrd="0" parTransId="{0FF96732-5C27-454A-A18A-642025E7B54B}" sibTransId="{5DF2F3ED-ED58-4735-9C6A-EC9F6811E2EF}"/>
    <dgm:cxn modelId="{1A620FA8-CB19-4EF2-BAC6-0F48C7EF42CF}" srcId="{1980377A-ACC4-4F8C-B154-85A6D82ABB9D}" destId="{B1C7E199-9C07-4A10-852B-CCCA61B37A62}" srcOrd="4" destOrd="0" parTransId="{DEA6E43B-0309-4E24-99E1-CD6B1B7D7573}" sibTransId="{F224D561-3402-4BE3-908F-38478BCF2F8F}"/>
    <dgm:cxn modelId="{D49F4FA5-23F1-4134-B47F-3AE81C740B7D}" srcId="{1980377A-ACC4-4F8C-B154-85A6D82ABB9D}" destId="{C7602875-12E1-4A3B-9BFC-9F4CAA1A1C77}" srcOrd="5" destOrd="0" parTransId="{7C40F517-93E5-44B9-A4FF-46DFF4C3C360}" sibTransId="{F6F8D68A-CB01-46D8-8B9B-7C917F25E892}"/>
    <dgm:cxn modelId="{235A057D-0314-4410-B2D4-8A309AD4C6CE}" type="presOf" srcId="{034BFD7E-7829-4099-BDE9-8434C7F81BDC}" destId="{1B4FD855-E0ED-4C21-9367-A2D1FA35256B}" srcOrd="0" destOrd="0" presId="urn:microsoft.com/office/officeart/2005/8/layout/cycle3"/>
    <dgm:cxn modelId="{4A697706-3077-4276-BCC3-BBB29900CEB9}" type="presOf" srcId="{98B906EF-BA35-42C1-9F89-A55268258602}" destId="{554AC1FF-4601-48D4-B9F7-2E321078E000}" srcOrd="0" destOrd="0" presId="urn:microsoft.com/office/officeart/2005/8/layout/cycle3"/>
    <dgm:cxn modelId="{12B20674-7BA1-4AD1-99B3-D536A3262857}" type="presOf" srcId="{C7602875-12E1-4A3B-9BFC-9F4CAA1A1C77}" destId="{A7EB03FE-B40F-4450-A263-AC3A4AE3EEB8}" srcOrd="0" destOrd="0" presId="urn:microsoft.com/office/officeart/2005/8/layout/cycle3"/>
    <dgm:cxn modelId="{B633906A-A0E4-4E70-BC2D-2982EA91C4B5}" type="presOf" srcId="{1980377A-ACC4-4F8C-B154-85A6D82ABB9D}" destId="{3312ECB3-926C-4EAD-8090-BE6B7554B669}" srcOrd="0" destOrd="0" presId="urn:microsoft.com/office/officeart/2005/8/layout/cycle3"/>
    <dgm:cxn modelId="{394C3C60-BE3D-4662-BB3A-E51AE24043A4}" type="presOf" srcId="{415F44A2-6C0C-4CA9-8F4B-7F5FF12E6E4D}" destId="{5676F427-8442-438E-AA09-A852F3047B62}" srcOrd="0" destOrd="0" presId="urn:microsoft.com/office/officeart/2005/8/layout/cycle3"/>
    <dgm:cxn modelId="{7F4A11C1-5383-4034-B663-42D6F6B921A3}" srcId="{1980377A-ACC4-4F8C-B154-85A6D82ABB9D}" destId="{02F5BF52-21CA-4612-84DF-8FD1AE7BF1EB}" srcOrd="1" destOrd="0" parTransId="{0347BB56-D693-495B-A72F-80F030604D90}" sibTransId="{CBBB724B-853B-460F-ABBF-4AA79EBBDF69}"/>
    <dgm:cxn modelId="{C8E0B8EC-8DF0-47F4-A368-ACF36C223B90}" type="presParOf" srcId="{3312ECB3-926C-4EAD-8090-BE6B7554B669}" destId="{0DFC58AE-A020-47F6-96BD-C27BB4F55F5D}" srcOrd="0" destOrd="0" presId="urn:microsoft.com/office/officeart/2005/8/layout/cycle3"/>
    <dgm:cxn modelId="{84A3A551-0D08-4D8E-A064-37579D4E86CE}" type="presParOf" srcId="{0DFC58AE-A020-47F6-96BD-C27BB4F55F5D}" destId="{554AC1FF-4601-48D4-B9F7-2E321078E000}" srcOrd="0" destOrd="0" presId="urn:microsoft.com/office/officeart/2005/8/layout/cycle3"/>
    <dgm:cxn modelId="{E583088D-B00F-4B29-A644-34A089D8E868}" type="presParOf" srcId="{0DFC58AE-A020-47F6-96BD-C27BB4F55F5D}" destId="{3E2342EF-F168-42BD-A22B-BC4BE0C3AD5C}" srcOrd="1" destOrd="0" presId="urn:microsoft.com/office/officeart/2005/8/layout/cycle3"/>
    <dgm:cxn modelId="{A31E11C5-CA41-4E07-A467-B3DF3CD7EC2F}" type="presParOf" srcId="{0DFC58AE-A020-47F6-96BD-C27BB4F55F5D}" destId="{A0EF6B45-05C1-4EE9-8C2D-52AB377B606B}" srcOrd="2" destOrd="0" presId="urn:microsoft.com/office/officeart/2005/8/layout/cycle3"/>
    <dgm:cxn modelId="{31B6931F-93C2-46EF-AC6C-010347F13C90}" type="presParOf" srcId="{0DFC58AE-A020-47F6-96BD-C27BB4F55F5D}" destId="{5676F427-8442-438E-AA09-A852F3047B62}" srcOrd="3" destOrd="0" presId="urn:microsoft.com/office/officeart/2005/8/layout/cycle3"/>
    <dgm:cxn modelId="{6C0A1B9D-825E-4756-963E-BE1FEA15A814}" type="presParOf" srcId="{0DFC58AE-A020-47F6-96BD-C27BB4F55F5D}" destId="{384DC8A1-F8D2-4DE3-8C92-A2A0747FCFB5}" srcOrd="4" destOrd="0" presId="urn:microsoft.com/office/officeart/2005/8/layout/cycle3"/>
    <dgm:cxn modelId="{2557CF1C-3F9E-4E20-A299-AFCFEB311C1C}" type="presParOf" srcId="{0DFC58AE-A020-47F6-96BD-C27BB4F55F5D}" destId="{BF691D3A-AF88-4FA3-937C-93D268C6FE95}" srcOrd="5" destOrd="0" presId="urn:microsoft.com/office/officeart/2005/8/layout/cycle3"/>
    <dgm:cxn modelId="{F6614C60-6F1C-474C-A038-569B17559025}" type="presParOf" srcId="{0DFC58AE-A020-47F6-96BD-C27BB4F55F5D}" destId="{A7EB03FE-B40F-4450-A263-AC3A4AE3EEB8}" srcOrd="6" destOrd="0" presId="urn:microsoft.com/office/officeart/2005/8/layout/cycle3"/>
    <dgm:cxn modelId="{96A67297-D3F4-431F-A813-582DEB6F18E0}" type="presParOf" srcId="{0DFC58AE-A020-47F6-96BD-C27BB4F55F5D}" destId="{1B4FD855-E0ED-4C21-9367-A2D1FA35256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2497F-20A8-4A17-95A5-5FD2D90B14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41110B4-DBC5-4322-AD8B-09D58A80019E}">
      <dgm:prSet phldrT="[Texto]" custT="1"/>
      <dgm:spPr/>
      <dgm:t>
        <a:bodyPr/>
        <a:lstStyle/>
        <a:p>
          <a:r>
            <a:rPr lang="pt-BR" sz="1600" b="1" dirty="0"/>
            <a:t>COMUNIDADE VIRTUAL DE APRENDIZAGEM </a:t>
          </a:r>
          <a:endParaRPr lang="pt-BR" sz="1600" dirty="0"/>
        </a:p>
      </dgm:t>
    </dgm:pt>
    <dgm:pt modelId="{5EBB445B-44AD-49F4-A0E5-C6342EDA9B58}" type="parTrans" cxnId="{125A0998-70A4-478D-94D4-6DB1995E9704}">
      <dgm:prSet/>
      <dgm:spPr/>
      <dgm:t>
        <a:bodyPr/>
        <a:lstStyle/>
        <a:p>
          <a:endParaRPr lang="pt-BR"/>
        </a:p>
      </dgm:t>
    </dgm:pt>
    <dgm:pt modelId="{B7F5EA31-4ED7-4920-B8CA-EA16967C207A}" type="sibTrans" cxnId="{125A0998-70A4-478D-94D4-6DB1995E9704}">
      <dgm:prSet custT="1"/>
      <dgm:spPr/>
      <dgm:t>
        <a:bodyPr/>
        <a:lstStyle/>
        <a:p>
          <a:pPr algn="ctr"/>
          <a:r>
            <a:rPr lang="pt-BR" sz="1400" b="1" dirty="0"/>
            <a:t>CVA</a:t>
          </a:r>
        </a:p>
      </dgm:t>
    </dgm:pt>
    <dgm:pt modelId="{72FCE1FF-AAAD-459C-89F0-C2B3AB104976}" type="asst">
      <dgm:prSet phldrT="[Texto]" custT="1"/>
      <dgm:spPr/>
      <dgm:t>
        <a:bodyPr/>
        <a:lstStyle/>
        <a:p>
          <a:r>
            <a:rPr lang="pt-BR" sz="1400" b="1" u="sng" dirty="0">
              <a:hlinkClick xmlns:r="http://schemas.openxmlformats.org/officeDocument/2006/relationships" r:id="rId1"/>
            </a:rPr>
            <a:t>Organização da sala de aula deve mudar conforme intenção pedagógica</a:t>
          </a:r>
          <a:r>
            <a:rPr lang="pt-BR" sz="1400" dirty="0"/>
            <a:t> – texto de Ana Luiza Basílio, do Centro de Referências em Educação Integral, publicado na plataforma Porvir</a:t>
          </a:r>
        </a:p>
      </dgm:t>
    </dgm:pt>
    <dgm:pt modelId="{BB382B3C-FAD7-4C3D-99F8-4383CEE1D825}" type="parTrans" cxnId="{5D17F6AF-DAB5-4D18-8261-0A6C1552B014}">
      <dgm:prSet/>
      <dgm:spPr/>
      <dgm:t>
        <a:bodyPr/>
        <a:lstStyle/>
        <a:p>
          <a:endParaRPr lang="pt-BR"/>
        </a:p>
      </dgm:t>
    </dgm:pt>
    <dgm:pt modelId="{591C823E-E9FB-4658-B330-2E8B3A245174}" type="sibTrans" cxnId="{5D17F6AF-DAB5-4D18-8261-0A6C1552B014}">
      <dgm:prSet custT="1"/>
      <dgm:spPr/>
      <dgm:t>
        <a:bodyPr/>
        <a:lstStyle/>
        <a:p>
          <a:pPr algn="ctr"/>
          <a:r>
            <a:rPr lang="pt-BR" sz="1200" b="1" dirty="0"/>
            <a:t>LEITURA</a:t>
          </a:r>
          <a:r>
            <a:rPr lang="pt-BR" sz="1100" b="1" dirty="0"/>
            <a:t> DE TEXTO </a:t>
          </a:r>
        </a:p>
      </dgm:t>
    </dgm:pt>
    <dgm:pt modelId="{D29717DD-B23D-4B22-9C9E-C7963EC64532}">
      <dgm:prSet phldrT="[Texto]"/>
      <dgm:spPr/>
      <dgm:t>
        <a:bodyPr/>
        <a:lstStyle/>
        <a:p>
          <a:r>
            <a:rPr lang="pt-BR" dirty="0"/>
            <a:t>Na escola em que atua, como é feita a gestão do espaço e do patrimônio escolar? </a:t>
          </a:r>
        </a:p>
        <a:p>
          <a:r>
            <a:rPr lang="pt-BR" dirty="0"/>
            <a:t>A organização dos espaços escolares atende à intenção pedagógica da escola?</a:t>
          </a:r>
        </a:p>
        <a:p>
          <a:r>
            <a:rPr lang="pt-BR" dirty="0"/>
            <a:t> Que melhorias nos espaços escolares poderiam contribuir para a aprendizagem?</a:t>
          </a:r>
        </a:p>
      </dgm:t>
    </dgm:pt>
    <dgm:pt modelId="{2D04DFBB-B460-4AFE-AEF3-A644C8E7F729}" type="parTrans" cxnId="{EE629C66-4589-4368-8169-8736AB5D4604}">
      <dgm:prSet/>
      <dgm:spPr/>
      <dgm:t>
        <a:bodyPr/>
        <a:lstStyle/>
        <a:p>
          <a:endParaRPr lang="pt-BR"/>
        </a:p>
      </dgm:t>
    </dgm:pt>
    <dgm:pt modelId="{6E5755B1-67A8-4188-9714-69CE5072BCBC}" type="sibTrans" cxnId="{EE629C66-4589-4368-8169-8736AB5D4604}">
      <dgm:prSet/>
      <dgm:spPr/>
      <dgm:t>
        <a:bodyPr/>
        <a:lstStyle/>
        <a:p>
          <a:pPr algn="ctr"/>
          <a:r>
            <a:rPr lang="pt-BR" b="1" dirty="0"/>
            <a:t>PERGUNTAS NORTEADORAS CVA</a:t>
          </a:r>
        </a:p>
      </dgm:t>
    </dgm:pt>
    <dgm:pt modelId="{3076A51C-007C-49DC-813D-8EF7035CB92A}">
      <dgm:prSet phldrT="[Texto]" custT="1"/>
      <dgm:spPr/>
      <dgm:t>
        <a:bodyPr/>
        <a:lstStyle/>
        <a:p>
          <a:pPr algn="l"/>
          <a:r>
            <a:rPr lang="pt-BR" sz="1400" dirty="0"/>
            <a:t>Que aspectos do território em que a escola está inserida precisariam ser levados em consideração?</a:t>
          </a:r>
        </a:p>
        <a:p>
          <a:pPr algn="l"/>
          <a:r>
            <a:rPr lang="pt-BR" sz="1400" dirty="0"/>
            <a:t>Que ações favoreceriam a interação da escola com a comunidade em que está inserida?</a:t>
          </a:r>
        </a:p>
      </dgm:t>
    </dgm:pt>
    <dgm:pt modelId="{24AEC682-67B8-455A-87ED-5C917D04DB94}" type="parTrans" cxnId="{A56D3E2A-A53B-4AE2-AC2B-CBD0B948ECE5}">
      <dgm:prSet/>
      <dgm:spPr/>
      <dgm:t>
        <a:bodyPr/>
        <a:lstStyle/>
        <a:p>
          <a:endParaRPr lang="pt-BR"/>
        </a:p>
      </dgm:t>
    </dgm:pt>
    <dgm:pt modelId="{FBD52489-5F24-4DC9-A1AD-F1A725D76ADC}" type="sibTrans" cxnId="{A56D3E2A-A53B-4AE2-AC2B-CBD0B948ECE5}">
      <dgm:prSet custT="1"/>
      <dgm:spPr/>
      <dgm:t>
        <a:bodyPr/>
        <a:lstStyle/>
        <a:p>
          <a:pPr algn="ctr"/>
          <a:r>
            <a:rPr lang="pt-BR" sz="1100" b="1" dirty="0"/>
            <a:t>PERGNTAS NORTEADORAS CVA</a:t>
          </a:r>
        </a:p>
      </dgm:t>
    </dgm:pt>
    <dgm:pt modelId="{1563124E-F904-4988-B14D-5F4F6D9B5B92}" type="asst">
      <dgm:prSet custT="1"/>
      <dgm:spPr/>
      <dgm:t>
        <a:bodyPr/>
        <a:lstStyle/>
        <a:p>
          <a:r>
            <a:rPr lang="pt-BR" sz="1100" b="1" u="sng" dirty="0">
              <a:hlinkClick xmlns:r="http://schemas.openxmlformats.org/officeDocument/2006/relationships" r:id="rId2"/>
            </a:rPr>
            <a:t>A organização do espaço interfere na aprendizagem</a:t>
          </a:r>
          <a:r>
            <a:rPr lang="pt-BR" sz="1100" dirty="0"/>
            <a:t> (</a:t>
          </a:r>
          <a:r>
            <a:rPr lang="pt-BR" sz="1100" dirty="0">
              <a:hlinkClick xmlns:r="http://schemas.openxmlformats.org/officeDocument/2006/relationships" r:id="rId3"/>
            </a:rPr>
            <a:t>https://youtu.be/37vaPoMG99k</a:t>
          </a:r>
          <a:r>
            <a:rPr lang="pt-BR" sz="1100" dirty="0"/>
            <a:t>) – vídeo produzido pela </a:t>
          </a:r>
          <a:r>
            <a:rPr lang="pt-BR" sz="1100" i="1" dirty="0"/>
            <a:t>Revista Nova Escola</a:t>
          </a:r>
          <a:r>
            <a:rPr lang="pt-BR" sz="1100" dirty="0"/>
            <a:t> sobre o tema, que apresenta reflexões e orientações sobre como deve ser planejado o ambiente da sala de aula em função da intenção do professor para cada atividade planejada</a:t>
          </a:r>
        </a:p>
      </dgm:t>
    </dgm:pt>
    <dgm:pt modelId="{9758A9C3-A0CC-45CE-8891-36128403FD4D}" type="parTrans" cxnId="{3785905D-51C5-4E70-873A-D8E4A1FD9B8F}">
      <dgm:prSet/>
      <dgm:spPr/>
      <dgm:t>
        <a:bodyPr/>
        <a:lstStyle/>
        <a:p>
          <a:endParaRPr lang="pt-BR"/>
        </a:p>
      </dgm:t>
    </dgm:pt>
    <dgm:pt modelId="{572B02D1-4CA8-47BB-9FEC-4C8739AC21B7}" type="sibTrans" cxnId="{3785905D-51C5-4E70-873A-D8E4A1FD9B8F}">
      <dgm:prSet custT="1"/>
      <dgm:spPr/>
      <dgm:t>
        <a:bodyPr/>
        <a:lstStyle/>
        <a:p>
          <a:pPr algn="ctr"/>
          <a:r>
            <a:rPr lang="pt-BR" sz="1200" b="1" dirty="0"/>
            <a:t>ANÁLISE DE VÍDEO</a:t>
          </a:r>
        </a:p>
      </dgm:t>
    </dgm:pt>
    <dgm:pt modelId="{E9AB5080-0811-413B-B785-8D804FA03F26}">
      <dgm:prSet custT="1"/>
      <dgm:spPr/>
      <dgm:t>
        <a:bodyPr/>
        <a:lstStyle/>
        <a:p>
          <a:pPr algn="l"/>
          <a:r>
            <a:rPr lang="pt-BR" sz="1200" dirty="0"/>
            <a:t>Proponha estratégias de utilização dos espaços da sala de aula. </a:t>
          </a:r>
        </a:p>
        <a:p>
          <a:pPr algn="l"/>
          <a:r>
            <a:rPr lang="pt-BR" sz="1200" dirty="0"/>
            <a:t>Conforme a disponibilidade de tempo, você pode organizar os professores em pequenos grupos e pedir que, a partir do planejamento de algumas atividades pedagógicas já previstas, cada grupo proponha uma disposição diferente para os estudantes na sala de aula.</a:t>
          </a:r>
        </a:p>
        <a:p>
          <a:pPr algn="l"/>
          <a:r>
            <a:rPr lang="pt-BR" sz="1200" dirty="0"/>
            <a:t>Discuta as propostas com todos e peça que as coloquem em prática. </a:t>
          </a:r>
        </a:p>
        <a:p>
          <a:pPr algn="l"/>
          <a:r>
            <a:rPr lang="pt-BR" sz="1200" dirty="0"/>
            <a:t>Observe as atividades, avaliando com os professores as proposições feitas por eles.</a:t>
          </a:r>
        </a:p>
      </dgm:t>
    </dgm:pt>
    <dgm:pt modelId="{326B1135-8345-4581-A216-F7E46A6C98F6}" type="parTrans" cxnId="{5EF7D05F-E13C-4EBE-AF15-F1E58DA17F0D}">
      <dgm:prSet/>
      <dgm:spPr/>
      <dgm:t>
        <a:bodyPr/>
        <a:lstStyle/>
        <a:p>
          <a:endParaRPr lang="pt-BR"/>
        </a:p>
      </dgm:t>
    </dgm:pt>
    <dgm:pt modelId="{09A16EE9-FE3A-449B-B68D-F5A5CE700C87}" type="sibTrans" cxnId="{5EF7D05F-E13C-4EBE-AF15-F1E58DA17F0D}">
      <dgm:prSet custT="1"/>
      <dgm:spPr/>
      <dgm:t>
        <a:bodyPr/>
        <a:lstStyle/>
        <a:p>
          <a:pPr algn="ctr"/>
          <a:r>
            <a:rPr lang="pt-BR" sz="1000" b="1" dirty="0"/>
            <a:t>APLICAÇÃO NA ESCOLA -</a:t>
          </a:r>
          <a:r>
            <a:rPr lang="pt-BR" sz="1000" dirty="0"/>
            <a:t>base o texto e o vídeo</a:t>
          </a:r>
          <a:r>
            <a:rPr lang="pt-BR" sz="1000" b="1" dirty="0"/>
            <a:t> </a:t>
          </a:r>
        </a:p>
      </dgm:t>
    </dgm:pt>
    <dgm:pt modelId="{D8A50641-C14E-48CB-B170-821326268438}">
      <dgm:prSet custT="1"/>
      <dgm:spPr/>
      <dgm:t>
        <a:bodyPr/>
        <a:lstStyle/>
        <a:p>
          <a:pPr algn="l"/>
          <a:r>
            <a:rPr lang="pt-BR" sz="1400" dirty="0"/>
            <a:t>A partir do que você viu até agora sobre gestão do espaço físico e do patrimônio escolar e sobre como esse aspecto se relaciona com a aprendizagem dos estudantes, compartilhe com os colegas sua experiência:</a:t>
          </a:r>
        </a:p>
      </dgm:t>
    </dgm:pt>
    <dgm:pt modelId="{D14CB54C-2236-4941-8DD8-3A53EC9EA21D}" type="parTrans" cxnId="{097EA73C-0BD4-401F-8634-0B642C706F35}">
      <dgm:prSet/>
      <dgm:spPr/>
      <dgm:t>
        <a:bodyPr/>
        <a:lstStyle/>
        <a:p>
          <a:endParaRPr lang="pt-BR"/>
        </a:p>
      </dgm:t>
    </dgm:pt>
    <dgm:pt modelId="{57A8BFC5-CE4C-4D18-BAB0-20A1D420EB25}" type="sibTrans" cxnId="{097EA73C-0BD4-401F-8634-0B642C706F35}">
      <dgm:prSet custT="1"/>
      <dgm:spPr/>
      <dgm:t>
        <a:bodyPr/>
        <a:lstStyle/>
        <a:p>
          <a:pPr algn="ctr"/>
          <a:r>
            <a:rPr lang="pt-BR" sz="1000" b="1" dirty="0"/>
            <a:t>COMANDA CVA</a:t>
          </a:r>
        </a:p>
      </dgm:t>
    </dgm:pt>
    <dgm:pt modelId="{88CCD87C-7A64-4DF5-9B12-0530592359F8}" type="pres">
      <dgm:prSet presAssocID="{AF82497F-20A8-4A17-95A5-5FD2D90B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CD3C4D-2293-4046-BFD9-E649DBAC68BE}" type="pres">
      <dgm:prSet presAssocID="{541110B4-DBC5-4322-AD8B-09D58A80019E}" presName="hierRoot1" presStyleCnt="0">
        <dgm:presLayoutVars>
          <dgm:hierBranch val="init"/>
        </dgm:presLayoutVars>
      </dgm:prSet>
      <dgm:spPr/>
    </dgm:pt>
    <dgm:pt modelId="{737B016C-BE52-412A-865A-54B3DF82C728}" type="pres">
      <dgm:prSet presAssocID="{541110B4-DBC5-4322-AD8B-09D58A80019E}" presName="rootComposite1" presStyleCnt="0"/>
      <dgm:spPr/>
    </dgm:pt>
    <dgm:pt modelId="{1DB0013E-3AA6-44AD-A1EA-28A5CDAEB861}" type="pres">
      <dgm:prSet presAssocID="{541110B4-DBC5-4322-AD8B-09D58A80019E}" presName="rootText1" presStyleLbl="node0" presStyleIdx="0" presStyleCnt="1" custScaleX="11323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C42C1F3-C587-4192-BF90-D0B6FF4205D1}" type="pres">
      <dgm:prSet presAssocID="{541110B4-DBC5-4322-AD8B-09D58A80019E}" presName="titleText1" presStyleLbl="fgAcc0" presStyleIdx="0" presStyleCnt="1" custScaleY="141259" custLinFactY="-155535" custLinFactNeighborX="-1478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DB88E7-61EE-44EF-A114-5FBCC96C5DC3}" type="pres">
      <dgm:prSet presAssocID="{541110B4-DBC5-4322-AD8B-09D58A80019E}" presName="rootConnector1" presStyleLbl="node1" presStyleIdx="0" presStyleCnt="4"/>
      <dgm:spPr/>
      <dgm:t>
        <a:bodyPr/>
        <a:lstStyle/>
        <a:p>
          <a:endParaRPr lang="pt-BR"/>
        </a:p>
      </dgm:t>
    </dgm:pt>
    <dgm:pt modelId="{EC785AD9-1201-442E-8217-66147D2E8208}" type="pres">
      <dgm:prSet presAssocID="{541110B4-DBC5-4322-AD8B-09D58A80019E}" presName="hierChild2" presStyleCnt="0"/>
      <dgm:spPr/>
    </dgm:pt>
    <dgm:pt modelId="{30BC0024-7918-4AAA-ACF1-50B78E831439}" type="pres">
      <dgm:prSet presAssocID="{326B1135-8345-4581-A216-F7E46A6C98F6}" presName="Name37" presStyleLbl="parChTrans1D2" presStyleIdx="0" presStyleCnt="6"/>
      <dgm:spPr/>
      <dgm:t>
        <a:bodyPr/>
        <a:lstStyle/>
        <a:p>
          <a:endParaRPr lang="pt-BR"/>
        </a:p>
      </dgm:t>
    </dgm:pt>
    <dgm:pt modelId="{C5D719AF-05B8-4E54-87AE-A8787D2CDFF1}" type="pres">
      <dgm:prSet presAssocID="{E9AB5080-0811-413B-B785-8D804FA03F26}" presName="hierRoot2" presStyleCnt="0">
        <dgm:presLayoutVars>
          <dgm:hierBranch val="init"/>
        </dgm:presLayoutVars>
      </dgm:prSet>
      <dgm:spPr/>
    </dgm:pt>
    <dgm:pt modelId="{81D8B694-9D62-435A-8A9B-4F387D00742C}" type="pres">
      <dgm:prSet presAssocID="{E9AB5080-0811-413B-B785-8D804FA03F26}" presName="rootComposite" presStyleCnt="0"/>
      <dgm:spPr/>
    </dgm:pt>
    <dgm:pt modelId="{C9F9F191-F26E-4C48-9081-C631DE11D215}" type="pres">
      <dgm:prSet presAssocID="{E9AB5080-0811-413B-B785-8D804FA03F26}" presName="rootText" presStyleLbl="node1" presStyleIdx="0" presStyleCnt="4" custScaleX="182144" custScaleY="303619" custLinFactNeighborX="-4290" custLinFactNeighborY="-1147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5B38D1D-223B-45F8-ADCC-65625D21E9E4}" type="pres">
      <dgm:prSet presAssocID="{E9AB5080-0811-413B-B785-8D804FA03F26}" presName="titleText2" presStyleLbl="fgAcc1" presStyleIdx="0" presStyleCnt="4" custScaleX="202573" custScaleY="105504" custLinFactY="182230" custLinFactNeighborX="-1901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3B8513B-31B7-4AE5-8328-0F597CCE3019}" type="pres">
      <dgm:prSet presAssocID="{E9AB5080-0811-413B-B785-8D804FA03F26}" presName="rootConnector" presStyleLbl="node2" presStyleIdx="0" presStyleCnt="0"/>
      <dgm:spPr/>
      <dgm:t>
        <a:bodyPr/>
        <a:lstStyle/>
        <a:p>
          <a:endParaRPr lang="pt-BR"/>
        </a:p>
      </dgm:t>
    </dgm:pt>
    <dgm:pt modelId="{A959261A-07CB-4819-B718-080A8FB9284C}" type="pres">
      <dgm:prSet presAssocID="{E9AB5080-0811-413B-B785-8D804FA03F26}" presName="hierChild4" presStyleCnt="0"/>
      <dgm:spPr/>
    </dgm:pt>
    <dgm:pt modelId="{25A78DE1-34E5-4238-8A70-CB405AE7B876}" type="pres">
      <dgm:prSet presAssocID="{E9AB5080-0811-413B-B785-8D804FA03F26}" presName="hierChild5" presStyleCnt="0"/>
      <dgm:spPr/>
    </dgm:pt>
    <dgm:pt modelId="{43E93C70-6734-4B08-B6D5-F84097A2D01E}" type="pres">
      <dgm:prSet presAssocID="{D14CB54C-2236-4941-8DD8-3A53EC9EA21D}" presName="Name37" presStyleLbl="parChTrans1D2" presStyleIdx="1" presStyleCnt="6"/>
      <dgm:spPr/>
      <dgm:t>
        <a:bodyPr/>
        <a:lstStyle/>
        <a:p>
          <a:endParaRPr lang="pt-BR"/>
        </a:p>
      </dgm:t>
    </dgm:pt>
    <dgm:pt modelId="{B8362102-80B4-4AD5-9A9F-53BB399E9FF6}" type="pres">
      <dgm:prSet presAssocID="{D8A50641-C14E-48CB-B170-821326268438}" presName="hierRoot2" presStyleCnt="0">
        <dgm:presLayoutVars>
          <dgm:hierBranch val="init"/>
        </dgm:presLayoutVars>
      </dgm:prSet>
      <dgm:spPr/>
    </dgm:pt>
    <dgm:pt modelId="{DAF95AA7-AA39-48C8-8375-62139D482D43}" type="pres">
      <dgm:prSet presAssocID="{D8A50641-C14E-48CB-B170-821326268438}" presName="rootComposite" presStyleCnt="0"/>
      <dgm:spPr/>
    </dgm:pt>
    <dgm:pt modelId="{75CB91DC-72DA-43F4-BD11-BA6427892D5C}" type="pres">
      <dgm:prSet presAssocID="{D8A50641-C14E-48CB-B170-821326268438}" presName="rootText" presStyleLbl="node1" presStyleIdx="1" presStyleCnt="4" custScaleX="135735" custScaleY="30102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B0BDB32-1529-44A8-90B3-6E444B806917}" type="pres">
      <dgm:prSet presAssocID="{D8A50641-C14E-48CB-B170-821326268438}" presName="titleText2" presStyleLbl="fgAcc1" presStyleIdx="1" presStyleCnt="4" custScaleX="146581" custLinFactY="172550" custLinFactNeighborX="-1720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9978AB-F4F4-46B7-83EC-13902B1599DB}" type="pres">
      <dgm:prSet presAssocID="{D8A50641-C14E-48CB-B170-821326268438}" presName="rootConnector" presStyleLbl="node2" presStyleIdx="0" presStyleCnt="0"/>
      <dgm:spPr/>
      <dgm:t>
        <a:bodyPr/>
        <a:lstStyle/>
        <a:p>
          <a:endParaRPr lang="pt-BR"/>
        </a:p>
      </dgm:t>
    </dgm:pt>
    <dgm:pt modelId="{7F658BDA-A05F-4787-A55C-CE2C4566BBB6}" type="pres">
      <dgm:prSet presAssocID="{D8A50641-C14E-48CB-B170-821326268438}" presName="hierChild4" presStyleCnt="0"/>
      <dgm:spPr/>
    </dgm:pt>
    <dgm:pt modelId="{C8A92FBC-93C2-448F-8571-BB3F3EFC31B6}" type="pres">
      <dgm:prSet presAssocID="{D8A50641-C14E-48CB-B170-821326268438}" presName="hierChild5" presStyleCnt="0"/>
      <dgm:spPr/>
    </dgm:pt>
    <dgm:pt modelId="{C5214792-4353-4F58-8960-57D51E1EF0E1}" type="pres">
      <dgm:prSet presAssocID="{2D04DFBB-B460-4AFE-AEF3-A644C8E7F729}" presName="Name37" presStyleLbl="parChTrans1D2" presStyleIdx="2" presStyleCnt="6"/>
      <dgm:spPr/>
      <dgm:t>
        <a:bodyPr/>
        <a:lstStyle/>
        <a:p>
          <a:endParaRPr lang="pt-BR"/>
        </a:p>
      </dgm:t>
    </dgm:pt>
    <dgm:pt modelId="{690C067A-FC91-42D2-9A6E-C002D2635535}" type="pres">
      <dgm:prSet presAssocID="{D29717DD-B23D-4B22-9C9E-C7963EC64532}" presName="hierRoot2" presStyleCnt="0">
        <dgm:presLayoutVars>
          <dgm:hierBranch val="init"/>
        </dgm:presLayoutVars>
      </dgm:prSet>
      <dgm:spPr/>
    </dgm:pt>
    <dgm:pt modelId="{F95D2284-C0F8-444D-8A20-66B2259E2B99}" type="pres">
      <dgm:prSet presAssocID="{D29717DD-B23D-4B22-9C9E-C7963EC64532}" presName="rootComposite" presStyleCnt="0"/>
      <dgm:spPr/>
    </dgm:pt>
    <dgm:pt modelId="{717F51FD-E042-4845-96FC-6A53A8742FC4}" type="pres">
      <dgm:prSet presAssocID="{D29717DD-B23D-4B22-9C9E-C7963EC64532}" presName="rootText" presStyleLbl="node1" presStyleIdx="2" presStyleCnt="4" custScaleX="143202" custScaleY="29588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CCEC6128-8465-4DCA-BC3B-647258CC709D}" type="pres">
      <dgm:prSet presAssocID="{D29717DD-B23D-4B22-9C9E-C7963EC64532}" presName="titleText2" presStyleLbl="fgAcc1" presStyleIdx="2" presStyleCnt="4" custScaleX="154838" custLinFactY="171393" custLinFactNeighborX="-19138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EAE93B8-E4BB-4545-89D6-2595AA22C288}" type="pres">
      <dgm:prSet presAssocID="{D29717DD-B23D-4B22-9C9E-C7963EC64532}" presName="rootConnector" presStyleLbl="node2" presStyleIdx="0" presStyleCnt="0"/>
      <dgm:spPr/>
      <dgm:t>
        <a:bodyPr/>
        <a:lstStyle/>
        <a:p>
          <a:endParaRPr lang="pt-BR"/>
        </a:p>
      </dgm:t>
    </dgm:pt>
    <dgm:pt modelId="{E1874A34-40B1-4198-8C95-182DC4146313}" type="pres">
      <dgm:prSet presAssocID="{D29717DD-B23D-4B22-9C9E-C7963EC64532}" presName="hierChild4" presStyleCnt="0"/>
      <dgm:spPr/>
    </dgm:pt>
    <dgm:pt modelId="{13C2D511-CEA6-47FF-9D4C-D3DE6DF9B42E}" type="pres">
      <dgm:prSet presAssocID="{D29717DD-B23D-4B22-9C9E-C7963EC64532}" presName="hierChild5" presStyleCnt="0"/>
      <dgm:spPr/>
    </dgm:pt>
    <dgm:pt modelId="{B124FE6D-BC17-4772-B0F6-A1318B18AEA1}" type="pres">
      <dgm:prSet presAssocID="{24AEC682-67B8-455A-87ED-5C917D04DB94}" presName="Name37" presStyleLbl="parChTrans1D2" presStyleIdx="3" presStyleCnt="6"/>
      <dgm:spPr/>
      <dgm:t>
        <a:bodyPr/>
        <a:lstStyle/>
        <a:p>
          <a:endParaRPr lang="pt-BR"/>
        </a:p>
      </dgm:t>
    </dgm:pt>
    <dgm:pt modelId="{D5F2EDBE-6723-4C60-86F4-F02F768F52CD}" type="pres">
      <dgm:prSet presAssocID="{3076A51C-007C-49DC-813D-8EF7035CB92A}" presName="hierRoot2" presStyleCnt="0">
        <dgm:presLayoutVars>
          <dgm:hierBranch val="init"/>
        </dgm:presLayoutVars>
      </dgm:prSet>
      <dgm:spPr/>
    </dgm:pt>
    <dgm:pt modelId="{BA83AFDC-C224-4CBE-B5B4-8B6F9E001D2A}" type="pres">
      <dgm:prSet presAssocID="{3076A51C-007C-49DC-813D-8EF7035CB92A}" presName="rootComposite" presStyleCnt="0"/>
      <dgm:spPr/>
    </dgm:pt>
    <dgm:pt modelId="{A6C90F6A-67D4-4F46-89D1-28BAF19248EF}" type="pres">
      <dgm:prSet presAssocID="{3076A51C-007C-49DC-813D-8EF7035CB92A}" presName="rootText" presStyleLbl="node1" presStyleIdx="3" presStyleCnt="4" custScaleX="138388" custScaleY="293029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ACC97C16-8582-4B0B-A83D-630A84E3EABE}" type="pres">
      <dgm:prSet presAssocID="{3076A51C-007C-49DC-813D-8EF7035CB92A}" presName="titleText2" presStyleLbl="fgAcc1" presStyleIdx="3" presStyleCnt="4" custScaleX="153374" custLinFactY="171295" custLinFactNeighborX="-19196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B0685B-2485-41DA-A936-AE5A23DAF2D8}" type="pres">
      <dgm:prSet presAssocID="{3076A51C-007C-49DC-813D-8EF7035CB92A}" presName="rootConnector" presStyleLbl="node2" presStyleIdx="0" presStyleCnt="0"/>
      <dgm:spPr/>
      <dgm:t>
        <a:bodyPr/>
        <a:lstStyle/>
        <a:p>
          <a:endParaRPr lang="pt-BR"/>
        </a:p>
      </dgm:t>
    </dgm:pt>
    <dgm:pt modelId="{F458FDAC-C6A9-4FCB-BF95-B14B78BC7545}" type="pres">
      <dgm:prSet presAssocID="{3076A51C-007C-49DC-813D-8EF7035CB92A}" presName="hierChild4" presStyleCnt="0"/>
      <dgm:spPr/>
    </dgm:pt>
    <dgm:pt modelId="{120FCB31-65C6-45C4-8A20-40AD9A638E6D}" type="pres">
      <dgm:prSet presAssocID="{3076A51C-007C-49DC-813D-8EF7035CB92A}" presName="hierChild5" presStyleCnt="0"/>
      <dgm:spPr/>
    </dgm:pt>
    <dgm:pt modelId="{5F9BE079-A472-400C-8716-BD9127FEB0A2}" type="pres">
      <dgm:prSet presAssocID="{541110B4-DBC5-4322-AD8B-09D58A80019E}" presName="hierChild3" presStyleCnt="0"/>
      <dgm:spPr/>
    </dgm:pt>
    <dgm:pt modelId="{E3B23F8A-D375-43CC-B9C8-BE0A8BA3CEC1}" type="pres">
      <dgm:prSet presAssocID="{BB382B3C-FAD7-4C3D-99F8-4383CEE1D825}" presName="Name96" presStyleLbl="parChTrans1D2" presStyleIdx="4" presStyleCnt="6"/>
      <dgm:spPr/>
      <dgm:t>
        <a:bodyPr/>
        <a:lstStyle/>
        <a:p>
          <a:endParaRPr lang="pt-BR"/>
        </a:p>
      </dgm:t>
    </dgm:pt>
    <dgm:pt modelId="{A707E34B-3766-4326-BA64-C0473B39EC11}" type="pres">
      <dgm:prSet presAssocID="{72FCE1FF-AAAD-459C-89F0-C2B3AB104976}" presName="hierRoot3" presStyleCnt="0">
        <dgm:presLayoutVars>
          <dgm:hierBranch val="init"/>
        </dgm:presLayoutVars>
      </dgm:prSet>
      <dgm:spPr/>
    </dgm:pt>
    <dgm:pt modelId="{99050BBF-9F5A-4107-8ABD-8E7B09288EB8}" type="pres">
      <dgm:prSet presAssocID="{72FCE1FF-AAAD-459C-89F0-C2B3AB104976}" presName="rootComposite3" presStyleCnt="0"/>
      <dgm:spPr/>
    </dgm:pt>
    <dgm:pt modelId="{5B5A7F54-4548-4DF5-9493-2510316D7D01}" type="pres">
      <dgm:prSet presAssocID="{72FCE1FF-AAAD-459C-89F0-C2B3AB104976}" presName="rootText3" presStyleLbl="asst1" presStyleIdx="0" presStyleCnt="2" custScaleX="3000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C2646-AEA5-4FA1-BE63-A896EB5FB372}" type="pres">
      <dgm:prSet presAssocID="{72FCE1FF-AAAD-459C-89F0-C2B3AB104976}" presName="titleText3" presStyleLbl="fgAcc2" presStyleIdx="0" presStyleCnt="2" custScaleX="118060" custScaleY="143153" custLinFactX="-93069" custLinFactNeighborX="-100000" custLinFactNeighborY="-1819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1863771-6DD9-4B26-838B-F3CA61B0817C}" type="pres">
      <dgm:prSet presAssocID="{72FCE1FF-AAAD-459C-89F0-C2B3AB104976}" presName="rootConnector3" presStyleLbl="asst1" presStyleIdx="0" presStyleCnt="2"/>
      <dgm:spPr/>
      <dgm:t>
        <a:bodyPr/>
        <a:lstStyle/>
        <a:p>
          <a:endParaRPr lang="pt-BR"/>
        </a:p>
      </dgm:t>
    </dgm:pt>
    <dgm:pt modelId="{CE46C347-B013-45F5-BAD7-94CBC2DA0F05}" type="pres">
      <dgm:prSet presAssocID="{72FCE1FF-AAAD-459C-89F0-C2B3AB104976}" presName="hierChild6" presStyleCnt="0"/>
      <dgm:spPr/>
    </dgm:pt>
    <dgm:pt modelId="{3A4A76B4-645E-42D8-A302-DABEC5993157}" type="pres">
      <dgm:prSet presAssocID="{72FCE1FF-AAAD-459C-89F0-C2B3AB104976}" presName="hierChild7" presStyleCnt="0"/>
      <dgm:spPr/>
    </dgm:pt>
    <dgm:pt modelId="{E64E7A0D-F16E-49A3-81FF-0D42A718EC9B}" type="pres">
      <dgm:prSet presAssocID="{9758A9C3-A0CC-45CE-8891-36128403FD4D}" presName="Name96" presStyleLbl="parChTrans1D2" presStyleIdx="5" presStyleCnt="6"/>
      <dgm:spPr/>
      <dgm:t>
        <a:bodyPr/>
        <a:lstStyle/>
        <a:p>
          <a:endParaRPr lang="pt-BR"/>
        </a:p>
      </dgm:t>
    </dgm:pt>
    <dgm:pt modelId="{FCF11B7A-81CD-4F76-B413-832462A74177}" type="pres">
      <dgm:prSet presAssocID="{1563124E-F904-4988-B14D-5F4F6D9B5B92}" presName="hierRoot3" presStyleCnt="0">
        <dgm:presLayoutVars>
          <dgm:hierBranch val="init"/>
        </dgm:presLayoutVars>
      </dgm:prSet>
      <dgm:spPr/>
    </dgm:pt>
    <dgm:pt modelId="{753067C9-6D81-403D-A7F4-522460CAF082}" type="pres">
      <dgm:prSet presAssocID="{1563124E-F904-4988-B14D-5F4F6D9B5B92}" presName="rootComposite3" presStyleCnt="0"/>
      <dgm:spPr/>
    </dgm:pt>
    <dgm:pt modelId="{85CE9E2E-8283-4AFF-B991-DF0C618B1DB0}" type="pres">
      <dgm:prSet presAssocID="{1563124E-F904-4988-B14D-5F4F6D9B5B92}" presName="rootText3" presStyleLbl="asst1" presStyleIdx="1" presStyleCnt="2" custScaleX="3170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167E50-F911-4CCA-ADC7-73282613E42F}" type="pres">
      <dgm:prSet presAssocID="{1563124E-F904-4988-B14D-5F4F6D9B5B92}" presName="titleText3" presStyleLbl="fgAcc2" presStyleIdx="1" presStyleCnt="2" custScaleX="110758" custScaleY="115284" custLinFactX="51777" custLinFactNeighborX="100000" custLinFactNeighborY="-591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74BDA3B-A852-4C57-BDC8-0A76EAADDD84}" type="pres">
      <dgm:prSet presAssocID="{1563124E-F904-4988-B14D-5F4F6D9B5B92}" presName="rootConnector3" presStyleLbl="asst1" presStyleIdx="1" presStyleCnt="2"/>
      <dgm:spPr/>
      <dgm:t>
        <a:bodyPr/>
        <a:lstStyle/>
        <a:p>
          <a:endParaRPr lang="pt-BR"/>
        </a:p>
      </dgm:t>
    </dgm:pt>
    <dgm:pt modelId="{AFC631A4-45A4-43E5-B2FF-89F21B97B882}" type="pres">
      <dgm:prSet presAssocID="{1563124E-F904-4988-B14D-5F4F6D9B5B92}" presName="hierChild6" presStyleCnt="0"/>
      <dgm:spPr/>
    </dgm:pt>
    <dgm:pt modelId="{889A0974-4F64-45FB-BA52-BA1E5F0D05BA}" type="pres">
      <dgm:prSet presAssocID="{1563124E-F904-4988-B14D-5F4F6D9B5B92}" presName="hierChild7" presStyleCnt="0"/>
      <dgm:spPr/>
    </dgm:pt>
  </dgm:ptLst>
  <dgm:cxnLst>
    <dgm:cxn modelId="{28C33495-FE3A-4F1B-A0EE-BF8540B41122}" type="presOf" srcId="{E9AB5080-0811-413B-B785-8D804FA03F26}" destId="{33B8513B-31B7-4AE5-8328-0F597CCE3019}" srcOrd="1" destOrd="0" presId="urn:microsoft.com/office/officeart/2008/layout/NameandTitleOrganizationalChart"/>
    <dgm:cxn modelId="{097EA73C-0BD4-401F-8634-0B642C706F35}" srcId="{541110B4-DBC5-4322-AD8B-09D58A80019E}" destId="{D8A50641-C14E-48CB-B170-821326268438}" srcOrd="3" destOrd="0" parTransId="{D14CB54C-2236-4941-8DD8-3A53EC9EA21D}" sibTransId="{57A8BFC5-CE4C-4D18-BAB0-20A1D420EB25}"/>
    <dgm:cxn modelId="{9598252A-DE42-484A-8D44-B5279011EFD2}" type="presOf" srcId="{72FCE1FF-AAAD-459C-89F0-C2B3AB104976}" destId="{F1863771-6DD9-4B26-838B-F3CA61B0817C}" srcOrd="1" destOrd="0" presId="urn:microsoft.com/office/officeart/2008/layout/NameandTitleOrganizationalChart"/>
    <dgm:cxn modelId="{125A0998-70A4-478D-94D4-6DB1995E9704}" srcId="{AF82497F-20A8-4A17-95A5-5FD2D90B14B3}" destId="{541110B4-DBC5-4322-AD8B-09D58A80019E}" srcOrd="0" destOrd="0" parTransId="{5EBB445B-44AD-49F4-A0E5-C6342EDA9B58}" sibTransId="{B7F5EA31-4ED7-4920-B8CA-EA16967C207A}"/>
    <dgm:cxn modelId="{A8FFDD8F-48CD-4524-B485-36D159BA037F}" type="presOf" srcId="{E9AB5080-0811-413B-B785-8D804FA03F26}" destId="{C9F9F191-F26E-4C48-9081-C631DE11D215}" srcOrd="0" destOrd="0" presId="urn:microsoft.com/office/officeart/2008/layout/NameandTitleOrganizationalChart"/>
    <dgm:cxn modelId="{C1F269D0-400C-47CF-A692-A8BBA3D29225}" type="presOf" srcId="{09A16EE9-FE3A-449B-B68D-F5A5CE700C87}" destId="{E5B38D1D-223B-45F8-ADCC-65625D21E9E4}" srcOrd="0" destOrd="0" presId="urn:microsoft.com/office/officeart/2008/layout/NameandTitleOrganizationalChart"/>
    <dgm:cxn modelId="{81E773B9-F2CA-42E6-B3D2-053EB1BB95D1}" type="presOf" srcId="{24AEC682-67B8-455A-87ED-5C917D04DB94}" destId="{B124FE6D-BC17-4772-B0F6-A1318B18AEA1}" srcOrd="0" destOrd="0" presId="urn:microsoft.com/office/officeart/2008/layout/NameandTitleOrganizationalChart"/>
    <dgm:cxn modelId="{0DD3D83A-4D0A-48A1-AEF9-DF6DB24F309B}" type="presOf" srcId="{D29717DD-B23D-4B22-9C9E-C7963EC64532}" destId="{717F51FD-E042-4845-96FC-6A53A8742FC4}" srcOrd="0" destOrd="0" presId="urn:microsoft.com/office/officeart/2008/layout/NameandTitleOrganizationalChart"/>
    <dgm:cxn modelId="{5EF7D05F-E13C-4EBE-AF15-F1E58DA17F0D}" srcId="{541110B4-DBC5-4322-AD8B-09D58A80019E}" destId="{E9AB5080-0811-413B-B785-8D804FA03F26}" srcOrd="2" destOrd="0" parTransId="{326B1135-8345-4581-A216-F7E46A6C98F6}" sibTransId="{09A16EE9-FE3A-449B-B68D-F5A5CE700C87}"/>
    <dgm:cxn modelId="{9E584093-16EC-4EC4-8AD1-3CB4C8E45AB8}" type="presOf" srcId="{D14CB54C-2236-4941-8DD8-3A53EC9EA21D}" destId="{43E93C70-6734-4B08-B6D5-F84097A2D01E}" srcOrd="0" destOrd="0" presId="urn:microsoft.com/office/officeart/2008/layout/NameandTitleOrganizationalChart"/>
    <dgm:cxn modelId="{2751B4EE-8FF4-4673-AC5A-AA7A0E18B915}" type="presOf" srcId="{57A8BFC5-CE4C-4D18-BAB0-20A1D420EB25}" destId="{FB0BDB32-1529-44A8-90B3-6E444B806917}" srcOrd="0" destOrd="0" presId="urn:microsoft.com/office/officeart/2008/layout/NameandTitleOrganizationalChart"/>
    <dgm:cxn modelId="{30C8D626-4C3D-4620-86EF-07AFB4BC6A69}" type="presOf" srcId="{9758A9C3-A0CC-45CE-8891-36128403FD4D}" destId="{E64E7A0D-F16E-49A3-81FF-0D42A718EC9B}" srcOrd="0" destOrd="0" presId="urn:microsoft.com/office/officeart/2008/layout/NameandTitleOrganizationalChart"/>
    <dgm:cxn modelId="{C2B48F66-4036-4E51-BCFB-80C788C33ACB}" type="presOf" srcId="{AF82497F-20A8-4A17-95A5-5FD2D90B14B3}" destId="{88CCD87C-7A64-4DF5-9B12-0530592359F8}" srcOrd="0" destOrd="0" presId="urn:microsoft.com/office/officeart/2008/layout/NameandTitleOrganizationalChart"/>
    <dgm:cxn modelId="{7337121C-4A61-41B2-B9B4-C1FB6CAB4A30}" type="presOf" srcId="{B7F5EA31-4ED7-4920-B8CA-EA16967C207A}" destId="{3C42C1F3-C587-4192-BF90-D0B6FF4205D1}" srcOrd="0" destOrd="0" presId="urn:microsoft.com/office/officeart/2008/layout/NameandTitleOrganizationalChart"/>
    <dgm:cxn modelId="{9E91484F-D841-4CE0-87E9-8B79505C19D4}" type="presOf" srcId="{D29717DD-B23D-4B22-9C9E-C7963EC64532}" destId="{9EAE93B8-E4BB-4545-89D6-2595AA22C288}" srcOrd="1" destOrd="0" presId="urn:microsoft.com/office/officeart/2008/layout/NameandTitleOrganizationalChart"/>
    <dgm:cxn modelId="{D80DFA13-7E1B-4E0B-A488-3E0E245B4C43}" type="presOf" srcId="{BB382B3C-FAD7-4C3D-99F8-4383CEE1D825}" destId="{E3B23F8A-D375-43CC-B9C8-BE0A8BA3CEC1}" srcOrd="0" destOrd="0" presId="urn:microsoft.com/office/officeart/2008/layout/NameandTitleOrganizationalChart"/>
    <dgm:cxn modelId="{0CC2121A-BF88-4C10-A13E-4DEE4D3A2C51}" type="presOf" srcId="{D8A50641-C14E-48CB-B170-821326268438}" destId="{75CB91DC-72DA-43F4-BD11-BA6427892D5C}" srcOrd="0" destOrd="0" presId="urn:microsoft.com/office/officeart/2008/layout/NameandTitleOrganizationalChart"/>
    <dgm:cxn modelId="{2D63ABC0-AB16-4F5A-A0A5-3D9E85B4340D}" type="presOf" srcId="{3076A51C-007C-49DC-813D-8EF7035CB92A}" destId="{85B0685B-2485-41DA-A936-AE5A23DAF2D8}" srcOrd="1" destOrd="0" presId="urn:microsoft.com/office/officeart/2008/layout/NameandTitleOrganizationalChart"/>
    <dgm:cxn modelId="{A56D3E2A-A53B-4AE2-AC2B-CBD0B948ECE5}" srcId="{541110B4-DBC5-4322-AD8B-09D58A80019E}" destId="{3076A51C-007C-49DC-813D-8EF7035CB92A}" srcOrd="5" destOrd="0" parTransId="{24AEC682-67B8-455A-87ED-5C917D04DB94}" sibTransId="{FBD52489-5F24-4DC9-A1AD-F1A725D76ADC}"/>
    <dgm:cxn modelId="{2706A772-5689-4EB9-8CFF-F1597AAD808D}" type="presOf" srcId="{2D04DFBB-B460-4AFE-AEF3-A644C8E7F729}" destId="{C5214792-4353-4F58-8960-57D51E1EF0E1}" srcOrd="0" destOrd="0" presId="urn:microsoft.com/office/officeart/2008/layout/NameandTitleOrganizationalChart"/>
    <dgm:cxn modelId="{5D17F6AF-DAB5-4D18-8261-0A6C1552B014}" srcId="{541110B4-DBC5-4322-AD8B-09D58A80019E}" destId="{72FCE1FF-AAAD-459C-89F0-C2B3AB104976}" srcOrd="0" destOrd="0" parTransId="{BB382B3C-FAD7-4C3D-99F8-4383CEE1D825}" sibTransId="{591C823E-E9FB-4658-B330-2E8B3A245174}"/>
    <dgm:cxn modelId="{925B6C67-4576-4E6D-8379-1F886E84D861}" type="presOf" srcId="{D8A50641-C14E-48CB-B170-821326268438}" destId="{859978AB-F4F4-46B7-83EC-13902B1599DB}" srcOrd="1" destOrd="0" presId="urn:microsoft.com/office/officeart/2008/layout/NameandTitleOrganizationalChart"/>
    <dgm:cxn modelId="{3785905D-51C5-4E70-873A-D8E4A1FD9B8F}" srcId="{541110B4-DBC5-4322-AD8B-09D58A80019E}" destId="{1563124E-F904-4988-B14D-5F4F6D9B5B92}" srcOrd="1" destOrd="0" parTransId="{9758A9C3-A0CC-45CE-8891-36128403FD4D}" sibTransId="{572B02D1-4CA8-47BB-9FEC-4C8739AC21B7}"/>
    <dgm:cxn modelId="{CF04C6CA-85C2-479E-AD29-57BDE99FD4DB}" type="presOf" srcId="{3076A51C-007C-49DC-813D-8EF7035CB92A}" destId="{A6C90F6A-67D4-4F46-89D1-28BAF19248EF}" srcOrd="0" destOrd="0" presId="urn:microsoft.com/office/officeart/2008/layout/NameandTitleOrganizationalChart"/>
    <dgm:cxn modelId="{D3214DB0-4F36-4D9B-AEEE-3190E9B121B4}" type="presOf" srcId="{72FCE1FF-AAAD-459C-89F0-C2B3AB104976}" destId="{5B5A7F54-4548-4DF5-9493-2510316D7D01}" srcOrd="0" destOrd="0" presId="urn:microsoft.com/office/officeart/2008/layout/NameandTitleOrganizationalChart"/>
    <dgm:cxn modelId="{EE629C66-4589-4368-8169-8736AB5D4604}" srcId="{541110B4-DBC5-4322-AD8B-09D58A80019E}" destId="{D29717DD-B23D-4B22-9C9E-C7963EC64532}" srcOrd="4" destOrd="0" parTransId="{2D04DFBB-B460-4AFE-AEF3-A644C8E7F729}" sibTransId="{6E5755B1-67A8-4188-9714-69CE5072BCBC}"/>
    <dgm:cxn modelId="{CDA60265-2257-4C4F-AE42-97FEDFEA687D}" type="presOf" srcId="{1563124E-F904-4988-B14D-5F4F6D9B5B92}" destId="{174BDA3B-A852-4C57-BDC8-0A76EAADDD84}" srcOrd="1" destOrd="0" presId="urn:microsoft.com/office/officeart/2008/layout/NameandTitleOrganizationalChart"/>
    <dgm:cxn modelId="{FD31F621-146A-46DA-87E4-4186CAAE5D1C}" type="presOf" srcId="{541110B4-DBC5-4322-AD8B-09D58A80019E}" destId="{1DB0013E-3AA6-44AD-A1EA-28A5CDAEB861}" srcOrd="0" destOrd="0" presId="urn:microsoft.com/office/officeart/2008/layout/NameandTitleOrganizationalChart"/>
    <dgm:cxn modelId="{54F077C5-120B-4CF4-B689-761EFDD2872B}" type="presOf" srcId="{572B02D1-4CA8-47BB-9FEC-4C8739AC21B7}" destId="{33167E50-F911-4CCA-ADC7-73282613E42F}" srcOrd="0" destOrd="0" presId="urn:microsoft.com/office/officeart/2008/layout/NameandTitleOrganizationalChart"/>
    <dgm:cxn modelId="{79F479CE-BAE0-48B2-97F4-F63B1EF5F9CE}" type="presOf" srcId="{541110B4-DBC5-4322-AD8B-09D58A80019E}" destId="{90DB88E7-61EE-44EF-A114-5FBCC96C5DC3}" srcOrd="1" destOrd="0" presId="urn:microsoft.com/office/officeart/2008/layout/NameandTitleOrganizationalChart"/>
    <dgm:cxn modelId="{A5E307C6-59A3-4AB2-B591-891A6DD66030}" type="presOf" srcId="{326B1135-8345-4581-A216-F7E46A6C98F6}" destId="{30BC0024-7918-4AAA-ACF1-50B78E831439}" srcOrd="0" destOrd="0" presId="urn:microsoft.com/office/officeart/2008/layout/NameandTitleOrganizationalChart"/>
    <dgm:cxn modelId="{36B285CA-708C-4FEA-826E-C486A3905EE0}" type="presOf" srcId="{6E5755B1-67A8-4188-9714-69CE5072BCBC}" destId="{CCEC6128-8465-4DCA-BC3B-647258CC709D}" srcOrd="0" destOrd="0" presId="urn:microsoft.com/office/officeart/2008/layout/NameandTitleOrganizationalChart"/>
    <dgm:cxn modelId="{FB99CF6A-61AE-4548-93A8-E8015D82B49C}" type="presOf" srcId="{FBD52489-5F24-4DC9-A1AD-F1A725D76ADC}" destId="{ACC97C16-8582-4B0B-A83D-630A84E3EABE}" srcOrd="0" destOrd="0" presId="urn:microsoft.com/office/officeart/2008/layout/NameandTitleOrganizationalChart"/>
    <dgm:cxn modelId="{60471D9D-C30B-43C9-986D-13DE0D03EA67}" type="presOf" srcId="{1563124E-F904-4988-B14D-5F4F6D9B5B92}" destId="{85CE9E2E-8283-4AFF-B991-DF0C618B1DB0}" srcOrd="0" destOrd="0" presId="urn:microsoft.com/office/officeart/2008/layout/NameandTitleOrganizationalChart"/>
    <dgm:cxn modelId="{8878881B-45A4-4790-BE64-4CD2F1B7438D}" type="presOf" srcId="{591C823E-E9FB-4658-B330-2E8B3A245174}" destId="{861C2646-AEA5-4FA1-BE63-A896EB5FB372}" srcOrd="0" destOrd="0" presId="urn:microsoft.com/office/officeart/2008/layout/NameandTitleOrganizationalChart"/>
    <dgm:cxn modelId="{8EEE73D6-31D8-4511-8F63-68BE6694AEDF}" type="presParOf" srcId="{88CCD87C-7A64-4DF5-9B12-0530592359F8}" destId="{70CD3C4D-2293-4046-BFD9-E649DBAC68BE}" srcOrd="0" destOrd="0" presId="urn:microsoft.com/office/officeart/2008/layout/NameandTitleOrganizationalChart"/>
    <dgm:cxn modelId="{A1D34865-7AB8-437A-AF10-C3095BB3BB23}" type="presParOf" srcId="{70CD3C4D-2293-4046-BFD9-E649DBAC68BE}" destId="{737B016C-BE52-412A-865A-54B3DF82C728}" srcOrd="0" destOrd="0" presId="urn:microsoft.com/office/officeart/2008/layout/NameandTitleOrganizationalChart"/>
    <dgm:cxn modelId="{D7BD1982-A06E-47A5-927F-82FCEFDD9D44}" type="presParOf" srcId="{737B016C-BE52-412A-865A-54B3DF82C728}" destId="{1DB0013E-3AA6-44AD-A1EA-28A5CDAEB861}" srcOrd="0" destOrd="0" presId="urn:microsoft.com/office/officeart/2008/layout/NameandTitleOrganizationalChart"/>
    <dgm:cxn modelId="{11A79F7F-C8CC-413D-A62C-B2BDC1EB3441}" type="presParOf" srcId="{737B016C-BE52-412A-865A-54B3DF82C728}" destId="{3C42C1F3-C587-4192-BF90-D0B6FF4205D1}" srcOrd="1" destOrd="0" presId="urn:microsoft.com/office/officeart/2008/layout/NameandTitleOrganizationalChart"/>
    <dgm:cxn modelId="{0B02CCEC-500D-42C1-83D5-5CD9F7C3B4F5}" type="presParOf" srcId="{737B016C-BE52-412A-865A-54B3DF82C728}" destId="{90DB88E7-61EE-44EF-A114-5FBCC96C5DC3}" srcOrd="2" destOrd="0" presId="urn:microsoft.com/office/officeart/2008/layout/NameandTitleOrganizationalChart"/>
    <dgm:cxn modelId="{C0C5C411-03B9-423C-A821-F5A3CBEF9278}" type="presParOf" srcId="{70CD3C4D-2293-4046-BFD9-E649DBAC68BE}" destId="{EC785AD9-1201-442E-8217-66147D2E8208}" srcOrd="1" destOrd="0" presId="urn:microsoft.com/office/officeart/2008/layout/NameandTitleOrganizationalChart"/>
    <dgm:cxn modelId="{FE55FC80-E84F-44B0-AB76-075E728D27CE}" type="presParOf" srcId="{EC785AD9-1201-442E-8217-66147D2E8208}" destId="{30BC0024-7918-4AAA-ACF1-50B78E831439}" srcOrd="0" destOrd="0" presId="urn:microsoft.com/office/officeart/2008/layout/NameandTitleOrganizationalChart"/>
    <dgm:cxn modelId="{9A3A6463-C01A-408A-A3A7-88E186F37FBD}" type="presParOf" srcId="{EC785AD9-1201-442E-8217-66147D2E8208}" destId="{C5D719AF-05B8-4E54-87AE-A8787D2CDFF1}" srcOrd="1" destOrd="0" presId="urn:microsoft.com/office/officeart/2008/layout/NameandTitleOrganizationalChart"/>
    <dgm:cxn modelId="{DAC727ED-4B8F-4E03-90F8-8EA3FCCABDC0}" type="presParOf" srcId="{C5D719AF-05B8-4E54-87AE-A8787D2CDFF1}" destId="{81D8B694-9D62-435A-8A9B-4F387D00742C}" srcOrd="0" destOrd="0" presId="urn:microsoft.com/office/officeart/2008/layout/NameandTitleOrganizationalChart"/>
    <dgm:cxn modelId="{B7E0BC16-050F-4A16-83E9-94846DE607AB}" type="presParOf" srcId="{81D8B694-9D62-435A-8A9B-4F387D00742C}" destId="{C9F9F191-F26E-4C48-9081-C631DE11D215}" srcOrd="0" destOrd="0" presId="urn:microsoft.com/office/officeart/2008/layout/NameandTitleOrganizationalChart"/>
    <dgm:cxn modelId="{B64A9DD4-D9C8-4F0F-BE92-4F1807E9E3BA}" type="presParOf" srcId="{81D8B694-9D62-435A-8A9B-4F387D00742C}" destId="{E5B38D1D-223B-45F8-ADCC-65625D21E9E4}" srcOrd="1" destOrd="0" presId="urn:microsoft.com/office/officeart/2008/layout/NameandTitleOrganizationalChart"/>
    <dgm:cxn modelId="{86F31130-AABE-40BD-B844-9C1C8E7C0F17}" type="presParOf" srcId="{81D8B694-9D62-435A-8A9B-4F387D00742C}" destId="{33B8513B-31B7-4AE5-8328-0F597CCE3019}" srcOrd="2" destOrd="0" presId="urn:microsoft.com/office/officeart/2008/layout/NameandTitleOrganizationalChart"/>
    <dgm:cxn modelId="{FB1300F7-C339-4DB0-80A5-3CAA4180D042}" type="presParOf" srcId="{C5D719AF-05B8-4E54-87AE-A8787D2CDFF1}" destId="{A959261A-07CB-4819-B718-080A8FB9284C}" srcOrd="1" destOrd="0" presId="urn:microsoft.com/office/officeart/2008/layout/NameandTitleOrganizationalChart"/>
    <dgm:cxn modelId="{53A53C2F-5410-4EB0-B179-F020AAF5214B}" type="presParOf" srcId="{C5D719AF-05B8-4E54-87AE-A8787D2CDFF1}" destId="{25A78DE1-34E5-4238-8A70-CB405AE7B876}" srcOrd="2" destOrd="0" presId="urn:microsoft.com/office/officeart/2008/layout/NameandTitleOrganizationalChart"/>
    <dgm:cxn modelId="{956C6315-7138-45E5-A939-F021FFF257BE}" type="presParOf" srcId="{EC785AD9-1201-442E-8217-66147D2E8208}" destId="{43E93C70-6734-4B08-B6D5-F84097A2D01E}" srcOrd="2" destOrd="0" presId="urn:microsoft.com/office/officeart/2008/layout/NameandTitleOrganizationalChart"/>
    <dgm:cxn modelId="{4E843960-58DF-4DBE-8DE8-B7356E46CFAE}" type="presParOf" srcId="{EC785AD9-1201-442E-8217-66147D2E8208}" destId="{B8362102-80B4-4AD5-9A9F-53BB399E9FF6}" srcOrd="3" destOrd="0" presId="urn:microsoft.com/office/officeart/2008/layout/NameandTitleOrganizationalChart"/>
    <dgm:cxn modelId="{454FC5EA-0DAD-4212-979B-62C9212175A5}" type="presParOf" srcId="{B8362102-80B4-4AD5-9A9F-53BB399E9FF6}" destId="{DAF95AA7-AA39-48C8-8375-62139D482D43}" srcOrd="0" destOrd="0" presId="urn:microsoft.com/office/officeart/2008/layout/NameandTitleOrganizationalChart"/>
    <dgm:cxn modelId="{6860E4B9-B7AB-4703-83F5-F6899C1464F4}" type="presParOf" srcId="{DAF95AA7-AA39-48C8-8375-62139D482D43}" destId="{75CB91DC-72DA-43F4-BD11-BA6427892D5C}" srcOrd="0" destOrd="0" presId="urn:microsoft.com/office/officeart/2008/layout/NameandTitleOrganizationalChart"/>
    <dgm:cxn modelId="{2429483C-B401-4EDC-B892-10AE2459F732}" type="presParOf" srcId="{DAF95AA7-AA39-48C8-8375-62139D482D43}" destId="{FB0BDB32-1529-44A8-90B3-6E444B806917}" srcOrd="1" destOrd="0" presId="urn:microsoft.com/office/officeart/2008/layout/NameandTitleOrganizationalChart"/>
    <dgm:cxn modelId="{D91F0225-A2C6-40A9-B46B-EB1B3405A800}" type="presParOf" srcId="{DAF95AA7-AA39-48C8-8375-62139D482D43}" destId="{859978AB-F4F4-46B7-83EC-13902B1599DB}" srcOrd="2" destOrd="0" presId="urn:microsoft.com/office/officeart/2008/layout/NameandTitleOrganizationalChart"/>
    <dgm:cxn modelId="{EEE75149-1A9B-422E-A68A-53A0E3E29E4C}" type="presParOf" srcId="{B8362102-80B4-4AD5-9A9F-53BB399E9FF6}" destId="{7F658BDA-A05F-4787-A55C-CE2C4566BBB6}" srcOrd="1" destOrd="0" presId="urn:microsoft.com/office/officeart/2008/layout/NameandTitleOrganizationalChart"/>
    <dgm:cxn modelId="{81CE7053-9E60-4DA7-AD92-3B77AC4BF0A6}" type="presParOf" srcId="{B8362102-80B4-4AD5-9A9F-53BB399E9FF6}" destId="{C8A92FBC-93C2-448F-8571-BB3F3EFC31B6}" srcOrd="2" destOrd="0" presId="urn:microsoft.com/office/officeart/2008/layout/NameandTitleOrganizationalChart"/>
    <dgm:cxn modelId="{2A6FB9B6-9B42-4931-BD58-589AF538F269}" type="presParOf" srcId="{EC785AD9-1201-442E-8217-66147D2E8208}" destId="{C5214792-4353-4F58-8960-57D51E1EF0E1}" srcOrd="4" destOrd="0" presId="urn:microsoft.com/office/officeart/2008/layout/NameandTitleOrganizationalChart"/>
    <dgm:cxn modelId="{F46FD74C-F111-401F-93DA-4B616FED245E}" type="presParOf" srcId="{EC785AD9-1201-442E-8217-66147D2E8208}" destId="{690C067A-FC91-42D2-9A6E-C002D2635535}" srcOrd="5" destOrd="0" presId="urn:microsoft.com/office/officeart/2008/layout/NameandTitleOrganizationalChart"/>
    <dgm:cxn modelId="{30D53F03-8846-43B4-8641-70C1F50E2195}" type="presParOf" srcId="{690C067A-FC91-42D2-9A6E-C002D2635535}" destId="{F95D2284-C0F8-444D-8A20-66B2259E2B99}" srcOrd="0" destOrd="0" presId="urn:microsoft.com/office/officeart/2008/layout/NameandTitleOrganizationalChart"/>
    <dgm:cxn modelId="{C3D4F49B-87F5-40CF-BEC1-C8B551DCC67D}" type="presParOf" srcId="{F95D2284-C0F8-444D-8A20-66B2259E2B99}" destId="{717F51FD-E042-4845-96FC-6A53A8742FC4}" srcOrd="0" destOrd="0" presId="urn:microsoft.com/office/officeart/2008/layout/NameandTitleOrganizationalChart"/>
    <dgm:cxn modelId="{F02ED448-D64B-4ACD-9F07-47EDD610BA32}" type="presParOf" srcId="{F95D2284-C0F8-444D-8A20-66B2259E2B99}" destId="{CCEC6128-8465-4DCA-BC3B-647258CC709D}" srcOrd="1" destOrd="0" presId="urn:microsoft.com/office/officeart/2008/layout/NameandTitleOrganizationalChart"/>
    <dgm:cxn modelId="{25719015-4E77-43F5-86C4-D74240C1662D}" type="presParOf" srcId="{F95D2284-C0F8-444D-8A20-66B2259E2B99}" destId="{9EAE93B8-E4BB-4545-89D6-2595AA22C288}" srcOrd="2" destOrd="0" presId="urn:microsoft.com/office/officeart/2008/layout/NameandTitleOrganizationalChart"/>
    <dgm:cxn modelId="{DD245572-338F-4B59-88C1-672E9829046F}" type="presParOf" srcId="{690C067A-FC91-42D2-9A6E-C002D2635535}" destId="{E1874A34-40B1-4198-8C95-182DC4146313}" srcOrd="1" destOrd="0" presId="urn:microsoft.com/office/officeart/2008/layout/NameandTitleOrganizationalChart"/>
    <dgm:cxn modelId="{7BB64182-630D-409E-A402-C6B7388C5CBD}" type="presParOf" srcId="{690C067A-FC91-42D2-9A6E-C002D2635535}" destId="{13C2D511-CEA6-47FF-9D4C-D3DE6DF9B42E}" srcOrd="2" destOrd="0" presId="urn:microsoft.com/office/officeart/2008/layout/NameandTitleOrganizationalChart"/>
    <dgm:cxn modelId="{38EA4132-4F8F-4FDA-9F3A-2DFDD86A183F}" type="presParOf" srcId="{EC785AD9-1201-442E-8217-66147D2E8208}" destId="{B124FE6D-BC17-4772-B0F6-A1318B18AEA1}" srcOrd="6" destOrd="0" presId="urn:microsoft.com/office/officeart/2008/layout/NameandTitleOrganizationalChart"/>
    <dgm:cxn modelId="{48DB899F-A6FD-4713-AA79-78C56C02DBCF}" type="presParOf" srcId="{EC785AD9-1201-442E-8217-66147D2E8208}" destId="{D5F2EDBE-6723-4C60-86F4-F02F768F52CD}" srcOrd="7" destOrd="0" presId="urn:microsoft.com/office/officeart/2008/layout/NameandTitleOrganizationalChart"/>
    <dgm:cxn modelId="{30A8AAED-83E1-45D3-993C-3E03948AA235}" type="presParOf" srcId="{D5F2EDBE-6723-4C60-86F4-F02F768F52CD}" destId="{BA83AFDC-C224-4CBE-B5B4-8B6F9E001D2A}" srcOrd="0" destOrd="0" presId="urn:microsoft.com/office/officeart/2008/layout/NameandTitleOrganizationalChart"/>
    <dgm:cxn modelId="{E94BFFF5-FC9A-4C61-87B8-B87BE689902A}" type="presParOf" srcId="{BA83AFDC-C224-4CBE-B5B4-8B6F9E001D2A}" destId="{A6C90F6A-67D4-4F46-89D1-28BAF19248EF}" srcOrd="0" destOrd="0" presId="urn:microsoft.com/office/officeart/2008/layout/NameandTitleOrganizationalChart"/>
    <dgm:cxn modelId="{EEAC9860-FDA7-4F39-80F2-B9BB5B490D79}" type="presParOf" srcId="{BA83AFDC-C224-4CBE-B5B4-8B6F9E001D2A}" destId="{ACC97C16-8582-4B0B-A83D-630A84E3EABE}" srcOrd="1" destOrd="0" presId="urn:microsoft.com/office/officeart/2008/layout/NameandTitleOrganizationalChart"/>
    <dgm:cxn modelId="{A6A7385E-179A-4182-8C5F-0906EA801578}" type="presParOf" srcId="{BA83AFDC-C224-4CBE-B5B4-8B6F9E001D2A}" destId="{85B0685B-2485-41DA-A936-AE5A23DAF2D8}" srcOrd="2" destOrd="0" presId="urn:microsoft.com/office/officeart/2008/layout/NameandTitleOrganizationalChart"/>
    <dgm:cxn modelId="{23AFE2AB-A910-420A-A32D-0004B73DC68C}" type="presParOf" srcId="{D5F2EDBE-6723-4C60-86F4-F02F768F52CD}" destId="{F458FDAC-C6A9-4FCB-BF95-B14B78BC7545}" srcOrd="1" destOrd="0" presId="urn:microsoft.com/office/officeart/2008/layout/NameandTitleOrganizationalChart"/>
    <dgm:cxn modelId="{434C86CE-568B-49D1-B2B3-099E6F230EE1}" type="presParOf" srcId="{D5F2EDBE-6723-4C60-86F4-F02F768F52CD}" destId="{120FCB31-65C6-45C4-8A20-40AD9A638E6D}" srcOrd="2" destOrd="0" presId="urn:microsoft.com/office/officeart/2008/layout/NameandTitleOrganizationalChart"/>
    <dgm:cxn modelId="{427E1FAC-ED67-42A1-8D24-EDDD133040A5}" type="presParOf" srcId="{70CD3C4D-2293-4046-BFD9-E649DBAC68BE}" destId="{5F9BE079-A472-400C-8716-BD9127FEB0A2}" srcOrd="2" destOrd="0" presId="urn:microsoft.com/office/officeart/2008/layout/NameandTitleOrganizationalChart"/>
    <dgm:cxn modelId="{B76737FB-BAB5-4465-A003-3AA7224DF824}" type="presParOf" srcId="{5F9BE079-A472-400C-8716-BD9127FEB0A2}" destId="{E3B23F8A-D375-43CC-B9C8-BE0A8BA3CEC1}" srcOrd="0" destOrd="0" presId="urn:microsoft.com/office/officeart/2008/layout/NameandTitleOrganizationalChart"/>
    <dgm:cxn modelId="{747102DF-D289-4D09-AE8D-092CCA39EB37}" type="presParOf" srcId="{5F9BE079-A472-400C-8716-BD9127FEB0A2}" destId="{A707E34B-3766-4326-BA64-C0473B39EC11}" srcOrd="1" destOrd="0" presId="urn:microsoft.com/office/officeart/2008/layout/NameandTitleOrganizationalChart"/>
    <dgm:cxn modelId="{8710BC79-EA4A-4174-A466-9AB73910C508}" type="presParOf" srcId="{A707E34B-3766-4326-BA64-C0473B39EC11}" destId="{99050BBF-9F5A-4107-8ABD-8E7B09288EB8}" srcOrd="0" destOrd="0" presId="urn:microsoft.com/office/officeart/2008/layout/NameandTitleOrganizationalChart"/>
    <dgm:cxn modelId="{01DF0836-C284-4C1E-8499-931A499620B3}" type="presParOf" srcId="{99050BBF-9F5A-4107-8ABD-8E7B09288EB8}" destId="{5B5A7F54-4548-4DF5-9493-2510316D7D01}" srcOrd="0" destOrd="0" presId="urn:microsoft.com/office/officeart/2008/layout/NameandTitleOrganizationalChart"/>
    <dgm:cxn modelId="{43E9AB41-B2B4-4D1F-98F5-23E12128100B}" type="presParOf" srcId="{99050BBF-9F5A-4107-8ABD-8E7B09288EB8}" destId="{861C2646-AEA5-4FA1-BE63-A896EB5FB372}" srcOrd="1" destOrd="0" presId="urn:microsoft.com/office/officeart/2008/layout/NameandTitleOrganizationalChart"/>
    <dgm:cxn modelId="{6C43FB2A-89E6-4F51-B47D-7C2BF0C3AA62}" type="presParOf" srcId="{99050BBF-9F5A-4107-8ABD-8E7B09288EB8}" destId="{F1863771-6DD9-4B26-838B-F3CA61B0817C}" srcOrd="2" destOrd="0" presId="urn:microsoft.com/office/officeart/2008/layout/NameandTitleOrganizationalChart"/>
    <dgm:cxn modelId="{83AFF92B-82E6-4DC6-AA1D-B91F8C692C95}" type="presParOf" srcId="{A707E34B-3766-4326-BA64-C0473B39EC11}" destId="{CE46C347-B013-45F5-BAD7-94CBC2DA0F05}" srcOrd="1" destOrd="0" presId="urn:microsoft.com/office/officeart/2008/layout/NameandTitleOrganizationalChart"/>
    <dgm:cxn modelId="{D1370364-3328-4425-B4A8-045670B34209}" type="presParOf" srcId="{A707E34B-3766-4326-BA64-C0473B39EC11}" destId="{3A4A76B4-645E-42D8-A302-DABEC5993157}" srcOrd="2" destOrd="0" presId="urn:microsoft.com/office/officeart/2008/layout/NameandTitleOrganizationalChart"/>
    <dgm:cxn modelId="{B7FA0F37-5601-4298-9B2D-D6BA6CB36E07}" type="presParOf" srcId="{5F9BE079-A472-400C-8716-BD9127FEB0A2}" destId="{E64E7A0D-F16E-49A3-81FF-0D42A718EC9B}" srcOrd="2" destOrd="0" presId="urn:microsoft.com/office/officeart/2008/layout/NameandTitleOrganizationalChart"/>
    <dgm:cxn modelId="{F0B5FD92-6067-40DB-90EF-1EBC5A303AF7}" type="presParOf" srcId="{5F9BE079-A472-400C-8716-BD9127FEB0A2}" destId="{FCF11B7A-81CD-4F76-B413-832462A74177}" srcOrd="3" destOrd="0" presId="urn:microsoft.com/office/officeart/2008/layout/NameandTitleOrganizationalChart"/>
    <dgm:cxn modelId="{1EFC2E94-7E79-4D3C-9609-80DD6910DCC7}" type="presParOf" srcId="{FCF11B7A-81CD-4F76-B413-832462A74177}" destId="{753067C9-6D81-403D-A7F4-522460CAF082}" srcOrd="0" destOrd="0" presId="urn:microsoft.com/office/officeart/2008/layout/NameandTitleOrganizationalChart"/>
    <dgm:cxn modelId="{54BEE6D8-BBBA-499F-8995-1D69B43BD64C}" type="presParOf" srcId="{753067C9-6D81-403D-A7F4-522460CAF082}" destId="{85CE9E2E-8283-4AFF-B991-DF0C618B1DB0}" srcOrd="0" destOrd="0" presId="urn:microsoft.com/office/officeart/2008/layout/NameandTitleOrganizationalChart"/>
    <dgm:cxn modelId="{045FEA09-CCB4-4E51-9057-BE6EB7D44974}" type="presParOf" srcId="{753067C9-6D81-403D-A7F4-522460CAF082}" destId="{33167E50-F911-4CCA-ADC7-73282613E42F}" srcOrd="1" destOrd="0" presId="urn:microsoft.com/office/officeart/2008/layout/NameandTitleOrganizationalChart"/>
    <dgm:cxn modelId="{2E1C0692-0474-466C-80A0-71A023378F12}" type="presParOf" srcId="{753067C9-6D81-403D-A7F4-522460CAF082}" destId="{174BDA3B-A852-4C57-BDC8-0A76EAADDD84}" srcOrd="2" destOrd="0" presId="urn:microsoft.com/office/officeart/2008/layout/NameandTitleOrganizationalChart"/>
    <dgm:cxn modelId="{32B0C065-6535-4FDD-AA45-69D996708B5E}" type="presParOf" srcId="{FCF11B7A-81CD-4F76-B413-832462A74177}" destId="{AFC631A4-45A4-43E5-B2FF-89F21B97B882}" srcOrd="1" destOrd="0" presId="urn:microsoft.com/office/officeart/2008/layout/NameandTitleOrganizationalChart"/>
    <dgm:cxn modelId="{26E0B3C0-1231-4B54-9AD9-36447541B3D6}" type="presParOf" srcId="{FCF11B7A-81CD-4F76-B413-832462A74177}" destId="{889A0974-4F64-45FB-BA52-BA1E5F0D05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2497F-20A8-4A17-95A5-5FD2D90B14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41110B4-DBC5-4322-AD8B-09D58A80019E}">
      <dgm:prSet phldrT="[Texto]" custT="1"/>
      <dgm:spPr/>
      <dgm:t>
        <a:bodyPr/>
        <a:lstStyle/>
        <a:p>
          <a:r>
            <a:rPr lang="pt-BR" sz="1800" b="1" dirty="0"/>
            <a:t>GESTÃO DOS ESPAÇOS EDUCATIVOS E SEUS ATORES</a:t>
          </a:r>
          <a:endParaRPr lang="pt-BR" sz="1800" dirty="0"/>
        </a:p>
      </dgm:t>
    </dgm:pt>
    <dgm:pt modelId="{5EBB445B-44AD-49F4-A0E5-C6342EDA9B58}" type="parTrans" cxnId="{125A0998-70A4-478D-94D4-6DB1995E9704}">
      <dgm:prSet/>
      <dgm:spPr/>
      <dgm:t>
        <a:bodyPr/>
        <a:lstStyle/>
        <a:p>
          <a:endParaRPr lang="pt-BR" sz="2000"/>
        </a:p>
      </dgm:t>
    </dgm:pt>
    <dgm:pt modelId="{B7F5EA31-4ED7-4920-B8CA-EA16967C207A}" type="sibTrans" cxnId="{125A0998-70A4-478D-94D4-6DB1995E9704}">
      <dgm:prSet custT="1"/>
      <dgm:spPr/>
      <dgm:t>
        <a:bodyPr/>
        <a:lstStyle/>
        <a:p>
          <a:pPr algn="ctr"/>
          <a:r>
            <a:rPr lang="pt-BR" sz="1600" b="1" dirty="0"/>
            <a:t>Funções e Atribuições</a:t>
          </a:r>
        </a:p>
      </dgm:t>
    </dgm:pt>
    <dgm:pt modelId="{72FCE1FF-AAAD-459C-89F0-C2B3AB104976}" type="asst">
      <dgm:prSet phldrT="[Texto]" custT="1"/>
      <dgm:spPr/>
      <dgm:t>
        <a:bodyPr/>
        <a:lstStyle/>
        <a:p>
          <a:r>
            <a:rPr lang="pt-BR" sz="1800" b="1" dirty="0"/>
            <a:t>O PAPEL DO DIRETOR NA GESTÃO DOS ESPAÇOS EDUCATIVOS</a:t>
          </a:r>
          <a:endParaRPr lang="pt-BR" sz="1800" dirty="0"/>
        </a:p>
      </dgm:t>
    </dgm:pt>
    <dgm:pt modelId="{BB382B3C-FAD7-4C3D-99F8-4383CEE1D825}" type="parTrans" cxnId="{5D17F6AF-DAB5-4D18-8261-0A6C1552B014}">
      <dgm:prSet/>
      <dgm:spPr/>
      <dgm:t>
        <a:bodyPr/>
        <a:lstStyle/>
        <a:p>
          <a:endParaRPr lang="pt-BR" sz="2000"/>
        </a:p>
      </dgm:t>
    </dgm:pt>
    <dgm:pt modelId="{591C823E-E9FB-4658-B330-2E8B3A245174}" type="sibTrans" cxnId="{5D17F6AF-DAB5-4D18-8261-0A6C1552B014}">
      <dgm:prSet custT="1"/>
      <dgm:spPr/>
      <dgm:t>
        <a:bodyPr/>
        <a:lstStyle/>
        <a:p>
          <a:pPr algn="ctr"/>
          <a:r>
            <a:rPr lang="pt-BR" sz="1400" b="1" dirty="0"/>
            <a:t>Resolução SE n. 56/2016</a:t>
          </a:r>
          <a:r>
            <a:rPr lang="pt-BR" sz="1400" dirty="0"/>
            <a:t>:</a:t>
          </a:r>
          <a:endParaRPr lang="pt-BR" sz="1200" b="1" dirty="0"/>
        </a:p>
      </dgm:t>
    </dgm:pt>
    <dgm:pt modelId="{3076A51C-007C-49DC-813D-8EF7035CB92A}">
      <dgm:prSet phldrT="[Texto]" custT="1"/>
      <dgm:spPr/>
      <dgm:t>
        <a:bodyPr/>
        <a:lstStyle/>
        <a:p>
          <a:pPr algn="l"/>
          <a:r>
            <a:rPr lang="pt-BR" sz="1600" dirty="0"/>
            <a:t>Conceitos, características e processos de gestão de serviços, de materiais e de patrimônio (material e imaterial) na administração pública.</a:t>
          </a:r>
        </a:p>
        <a:p>
          <a:pPr algn="l">
            <a:buFont typeface="Arial" panose="020B0604020202020204" pitchFamily="34" charset="0"/>
            <a:buChar char="•"/>
          </a:pPr>
          <a:r>
            <a:rPr lang="pt-BR" sz="1600" dirty="0"/>
            <a:t>Aspectos legais inerentes à contratação de serviços, aquisição, registro e reposição de materiais e de patrimônios, incluindo a sua preservação.</a:t>
          </a:r>
        </a:p>
      </dgm:t>
    </dgm:pt>
    <dgm:pt modelId="{24AEC682-67B8-455A-87ED-5C917D04DB94}" type="parTrans" cxnId="{A56D3E2A-A53B-4AE2-AC2B-CBD0B948ECE5}">
      <dgm:prSet/>
      <dgm:spPr/>
      <dgm:t>
        <a:bodyPr/>
        <a:lstStyle/>
        <a:p>
          <a:endParaRPr lang="pt-BR" sz="2000"/>
        </a:p>
      </dgm:t>
    </dgm:pt>
    <dgm:pt modelId="{FBD52489-5F24-4DC9-A1AD-F1A725D76ADC}" type="sibTrans" cxnId="{A56D3E2A-A53B-4AE2-AC2B-CBD0B948ECE5}">
      <dgm:prSet custT="1"/>
      <dgm:spPr/>
      <dgm:t>
        <a:bodyPr/>
        <a:lstStyle/>
        <a:p>
          <a:pPr algn="ctr"/>
          <a:r>
            <a:rPr lang="pt-BR" sz="1600" b="1" dirty="0"/>
            <a:t>CONHECIMENTO DE</a:t>
          </a:r>
        </a:p>
      </dgm:t>
    </dgm:pt>
    <dgm:pt modelId="{1563124E-F904-4988-B14D-5F4F6D9B5B92}" type="asst">
      <dgm:prSet custT="1"/>
      <dgm:spPr/>
      <dgm:t>
        <a:bodyPr/>
        <a:lstStyle/>
        <a:p>
          <a:r>
            <a:rPr lang="pt-BR" sz="2000" b="1" dirty="0"/>
            <a:t>SERVIÇOS, MATERIAIS E PATRIMÔNIO</a:t>
          </a:r>
          <a:endParaRPr lang="pt-BR" sz="2000" dirty="0"/>
        </a:p>
      </dgm:t>
    </dgm:pt>
    <dgm:pt modelId="{9758A9C3-A0CC-45CE-8891-36128403FD4D}" type="parTrans" cxnId="{3785905D-51C5-4E70-873A-D8E4A1FD9B8F}">
      <dgm:prSet/>
      <dgm:spPr/>
      <dgm:t>
        <a:bodyPr/>
        <a:lstStyle/>
        <a:p>
          <a:endParaRPr lang="pt-BR" sz="2000"/>
        </a:p>
      </dgm:t>
    </dgm:pt>
    <dgm:pt modelId="{572B02D1-4CA8-47BB-9FEC-4C8739AC21B7}" type="sibTrans" cxnId="{3785905D-51C5-4E70-873A-D8E4A1FD9B8F}">
      <dgm:prSet custT="1"/>
      <dgm:spPr/>
      <dgm:t>
        <a:bodyPr/>
        <a:lstStyle/>
        <a:p>
          <a:pPr algn="ctr"/>
          <a:r>
            <a:rPr lang="pt-BR" sz="1400" b="1" dirty="0"/>
            <a:t>NORMATIZAÇÃO</a:t>
          </a:r>
        </a:p>
      </dgm:t>
    </dgm:pt>
    <dgm:pt modelId="{E9AB5080-0811-413B-B785-8D804FA03F26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pt-BR" sz="1600" dirty="0"/>
            <a:t>Garantir que os serviços, materiais e patrimônios sejam adequados e suficientes às necessidades das ações e dos projetos da escola.</a:t>
          </a:r>
        </a:p>
        <a:p>
          <a:pPr algn="l">
            <a:buFont typeface="Wingdings" panose="05000000000000000000" pitchFamily="2" charset="2"/>
            <a:buChar char="ü"/>
          </a:pPr>
          <a:r>
            <a:rPr lang="pt-BR" sz="1600" dirty="0"/>
            <a:t>Elaborar um plano de contratação e de gerenciamento de serviços.</a:t>
          </a:r>
        </a:p>
        <a:p>
          <a:pPr algn="l">
            <a:buFont typeface="Wingdings" panose="05000000000000000000" pitchFamily="2" charset="2"/>
            <a:buChar char="ü"/>
          </a:pPr>
          <a:r>
            <a:rPr lang="pt-BR" sz="1600" dirty="0"/>
            <a:t>Elaborar plano de aquisição e de registro e controle de consumo de materiais.</a:t>
          </a:r>
        </a:p>
        <a:p>
          <a:pPr algn="l">
            <a:buFont typeface="Wingdings" panose="05000000000000000000" pitchFamily="2" charset="2"/>
            <a:buChar char="ü"/>
          </a:pPr>
          <a:r>
            <a:rPr lang="pt-BR" sz="1600" dirty="0"/>
            <a:t>Elaborar plano para </a:t>
          </a:r>
          <a:r>
            <a:rPr lang="pt-BR" sz="1600" dirty="0" err="1"/>
            <a:t>patrimoniar</a:t>
          </a:r>
          <a:r>
            <a:rPr lang="pt-BR" sz="1600" dirty="0"/>
            <a:t>, para a manutenção, a preservação, descarte e baixa de patrimônio.</a:t>
          </a:r>
        </a:p>
        <a:p>
          <a:pPr algn="l">
            <a:buFont typeface="Wingdings" panose="05000000000000000000" pitchFamily="2" charset="2"/>
            <a:buChar char="ü"/>
          </a:pPr>
          <a:r>
            <a:rPr lang="pt-BR" sz="1600" dirty="0"/>
            <a:t>Engajar a comunidade escolar na economia de materiais e preservação do patrimônio.</a:t>
          </a:r>
        </a:p>
      </dgm:t>
    </dgm:pt>
    <dgm:pt modelId="{326B1135-8345-4581-A216-F7E46A6C98F6}" type="parTrans" cxnId="{5EF7D05F-E13C-4EBE-AF15-F1E58DA17F0D}">
      <dgm:prSet/>
      <dgm:spPr/>
      <dgm:t>
        <a:bodyPr/>
        <a:lstStyle/>
        <a:p>
          <a:endParaRPr lang="pt-BR" sz="2000"/>
        </a:p>
      </dgm:t>
    </dgm:pt>
    <dgm:pt modelId="{09A16EE9-FE3A-449B-B68D-F5A5CE700C87}" type="sibTrans" cxnId="{5EF7D05F-E13C-4EBE-AF15-F1E58DA17F0D}">
      <dgm:prSet custT="1"/>
      <dgm:spPr/>
      <dgm:t>
        <a:bodyPr/>
        <a:lstStyle/>
        <a:p>
          <a:pPr algn="ctr"/>
          <a:r>
            <a:rPr lang="pt-BR" sz="1600" b="1" dirty="0"/>
            <a:t>CAPACIDADE DE</a:t>
          </a:r>
        </a:p>
      </dgm:t>
    </dgm:pt>
    <dgm:pt modelId="{88CCD87C-7A64-4DF5-9B12-0530592359F8}" type="pres">
      <dgm:prSet presAssocID="{AF82497F-20A8-4A17-95A5-5FD2D90B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CD3C4D-2293-4046-BFD9-E649DBAC68BE}" type="pres">
      <dgm:prSet presAssocID="{541110B4-DBC5-4322-AD8B-09D58A80019E}" presName="hierRoot1" presStyleCnt="0">
        <dgm:presLayoutVars>
          <dgm:hierBranch val="init"/>
        </dgm:presLayoutVars>
      </dgm:prSet>
      <dgm:spPr/>
    </dgm:pt>
    <dgm:pt modelId="{737B016C-BE52-412A-865A-54B3DF82C728}" type="pres">
      <dgm:prSet presAssocID="{541110B4-DBC5-4322-AD8B-09D58A80019E}" presName="rootComposite1" presStyleCnt="0"/>
      <dgm:spPr/>
    </dgm:pt>
    <dgm:pt modelId="{1DB0013E-3AA6-44AD-A1EA-28A5CDAEB861}" type="pres">
      <dgm:prSet presAssocID="{541110B4-DBC5-4322-AD8B-09D58A80019E}" presName="rootText1" presStyleLbl="node0" presStyleIdx="0" presStyleCnt="1" custScaleX="285373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C42C1F3-C587-4192-BF90-D0B6FF4205D1}" type="pres">
      <dgm:prSet presAssocID="{541110B4-DBC5-4322-AD8B-09D58A80019E}" presName="titleText1" presStyleLbl="fgAcc0" presStyleIdx="0" presStyleCnt="1" custScaleX="152617" custScaleY="141259" custLinFactX="36990" custLinFactNeighborX="100000" custLinFactNeighborY="-5502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DB88E7-61EE-44EF-A114-5FBCC96C5DC3}" type="pres">
      <dgm:prSet presAssocID="{541110B4-DBC5-4322-AD8B-09D58A80019E}" presName="rootConnector1" presStyleLbl="node1" presStyleIdx="0" presStyleCnt="2"/>
      <dgm:spPr/>
      <dgm:t>
        <a:bodyPr/>
        <a:lstStyle/>
        <a:p>
          <a:endParaRPr lang="pt-BR"/>
        </a:p>
      </dgm:t>
    </dgm:pt>
    <dgm:pt modelId="{EC785AD9-1201-442E-8217-66147D2E8208}" type="pres">
      <dgm:prSet presAssocID="{541110B4-DBC5-4322-AD8B-09D58A80019E}" presName="hierChild2" presStyleCnt="0"/>
      <dgm:spPr/>
    </dgm:pt>
    <dgm:pt modelId="{30BC0024-7918-4AAA-ACF1-50B78E831439}" type="pres">
      <dgm:prSet presAssocID="{326B1135-8345-4581-A216-F7E46A6C98F6}" presName="Name37" presStyleLbl="parChTrans1D2" presStyleIdx="0" presStyleCnt="4"/>
      <dgm:spPr/>
      <dgm:t>
        <a:bodyPr/>
        <a:lstStyle/>
        <a:p>
          <a:endParaRPr lang="pt-BR"/>
        </a:p>
      </dgm:t>
    </dgm:pt>
    <dgm:pt modelId="{C5D719AF-05B8-4E54-87AE-A8787D2CDFF1}" type="pres">
      <dgm:prSet presAssocID="{E9AB5080-0811-413B-B785-8D804FA03F26}" presName="hierRoot2" presStyleCnt="0">
        <dgm:presLayoutVars>
          <dgm:hierBranch val="init"/>
        </dgm:presLayoutVars>
      </dgm:prSet>
      <dgm:spPr/>
    </dgm:pt>
    <dgm:pt modelId="{81D8B694-9D62-435A-8A9B-4F387D00742C}" type="pres">
      <dgm:prSet presAssocID="{E9AB5080-0811-413B-B785-8D804FA03F26}" presName="rootComposite" presStyleCnt="0"/>
      <dgm:spPr/>
    </dgm:pt>
    <dgm:pt modelId="{C9F9F191-F26E-4C48-9081-C631DE11D215}" type="pres">
      <dgm:prSet presAssocID="{E9AB5080-0811-413B-B785-8D804FA03F26}" presName="rootText" presStyleLbl="node1" presStyleIdx="0" presStyleCnt="2" custScaleX="313467" custScaleY="303619" custLinFactNeighborX="-4290" custLinFactNeighborY="-1147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5B38D1D-223B-45F8-ADCC-65625D21E9E4}" type="pres">
      <dgm:prSet presAssocID="{E9AB5080-0811-413B-B785-8D804FA03F26}" presName="titleText2" presStyleLbl="fgAcc1" presStyleIdx="0" presStyleCnt="2" custScaleX="160308" custScaleY="105504" custLinFactY="-300000" custLinFactNeighborX="71605" custLinFactNeighborY="-34582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3B8513B-31B7-4AE5-8328-0F597CCE3019}" type="pres">
      <dgm:prSet presAssocID="{E9AB5080-0811-413B-B785-8D804FA03F26}" presName="rootConnector" presStyleLbl="node2" presStyleIdx="0" presStyleCnt="0"/>
      <dgm:spPr/>
      <dgm:t>
        <a:bodyPr/>
        <a:lstStyle/>
        <a:p>
          <a:endParaRPr lang="pt-BR"/>
        </a:p>
      </dgm:t>
    </dgm:pt>
    <dgm:pt modelId="{A959261A-07CB-4819-B718-080A8FB9284C}" type="pres">
      <dgm:prSet presAssocID="{E9AB5080-0811-413B-B785-8D804FA03F26}" presName="hierChild4" presStyleCnt="0"/>
      <dgm:spPr/>
    </dgm:pt>
    <dgm:pt modelId="{25A78DE1-34E5-4238-8A70-CB405AE7B876}" type="pres">
      <dgm:prSet presAssocID="{E9AB5080-0811-413B-B785-8D804FA03F26}" presName="hierChild5" presStyleCnt="0"/>
      <dgm:spPr/>
    </dgm:pt>
    <dgm:pt modelId="{B124FE6D-BC17-4772-B0F6-A1318B18AEA1}" type="pres">
      <dgm:prSet presAssocID="{24AEC682-67B8-455A-87ED-5C917D04DB94}" presName="Name37" presStyleLbl="parChTrans1D2" presStyleIdx="1" presStyleCnt="4"/>
      <dgm:spPr/>
      <dgm:t>
        <a:bodyPr/>
        <a:lstStyle/>
        <a:p>
          <a:endParaRPr lang="pt-BR"/>
        </a:p>
      </dgm:t>
    </dgm:pt>
    <dgm:pt modelId="{D5F2EDBE-6723-4C60-86F4-F02F768F52CD}" type="pres">
      <dgm:prSet presAssocID="{3076A51C-007C-49DC-813D-8EF7035CB92A}" presName="hierRoot2" presStyleCnt="0">
        <dgm:presLayoutVars>
          <dgm:hierBranch val="init"/>
        </dgm:presLayoutVars>
      </dgm:prSet>
      <dgm:spPr/>
    </dgm:pt>
    <dgm:pt modelId="{BA83AFDC-C224-4CBE-B5B4-8B6F9E001D2A}" type="pres">
      <dgm:prSet presAssocID="{3076A51C-007C-49DC-813D-8EF7035CB92A}" presName="rootComposite" presStyleCnt="0"/>
      <dgm:spPr/>
    </dgm:pt>
    <dgm:pt modelId="{A6C90F6A-67D4-4F46-89D1-28BAF19248EF}" type="pres">
      <dgm:prSet presAssocID="{3076A51C-007C-49DC-813D-8EF7035CB92A}" presName="rootText" presStyleLbl="node1" presStyleIdx="1" presStyleCnt="2" custScaleX="299411" custScaleY="293029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ACC97C16-8582-4B0B-A83D-630A84E3EABE}" type="pres">
      <dgm:prSet presAssocID="{3076A51C-007C-49DC-813D-8EF7035CB92A}" presName="titleText2" presStyleLbl="fgAcc1" presStyleIdx="1" presStyleCnt="2" custScaleX="153374" custLinFactX="-5166" custLinFactY="-300000" custLinFactNeighborX="-100000" custLinFactNeighborY="-32993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B0685B-2485-41DA-A936-AE5A23DAF2D8}" type="pres">
      <dgm:prSet presAssocID="{3076A51C-007C-49DC-813D-8EF7035CB92A}" presName="rootConnector" presStyleLbl="node2" presStyleIdx="0" presStyleCnt="0"/>
      <dgm:spPr/>
      <dgm:t>
        <a:bodyPr/>
        <a:lstStyle/>
        <a:p>
          <a:endParaRPr lang="pt-BR"/>
        </a:p>
      </dgm:t>
    </dgm:pt>
    <dgm:pt modelId="{F458FDAC-C6A9-4FCB-BF95-B14B78BC7545}" type="pres">
      <dgm:prSet presAssocID="{3076A51C-007C-49DC-813D-8EF7035CB92A}" presName="hierChild4" presStyleCnt="0"/>
      <dgm:spPr/>
    </dgm:pt>
    <dgm:pt modelId="{120FCB31-65C6-45C4-8A20-40AD9A638E6D}" type="pres">
      <dgm:prSet presAssocID="{3076A51C-007C-49DC-813D-8EF7035CB92A}" presName="hierChild5" presStyleCnt="0"/>
      <dgm:spPr/>
    </dgm:pt>
    <dgm:pt modelId="{5F9BE079-A472-400C-8716-BD9127FEB0A2}" type="pres">
      <dgm:prSet presAssocID="{541110B4-DBC5-4322-AD8B-09D58A80019E}" presName="hierChild3" presStyleCnt="0"/>
      <dgm:spPr/>
    </dgm:pt>
    <dgm:pt modelId="{E3B23F8A-D375-43CC-B9C8-BE0A8BA3CEC1}" type="pres">
      <dgm:prSet presAssocID="{BB382B3C-FAD7-4C3D-99F8-4383CEE1D825}" presName="Name96" presStyleLbl="parChTrans1D2" presStyleIdx="2" presStyleCnt="4"/>
      <dgm:spPr/>
      <dgm:t>
        <a:bodyPr/>
        <a:lstStyle/>
        <a:p>
          <a:endParaRPr lang="pt-BR"/>
        </a:p>
      </dgm:t>
    </dgm:pt>
    <dgm:pt modelId="{A707E34B-3766-4326-BA64-C0473B39EC11}" type="pres">
      <dgm:prSet presAssocID="{72FCE1FF-AAAD-459C-89F0-C2B3AB104976}" presName="hierRoot3" presStyleCnt="0">
        <dgm:presLayoutVars>
          <dgm:hierBranch val="init"/>
        </dgm:presLayoutVars>
      </dgm:prSet>
      <dgm:spPr/>
    </dgm:pt>
    <dgm:pt modelId="{99050BBF-9F5A-4107-8ABD-8E7B09288EB8}" type="pres">
      <dgm:prSet presAssocID="{72FCE1FF-AAAD-459C-89F0-C2B3AB104976}" presName="rootComposite3" presStyleCnt="0"/>
      <dgm:spPr/>
    </dgm:pt>
    <dgm:pt modelId="{5B5A7F54-4548-4DF5-9493-2510316D7D01}" type="pres">
      <dgm:prSet presAssocID="{72FCE1FF-AAAD-459C-89F0-C2B3AB104976}" presName="rootText3" presStyleLbl="asst1" presStyleIdx="0" presStyleCnt="2" custScaleX="3000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C2646-AEA5-4FA1-BE63-A896EB5FB372}" type="pres">
      <dgm:prSet presAssocID="{72FCE1FF-AAAD-459C-89F0-C2B3AB104976}" presName="titleText3" presStyleLbl="fgAcc2" presStyleIdx="0" presStyleCnt="2" custScaleX="143830" custScaleY="143153" custLinFactX="-93069" custLinFactNeighborX="-100000" custLinFactNeighborY="-1819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1863771-6DD9-4B26-838B-F3CA61B0817C}" type="pres">
      <dgm:prSet presAssocID="{72FCE1FF-AAAD-459C-89F0-C2B3AB104976}" presName="rootConnector3" presStyleLbl="asst1" presStyleIdx="0" presStyleCnt="2"/>
      <dgm:spPr/>
      <dgm:t>
        <a:bodyPr/>
        <a:lstStyle/>
        <a:p>
          <a:endParaRPr lang="pt-BR"/>
        </a:p>
      </dgm:t>
    </dgm:pt>
    <dgm:pt modelId="{CE46C347-B013-45F5-BAD7-94CBC2DA0F05}" type="pres">
      <dgm:prSet presAssocID="{72FCE1FF-AAAD-459C-89F0-C2B3AB104976}" presName="hierChild6" presStyleCnt="0"/>
      <dgm:spPr/>
    </dgm:pt>
    <dgm:pt modelId="{3A4A76B4-645E-42D8-A302-DABEC5993157}" type="pres">
      <dgm:prSet presAssocID="{72FCE1FF-AAAD-459C-89F0-C2B3AB104976}" presName="hierChild7" presStyleCnt="0"/>
      <dgm:spPr/>
    </dgm:pt>
    <dgm:pt modelId="{E64E7A0D-F16E-49A3-81FF-0D42A718EC9B}" type="pres">
      <dgm:prSet presAssocID="{9758A9C3-A0CC-45CE-8891-36128403FD4D}" presName="Name96" presStyleLbl="parChTrans1D2" presStyleIdx="3" presStyleCnt="4"/>
      <dgm:spPr/>
      <dgm:t>
        <a:bodyPr/>
        <a:lstStyle/>
        <a:p>
          <a:endParaRPr lang="pt-BR"/>
        </a:p>
      </dgm:t>
    </dgm:pt>
    <dgm:pt modelId="{FCF11B7A-81CD-4F76-B413-832462A74177}" type="pres">
      <dgm:prSet presAssocID="{1563124E-F904-4988-B14D-5F4F6D9B5B92}" presName="hierRoot3" presStyleCnt="0">
        <dgm:presLayoutVars>
          <dgm:hierBranch val="init"/>
        </dgm:presLayoutVars>
      </dgm:prSet>
      <dgm:spPr/>
    </dgm:pt>
    <dgm:pt modelId="{753067C9-6D81-403D-A7F4-522460CAF082}" type="pres">
      <dgm:prSet presAssocID="{1563124E-F904-4988-B14D-5F4F6D9B5B92}" presName="rootComposite3" presStyleCnt="0"/>
      <dgm:spPr/>
    </dgm:pt>
    <dgm:pt modelId="{85CE9E2E-8283-4AFF-B991-DF0C618B1DB0}" type="pres">
      <dgm:prSet presAssocID="{1563124E-F904-4988-B14D-5F4F6D9B5B92}" presName="rootText3" presStyleLbl="asst1" presStyleIdx="1" presStyleCnt="2" custScaleX="3170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167E50-F911-4CCA-ADC7-73282613E42F}" type="pres">
      <dgm:prSet presAssocID="{1563124E-F904-4988-B14D-5F4F6D9B5B92}" presName="titleText3" presStyleLbl="fgAcc2" presStyleIdx="1" presStyleCnt="2" custScaleX="110758" custScaleY="115284" custLinFactX="51506" custLinFactNeighborX="100000" custLinFactNeighborY="-4244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74BDA3B-A852-4C57-BDC8-0A76EAADDD84}" type="pres">
      <dgm:prSet presAssocID="{1563124E-F904-4988-B14D-5F4F6D9B5B92}" presName="rootConnector3" presStyleLbl="asst1" presStyleIdx="1" presStyleCnt="2"/>
      <dgm:spPr/>
      <dgm:t>
        <a:bodyPr/>
        <a:lstStyle/>
        <a:p>
          <a:endParaRPr lang="pt-BR"/>
        </a:p>
      </dgm:t>
    </dgm:pt>
    <dgm:pt modelId="{AFC631A4-45A4-43E5-B2FF-89F21B97B882}" type="pres">
      <dgm:prSet presAssocID="{1563124E-F904-4988-B14D-5F4F6D9B5B92}" presName="hierChild6" presStyleCnt="0"/>
      <dgm:spPr/>
    </dgm:pt>
    <dgm:pt modelId="{889A0974-4F64-45FB-BA52-BA1E5F0D05BA}" type="pres">
      <dgm:prSet presAssocID="{1563124E-F904-4988-B14D-5F4F6D9B5B92}" presName="hierChild7" presStyleCnt="0"/>
      <dgm:spPr/>
    </dgm:pt>
  </dgm:ptLst>
  <dgm:cxnLst>
    <dgm:cxn modelId="{CF04C6CA-85C2-479E-AD29-57BDE99FD4DB}" type="presOf" srcId="{3076A51C-007C-49DC-813D-8EF7035CB92A}" destId="{A6C90F6A-67D4-4F46-89D1-28BAF19248EF}" srcOrd="0" destOrd="0" presId="urn:microsoft.com/office/officeart/2008/layout/NameandTitleOrganizationalChart"/>
    <dgm:cxn modelId="{3785905D-51C5-4E70-873A-D8E4A1FD9B8F}" srcId="{541110B4-DBC5-4322-AD8B-09D58A80019E}" destId="{1563124E-F904-4988-B14D-5F4F6D9B5B92}" srcOrd="1" destOrd="0" parTransId="{9758A9C3-A0CC-45CE-8891-36128403FD4D}" sibTransId="{572B02D1-4CA8-47BB-9FEC-4C8739AC21B7}"/>
    <dgm:cxn modelId="{125A0998-70A4-478D-94D4-6DB1995E9704}" srcId="{AF82497F-20A8-4A17-95A5-5FD2D90B14B3}" destId="{541110B4-DBC5-4322-AD8B-09D58A80019E}" srcOrd="0" destOrd="0" parTransId="{5EBB445B-44AD-49F4-A0E5-C6342EDA9B58}" sibTransId="{B7F5EA31-4ED7-4920-B8CA-EA16967C207A}"/>
    <dgm:cxn modelId="{CDA60265-2257-4C4F-AE42-97FEDFEA687D}" type="presOf" srcId="{1563124E-F904-4988-B14D-5F4F6D9B5B92}" destId="{174BDA3B-A852-4C57-BDC8-0A76EAADDD84}" srcOrd="1" destOrd="0" presId="urn:microsoft.com/office/officeart/2008/layout/NameandTitleOrganizationalChart"/>
    <dgm:cxn modelId="{C2B48F66-4036-4E51-BCFB-80C788C33ACB}" type="presOf" srcId="{AF82497F-20A8-4A17-95A5-5FD2D90B14B3}" destId="{88CCD87C-7A64-4DF5-9B12-0530592359F8}" srcOrd="0" destOrd="0" presId="urn:microsoft.com/office/officeart/2008/layout/NameandTitleOrganizationalChart"/>
    <dgm:cxn modelId="{9598252A-DE42-484A-8D44-B5279011EFD2}" type="presOf" srcId="{72FCE1FF-AAAD-459C-89F0-C2B3AB104976}" destId="{F1863771-6DD9-4B26-838B-F3CA61B0817C}" srcOrd="1" destOrd="0" presId="urn:microsoft.com/office/officeart/2008/layout/NameandTitleOrganizationalChart"/>
    <dgm:cxn modelId="{60471D9D-C30B-43C9-986D-13DE0D03EA67}" type="presOf" srcId="{1563124E-F904-4988-B14D-5F4F6D9B5B92}" destId="{85CE9E2E-8283-4AFF-B991-DF0C618B1DB0}" srcOrd="0" destOrd="0" presId="urn:microsoft.com/office/officeart/2008/layout/NameandTitleOrganizationalChart"/>
    <dgm:cxn modelId="{FD31F621-146A-46DA-87E4-4186CAAE5D1C}" type="presOf" srcId="{541110B4-DBC5-4322-AD8B-09D58A80019E}" destId="{1DB0013E-3AA6-44AD-A1EA-28A5CDAEB861}" srcOrd="0" destOrd="0" presId="urn:microsoft.com/office/officeart/2008/layout/NameandTitleOrganizationalChart"/>
    <dgm:cxn modelId="{2D63ABC0-AB16-4F5A-A0A5-3D9E85B4340D}" type="presOf" srcId="{3076A51C-007C-49DC-813D-8EF7035CB92A}" destId="{85B0685B-2485-41DA-A936-AE5A23DAF2D8}" srcOrd="1" destOrd="0" presId="urn:microsoft.com/office/officeart/2008/layout/NameandTitleOrganizationalChart"/>
    <dgm:cxn modelId="{79F479CE-BAE0-48B2-97F4-F63B1EF5F9CE}" type="presOf" srcId="{541110B4-DBC5-4322-AD8B-09D58A80019E}" destId="{90DB88E7-61EE-44EF-A114-5FBCC96C5DC3}" srcOrd="1" destOrd="0" presId="urn:microsoft.com/office/officeart/2008/layout/NameandTitleOrganizationalChart"/>
    <dgm:cxn modelId="{FB99CF6A-61AE-4548-93A8-E8015D82B49C}" type="presOf" srcId="{FBD52489-5F24-4DC9-A1AD-F1A725D76ADC}" destId="{ACC97C16-8582-4B0B-A83D-630A84E3EABE}" srcOrd="0" destOrd="0" presId="urn:microsoft.com/office/officeart/2008/layout/NameandTitleOrganizationalChart"/>
    <dgm:cxn modelId="{81E773B9-F2CA-42E6-B3D2-053EB1BB95D1}" type="presOf" srcId="{24AEC682-67B8-455A-87ED-5C917D04DB94}" destId="{B124FE6D-BC17-4772-B0F6-A1318B18AEA1}" srcOrd="0" destOrd="0" presId="urn:microsoft.com/office/officeart/2008/layout/NameandTitleOrganizationalChart"/>
    <dgm:cxn modelId="{5D17F6AF-DAB5-4D18-8261-0A6C1552B014}" srcId="{541110B4-DBC5-4322-AD8B-09D58A80019E}" destId="{72FCE1FF-AAAD-459C-89F0-C2B3AB104976}" srcOrd="0" destOrd="0" parTransId="{BB382B3C-FAD7-4C3D-99F8-4383CEE1D825}" sibTransId="{591C823E-E9FB-4658-B330-2E8B3A245174}"/>
    <dgm:cxn modelId="{C1F269D0-400C-47CF-A692-A8BBA3D29225}" type="presOf" srcId="{09A16EE9-FE3A-449B-B68D-F5A5CE700C87}" destId="{E5B38D1D-223B-45F8-ADCC-65625D21E9E4}" srcOrd="0" destOrd="0" presId="urn:microsoft.com/office/officeart/2008/layout/NameandTitleOrganizationalChart"/>
    <dgm:cxn modelId="{A5E307C6-59A3-4AB2-B591-891A6DD66030}" type="presOf" srcId="{326B1135-8345-4581-A216-F7E46A6C98F6}" destId="{30BC0024-7918-4AAA-ACF1-50B78E831439}" srcOrd="0" destOrd="0" presId="urn:microsoft.com/office/officeart/2008/layout/NameandTitleOrganizationalChart"/>
    <dgm:cxn modelId="{28C33495-FE3A-4F1B-A0EE-BF8540B41122}" type="presOf" srcId="{E9AB5080-0811-413B-B785-8D804FA03F26}" destId="{33B8513B-31B7-4AE5-8328-0F597CCE3019}" srcOrd="1" destOrd="0" presId="urn:microsoft.com/office/officeart/2008/layout/NameandTitleOrganizationalChart"/>
    <dgm:cxn modelId="{5EF7D05F-E13C-4EBE-AF15-F1E58DA17F0D}" srcId="{541110B4-DBC5-4322-AD8B-09D58A80019E}" destId="{E9AB5080-0811-413B-B785-8D804FA03F26}" srcOrd="2" destOrd="0" parTransId="{326B1135-8345-4581-A216-F7E46A6C98F6}" sibTransId="{09A16EE9-FE3A-449B-B68D-F5A5CE700C87}"/>
    <dgm:cxn modelId="{A56D3E2A-A53B-4AE2-AC2B-CBD0B948ECE5}" srcId="{541110B4-DBC5-4322-AD8B-09D58A80019E}" destId="{3076A51C-007C-49DC-813D-8EF7035CB92A}" srcOrd="3" destOrd="0" parTransId="{24AEC682-67B8-455A-87ED-5C917D04DB94}" sibTransId="{FBD52489-5F24-4DC9-A1AD-F1A725D76ADC}"/>
    <dgm:cxn modelId="{7337121C-4A61-41B2-B9B4-C1FB6CAB4A30}" type="presOf" srcId="{B7F5EA31-4ED7-4920-B8CA-EA16967C207A}" destId="{3C42C1F3-C587-4192-BF90-D0B6FF4205D1}" srcOrd="0" destOrd="0" presId="urn:microsoft.com/office/officeart/2008/layout/NameandTitleOrganizationalChart"/>
    <dgm:cxn modelId="{54F077C5-120B-4CF4-B689-761EFDD2872B}" type="presOf" srcId="{572B02D1-4CA8-47BB-9FEC-4C8739AC21B7}" destId="{33167E50-F911-4CCA-ADC7-73282613E42F}" srcOrd="0" destOrd="0" presId="urn:microsoft.com/office/officeart/2008/layout/NameandTitleOrganizationalChart"/>
    <dgm:cxn modelId="{D80DFA13-7E1B-4E0B-A488-3E0E245B4C43}" type="presOf" srcId="{BB382B3C-FAD7-4C3D-99F8-4383CEE1D825}" destId="{E3B23F8A-D375-43CC-B9C8-BE0A8BA3CEC1}" srcOrd="0" destOrd="0" presId="urn:microsoft.com/office/officeart/2008/layout/NameandTitleOrganizationalChart"/>
    <dgm:cxn modelId="{30C8D626-4C3D-4620-86EF-07AFB4BC6A69}" type="presOf" srcId="{9758A9C3-A0CC-45CE-8891-36128403FD4D}" destId="{E64E7A0D-F16E-49A3-81FF-0D42A718EC9B}" srcOrd="0" destOrd="0" presId="urn:microsoft.com/office/officeart/2008/layout/NameandTitleOrganizationalChart"/>
    <dgm:cxn modelId="{D3214DB0-4F36-4D9B-AEEE-3190E9B121B4}" type="presOf" srcId="{72FCE1FF-AAAD-459C-89F0-C2B3AB104976}" destId="{5B5A7F54-4548-4DF5-9493-2510316D7D01}" srcOrd="0" destOrd="0" presId="urn:microsoft.com/office/officeart/2008/layout/NameandTitleOrganizationalChart"/>
    <dgm:cxn modelId="{A8FFDD8F-48CD-4524-B485-36D159BA037F}" type="presOf" srcId="{E9AB5080-0811-413B-B785-8D804FA03F26}" destId="{C9F9F191-F26E-4C48-9081-C631DE11D215}" srcOrd="0" destOrd="0" presId="urn:microsoft.com/office/officeart/2008/layout/NameandTitleOrganizationalChart"/>
    <dgm:cxn modelId="{8878881B-45A4-4790-BE64-4CD2F1B7438D}" type="presOf" srcId="{591C823E-E9FB-4658-B330-2E8B3A245174}" destId="{861C2646-AEA5-4FA1-BE63-A896EB5FB372}" srcOrd="0" destOrd="0" presId="urn:microsoft.com/office/officeart/2008/layout/NameandTitleOrganizationalChart"/>
    <dgm:cxn modelId="{8EEE73D6-31D8-4511-8F63-68BE6694AEDF}" type="presParOf" srcId="{88CCD87C-7A64-4DF5-9B12-0530592359F8}" destId="{70CD3C4D-2293-4046-BFD9-E649DBAC68BE}" srcOrd="0" destOrd="0" presId="urn:microsoft.com/office/officeart/2008/layout/NameandTitleOrganizationalChart"/>
    <dgm:cxn modelId="{A1D34865-7AB8-437A-AF10-C3095BB3BB23}" type="presParOf" srcId="{70CD3C4D-2293-4046-BFD9-E649DBAC68BE}" destId="{737B016C-BE52-412A-865A-54B3DF82C728}" srcOrd="0" destOrd="0" presId="urn:microsoft.com/office/officeart/2008/layout/NameandTitleOrganizationalChart"/>
    <dgm:cxn modelId="{D7BD1982-A06E-47A5-927F-82FCEFDD9D44}" type="presParOf" srcId="{737B016C-BE52-412A-865A-54B3DF82C728}" destId="{1DB0013E-3AA6-44AD-A1EA-28A5CDAEB861}" srcOrd="0" destOrd="0" presId="urn:microsoft.com/office/officeart/2008/layout/NameandTitleOrganizationalChart"/>
    <dgm:cxn modelId="{11A79F7F-C8CC-413D-A62C-B2BDC1EB3441}" type="presParOf" srcId="{737B016C-BE52-412A-865A-54B3DF82C728}" destId="{3C42C1F3-C587-4192-BF90-D0B6FF4205D1}" srcOrd="1" destOrd="0" presId="urn:microsoft.com/office/officeart/2008/layout/NameandTitleOrganizationalChart"/>
    <dgm:cxn modelId="{0B02CCEC-500D-42C1-83D5-5CD9F7C3B4F5}" type="presParOf" srcId="{737B016C-BE52-412A-865A-54B3DF82C728}" destId="{90DB88E7-61EE-44EF-A114-5FBCC96C5DC3}" srcOrd="2" destOrd="0" presId="urn:microsoft.com/office/officeart/2008/layout/NameandTitleOrganizationalChart"/>
    <dgm:cxn modelId="{C0C5C411-03B9-423C-A821-F5A3CBEF9278}" type="presParOf" srcId="{70CD3C4D-2293-4046-BFD9-E649DBAC68BE}" destId="{EC785AD9-1201-442E-8217-66147D2E8208}" srcOrd="1" destOrd="0" presId="urn:microsoft.com/office/officeart/2008/layout/NameandTitleOrganizationalChart"/>
    <dgm:cxn modelId="{FE55FC80-E84F-44B0-AB76-075E728D27CE}" type="presParOf" srcId="{EC785AD9-1201-442E-8217-66147D2E8208}" destId="{30BC0024-7918-4AAA-ACF1-50B78E831439}" srcOrd="0" destOrd="0" presId="urn:microsoft.com/office/officeart/2008/layout/NameandTitleOrganizationalChart"/>
    <dgm:cxn modelId="{9A3A6463-C01A-408A-A3A7-88E186F37FBD}" type="presParOf" srcId="{EC785AD9-1201-442E-8217-66147D2E8208}" destId="{C5D719AF-05B8-4E54-87AE-A8787D2CDFF1}" srcOrd="1" destOrd="0" presId="urn:microsoft.com/office/officeart/2008/layout/NameandTitleOrganizationalChart"/>
    <dgm:cxn modelId="{DAC727ED-4B8F-4E03-90F8-8EA3FCCABDC0}" type="presParOf" srcId="{C5D719AF-05B8-4E54-87AE-A8787D2CDFF1}" destId="{81D8B694-9D62-435A-8A9B-4F387D00742C}" srcOrd="0" destOrd="0" presId="urn:microsoft.com/office/officeart/2008/layout/NameandTitleOrganizationalChart"/>
    <dgm:cxn modelId="{B7E0BC16-050F-4A16-83E9-94846DE607AB}" type="presParOf" srcId="{81D8B694-9D62-435A-8A9B-4F387D00742C}" destId="{C9F9F191-F26E-4C48-9081-C631DE11D215}" srcOrd="0" destOrd="0" presId="urn:microsoft.com/office/officeart/2008/layout/NameandTitleOrganizationalChart"/>
    <dgm:cxn modelId="{B64A9DD4-D9C8-4F0F-BE92-4F1807E9E3BA}" type="presParOf" srcId="{81D8B694-9D62-435A-8A9B-4F387D00742C}" destId="{E5B38D1D-223B-45F8-ADCC-65625D21E9E4}" srcOrd="1" destOrd="0" presId="urn:microsoft.com/office/officeart/2008/layout/NameandTitleOrganizationalChart"/>
    <dgm:cxn modelId="{86F31130-AABE-40BD-B844-9C1C8E7C0F17}" type="presParOf" srcId="{81D8B694-9D62-435A-8A9B-4F387D00742C}" destId="{33B8513B-31B7-4AE5-8328-0F597CCE3019}" srcOrd="2" destOrd="0" presId="urn:microsoft.com/office/officeart/2008/layout/NameandTitleOrganizationalChart"/>
    <dgm:cxn modelId="{FB1300F7-C339-4DB0-80A5-3CAA4180D042}" type="presParOf" srcId="{C5D719AF-05B8-4E54-87AE-A8787D2CDFF1}" destId="{A959261A-07CB-4819-B718-080A8FB9284C}" srcOrd="1" destOrd="0" presId="urn:microsoft.com/office/officeart/2008/layout/NameandTitleOrganizationalChart"/>
    <dgm:cxn modelId="{53A53C2F-5410-4EB0-B179-F020AAF5214B}" type="presParOf" srcId="{C5D719AF-05B8-4E54-87AE-A8787D2CDFF1}" destId="{25A78DE1-34E5-4238-8A70-CB405AE7B876}" srcOrd="2" destOrd="0" presId="urn:microsoft.com/office/officeart/2008/layout/NameandTitleOrganizationalChart"/>
    <dgm:cxn modelId="{38EA4132-4F8F-4FDA-9F3A-2DFDD86A183F}" type="presParOf" srcId="{EC785AD9-1201-442E-8217-66147D2E8208}" destId="{B124FE6D-BC17-4772-B0F6-A1318B18AEA1}" srcOrd="2" destOrd="0" presId="urn:microsoft.com/office/officeart/2008/layout/NameandTitleOrganizationalChart"/>
    <dgm:cxn modelId="{48DB899F-A6FD-4713-AA79-78C56C02DBCF}" type="presParOf" srcId="{EC785AD9-1201-442E-8217-66147D2E8208}" destId="{D5F2EDBE-6723-4C60-86F4-F02F768F52CD}" srcOrd="3" destOrd="0" presId="urn:microsoft.com/office/officeart/2008/layout/NameandTitleOrganizationalChart"/>
    <dgm:cxn modelId="{30A8AAED-83E1-45D3-993C-3E03948AA235}" type="presParOf" srcId="{D5F2EDBE-6723-4C60-86F4-F02F768F52CD}" destId="{BA83AFDC-C224-4CBE-B5B4-8B6F9E001D2A}" srcOrd="0" destOrd="0" presId="urn:microsoft.com/office/officeart/2008/layout/NameandTitleOrganizationalChart"/>
    <dgm:cxn modelId="{E94BFFF5-FC9A-4C61-87B8-B87BE689902A}" type="presParOf" srcId="{BA83AFDC-C224-4CBE-B5B4-8B6F9E001D2A}" destId="{A6C90F6A-67D4-4F46-89D1-28BAF19248EF}" srcOrd="0" destOrd="0" presId="urn:microsoft.com/office/officeart/2008/layout/NameandTitleOrganizationalChart"/>
    <dgm:cxn modelId="{EEAC9860-FDA7-4F39-80F2-B9BB5B490D79}" type="presParOf" srcId="{BA83AFDC-C224-4CBE-B5B4-8B6F9E001D2A}" destId="{ACC97C16-8582-4B0B-A83D-630A84E3EABE}" srcOrd="1" destOrd="0" presId="urn:microsoft.com/office/officeart/2008/layout/NameandTitleOrganizationalChart"/>
    <dgm:cxn modelId="{A6A7385E-179A-4182-8C5F-0906EA801578}" type="presParOf" srcId="{BA83AFDC-C224-4CBE-B5B4-8B6F9E001D2A}" destId="{85B0685B-2485-41DA-A936-AE5A23DAF2D8}" srcOrd="2" destOrd="0" presId="urn:microsoft.com/office/officeart/2008/layout/NameandTitleOrganizationalChart"/>
    <dgm:cxn modelId="{23AFE2AB-A910-420A-A32D-0004B73DC68C}" type="presParOf" srcId="{D5F2EDBE-6723-4C60-86F4-F02F768F52CD}" destId="{F458FDAC-C6A9-4FCB-BF95-B14B78BC7545}" srcOrd="1" destOrd="0" presId="urn:microsoft.com/office/officeart/2008/layout/NameandTitleOrganizationalChart"/>
    <dgm:cxn modelId="{434C86CE-568B-49D1-B2B3-099E6F230EE1}" type="presParOf" srcId="{D5F2EDBE-6723-4C60-86F4-F02F768F52CD}" destId="{120FCB31-65C6-45C4-8A20-40AD9A638E6D}" srcOrd="2" destOrd="0" presId="urn:microsoft.com/office/officeart/2008/layout/NameandTitleOrganizationalChart"/>
    <dgm:cxn modelId="{427E1FAC-ED67-42A1-8D24-EDDD133040A5}" type="presParOf" srcId="{70CD3C4D-2293-4046-BFD9-E649DBAC68BE}" destId="{5F9BE079-A472-400C-8716-BD9127FEB0A2}" srcOrd="2" destOrd="0" presId="urn:microsoft.com/office/officeart/2008/layout/NameandTitleOrganizationalChart"/>
    <dgm:cxn modelId="{B76737FB-BAB5-4465-A003-3AA7224DF824}" type="presParOf" srcId="{5F9BE079-A472-400C-8716-BD9127FEB0A2}" destId="{E3B23F8A-D375-43CC-B9C8-BE0A8BA3CEC1}" srcOrd="0" destOrd="0" presId="urn:microsoft.com/office/officeart/2008/layout/NameandTitleOrganizationalChart"/>
    <dgm:cxn modelId="{747102DF-D289-4D09-AE8D-092CCA39EB37}" type="presParOf" srcId="{5F9BE079-A472-400C-8716-BD9127FEB0A2}" destId="{A707E34B-3766-4326-BA64-C0473B39EC11}" srcOrd="1" destOrd="0" presId="urn:microsoft.com/office/officeart/2008/layout/NameandTitleOrganizationalChart"/>
    <dgm:cxn modelId="{8710BC79-EA4A-4174-A466-9AB73910C508}" type="presParOf" srcId="{A707E34B-3766-4326-BA64-C0473B39EC11}" destId="{99050BBF-9F5A-4107-8ABD-8E7B09288EB8}" srcOrd="0" destOrd="0" presId="urn:microsoft.com/office/officeart/2008/layout/NameandTitleOrganizationalChart"/>
    <dgm:cxn modelId="{01DF0836-C284-4C1E-8499-931A499620B3}" type="presParOf" srcId="{99050BBF-9F5A-4107-8ABD-8E7B09288EB8}" destId="{5B5A7F54-4548-4DF5-9493-2510316D7D01}" srcOrd="0" destOrd="0" presId="urn:microsoft.com/office/officeart/2008/layout/NameandTitleOrganizationalChart"/>
    <dgm:cxn modelId="{43E9AB41-B2B4-4D1F-98F5-23E12128100B}" type="presParOf" srcId="{99050BBF-9F5A-4107-8ABD-8E7B09288EB8}" destId="{861C2646-AEA5-4FA1-BE63-A896EB5FB372}" srcOrd="1" destOrd="0" presId="urn:microsoft.com/office/officeart/2008/layout/NameandTitleOrganizationalChart"/>
    <dgm:cxn modelId="{6C43FB2A-89E6-4F51-B47D-7C2BF0C3AA62}" type="presParOf" srcId="{99050BBF-9F5A-4107-8ABD-8E7B09288EB8}" destId="{F1863771-6DD9-4B26-838B-F3CA61B0817C}" srcOrd="2" destOrd="0" presId="urn:microsoft.com/office/officeart/2008/layout/NameandTitleOrganizationalChart"/>
    <dgm:cxn modelId="{83AFF92B-82E6-4DC6-AA1D-B91F8C692C95}" type="presParOf" srcId="{A707E34B-3766-4326-BA64-C0473B39EC11}" destId="{CE46C347-B013-45F5-BAD7-94CBC2DA0F05}" srcOrd="1" destOrd="0" presId="urn:microsoft.com/office/officeart/2008/layout/NameandTitleOrganizationalChart"/>
    <dgm:cxn modelId="{D1370364-3328-4425-B4A8-045670B34209}" type="presParOf" srcId="{A707E34B-3766-4326-BA64-C0473B39EC11}" destId="{3A4A76B4-645E-42D8-A302-DABEC5993157}" srcOrd="2" destOrd="0" presId="urn:microsoft.com/office/officeart/2008/layout/NameandTitleOrganizationalChart"/>
    <dgm:cxn modelId="{B7FA0F37-5601-4298-9B2D-D6BA6CB36E07}" type="presParOf" srcId="{5F9BE079-A472-400C-8716-BD9127FEB0A2}" destId="{E64E7A0D-F16E-49A3-81FF-0D42A718EC9B}" srcOrd="2" destOrd="0" presId="urn:microsoft.com/office/officeart/2008/layout/NameandTitleOrganizationalChart"/>
    <dgm:cxn modelId="{F0B5FD92-6067-40DB-90EF-1EBC5A303AF7}" type="presParOf" srcId="{5F9BE079-A472-400C-8716-BD9127FEB0A2}" destId="{FCF11B7A-81CD-4F76-B413-832462A74177}" srcOrd="3" destOrd="0" presId="urn:microsoft.com/office/officeart/2008/layout/NameandTitleOrganizationalChart"/>
    <dgm:cxn modelId="{1EFC2E94-7E79-4D3C-9609-80DD6910DCC7}" type="presParOf" srcId="{FCF11B7A-81CD-4F76-B413-832462A74177}" destId="{753067C9-6D81-403D-A7F4-522460CAF082}" srcOrd="0" destOrd="0" presId="urn:microsoft.com/office/officeart/2008/layout/NameandTitleOrganizationalChart"/>
    <dgm:cxn modelId="{54BEE6D8-BBBA-499F-8995-1D69B43BD64C}" type="presParOf" srcId="{753067C9-6D81-403D-A7F4-522460CAF082}" destId="{85CE9E2E-8283-4AFF-B991-DF0C618B1DB0}" srcOrd="0" destOrd="0" presId="urn:microsoft.com/office/officeart/2008/layout/NameandTitleOrganizationalChart"/>
    <dgm:cxn modelId="{045FEA09-CCB4-4E51-9057-BE6EB7D44974}" type="presParOf" srcId="{753067C9-6D81-403D-A7F4-522460CAF082}" destId="{33167E50-F911-4CCA-ADC7-73282613E42F}" srcOrd="1" destOrd="0" presId="urn:microsoft.com/office/officeart/2008/layout/NameandTitleOrganizationalChart"/>
    <dgm:cxn modelId="{2E1C0692-0474-466C-80A0-71A023378F12}" type="presParOf" srcId="{753067C9-6D81-403D-A7F4-522460CAF082}" destId="{174BDA3B-A852-4C57-BDC8-0A76EAADDD84}" srcOrd="2" destOrd="0" presId="urn:microsoft.com/office/officeart/2008/layout/NameandTitleOrganizationalChart"/>
    <dgm:cxn modelId="{32B0C065-6535-4FDD-AA45-69D996708B5E}" type="presParOf" srcId="{FCF11B7A-81CD-4F76-B413-832462A74177}" destId="{AFC631A4-45A4-43E5-B2FF-89F21B97B882}" srcOrd="1" destOrd="0" presId="urn:microsoft.com/office/officeart/2008/layout/NameandTitleOrganizationalChart"/>
    <dgm:cxn modelId="{26E0B3C0-1231-4B54-9AD9-36447541B3D6}" type="presParOf" srcId="{FCF11B7A-81CD-4F76-B413-832462A74177}" destId="{889A0974-4F64-45FB-BA52-BA1E5F0D05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FEF9CE-E5C5-471B-ABDB-53730ED6D929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42392FB-602A-457A-AAB2-F00D8A1EB93E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1800" dirty="0"/>
            <a:t>Disponibilizar o espaço da escola para as atividades comunitárias </a:t>
          </a:r>
        </a:p>
      </dgm:t>
    </dgm:pt>
    <dgm:pt modelId="{038F979A-0A0E-436F-8FD4-CD64C4F2F516}" type="parTrans" cxnId="{D1AC0E6C-066D-4F3B-AFA0-2D63A92B688B}">
      <dgm:prSet/>
      <dgm:spPr/>
      <dgm:t>
        <a:bodyPr/>
        <a:lstStyle/>
        <a:p>
          <a:endParaRPr lang="pt-BR"/>
        </a:p>
      </dgm:t>
    </dgm:pt>
    <dgm:pt modelId="{3268B5F0-DC63-49E2-ADFB-23591CC8E2B1}" type="sibTrans" cxnId="{D1AC0E6C-066D-4F3B-AFA0-2D63A92B688B}">
      <dgm:prSet/>
      <dgm:spPr/>
      <dgm:t>
        <a:bodyPr/>
        <a:lstStyle/>
        <a:p>
          <a:endParaRPr lang="pt-BR"/>
        </a:p>
      </dgm:t>
    </dgm:pt>
    <dgm:pt modelId="{3EE28E8A-483D-4927-A39E-5313209674D7}">
      <dgm:prSet phldrT="[Texto]" custT="1"/>
      <dgm:spPr/>
      <dgm:t>
        <a:bodyPr/>
        <a:lstStyle/>
        <a:p>
          <a:r>
            <a:rPr lang="pt-BR" sz="1800" dirty="0"/>
            <a:t>Escola assumir o protagonismo educativo em ações extramuros.</a:t>
          </a:r>
        </a:p>
      </dgm:t>
    </dgm:pt>
    <dgm:pt modelId="{489FFF55-7B45-4C50-96E7-944811E4926B}" type="parTrans" cxnId="{B765F238-7C85-4864-9F93-B68CBD9E1949}">
      <dgm:prSet/>
      <dgm:spPr/>
      <dgm:t>
        <a:bodyPr/>
        <a:lstStyle/>
        <a:p>
          <a:endParaRPr lang="pt-BR"/>
        </a:p>
      </dgm:t>
    </dgm:pt>
    <dgm:pt modelId="{228875CC-EDF4-4B05-B4D6-6284266E1E60}" type="sibTrans" cxnId="{B765F238-7C85-4864-9F93-B68CBD9E1949}">
      <dgm:prSet/>
      <dgm:spPr/>
      <dgm:t>
        <a:bodyPr/>
        <a:lstStyle/>
        <a:p>
          <a:endParaRPr lang="pt-BR"/>
        </a:p>
      </dgm:t>
    </dgm:pt>
    <dgm:pt modelId="{F4EA849B-F9E4-4019-AEE8-213FECCF1E74}">
      <dgm:prSet phldrT="[Texto]" custT="1"/>
      <dgm:spPr/>
      <dgm:t>
        <a:bodyPr/>
        <a:lstStyle/>
        <a:p>
          <a:r>
            <a:rPr lang="pt-BR" sz="1600" dirty="0"/>
            <a:t>Ação articulada: identificar os problemas, propor soluções e criar estratégias de engajamento.</a:t>
          </a:r>
        </a:p>
      </dgm:t>
    </dgm:pt>
    <dgm:pt modelId="{FAC39809-AADD-40BF-8B1B-3DD36C436452}" type="parTrans" cxnId="{C0635734-6369-4104-8C2C-1ED5527681D2}">
      <dgm:prSet/>
      <dgm:spPr/>
      <dgm:t>
        <a:bodyPr/>
        <a:lstStyle/>
        <a:p>
          <a:endParaRPr lang="pt-BR"/>
        </a:p>
      </dgm:t>
    </dgm:pt>
    <dgm:pt modelId="{83E2A017-930B-4C86-92D3-7FDD9CECD7F5}" type="sibTrans" cxnId="{C0635734-6369-4104-8C2C-1ED5527681D2}">
      <dgm:prSet/>
      <dgm:spPr/>
      <dgm:t>
        <a:bodyPr/>
        <a:lstStyle/>
        <a:p>
          <a:endParaRPr lang="pt-BR"/>
        </a:p>
      </dgm:t>
    </dgm:pt>
    <dgm:pt modelId="{DB6DA86E-57C0-48FF-B1CF-0F817A374655}">
      <dgm:prSet phldrT="[Texto]" custT="1"/>
      <dgm:spPr/>
      <dgm:t>
        <a:bodyPr/>
        <a:lstStyle/>
        <a:p>
          <a:r>
            <a:rPr lang="pt-BR" sz="1600" dirty="0"/>
            <a:t>Diretor:  liderar, envolver e sensibilizar a comunidade para conservação e preservação do patrimônio, dos recursos, de planejamento e de intervenção nos espaços educativos, dentro e fora da escola.</a:t>
          </a:r>
        </a:p>
      </dgm:t>
    </dgm:pt>
    <dgm:pt modelId="{134ABB02-2421-4ED0-AC36-64BE5A819E6C}" type="parTrans" cxnId="{37876CC4-DB4D-4453-ADDB-810CC749A424}">
      <dgm:prSet/>
      <dgm:spPr/>
      <dgm:t>
        <a:bodyPr/>
        <a:lstStyle/>
        <a:p>
          <a:endParaRPr lang="pt-BR"/>
        </a:p>
      </dgm:t>
    </dgm:pt>
    <dgm:pt modelId="{2B35A98F-7F98-41A9-BAAE-73275B39F9D3}" type="sibTrans" cxnId="{37876CC4-DB4D-4453-ADDB-810CC749A424}">
      <dgm:prSet/>
      <dgm:spPr/>
      <dgm:t>
        <a:bodyPr/>
        <a:lstStyle/>
        <a:p>
          <a:endParaRPr lang="pt-BR"/>
        </a:p>
      </dgm:t>
    </dgm:pt>
    <dgm:pt modelId="{19127900-2720-4422-B375-8018B3975CAF}">
      <dgm:prSet phldrT="[Texto]" custT="1"/>
      <dgm:spPr/>
      <dgm:t>
        <a:bodyPr/>
        <a:lstStyle/>
        <a:p>
          <a:r>
            <a:rPr lang="pt-BR" sz="1600" dirty="0"/>
            <a:t>Incorporar e materializar ações de manutenção e preservação do patrimônio escolar com forte envolvimento comunitário, criar relações de engajamento e responsabilização de todos.</a:t>
          </a:r>
        </a:p>
      </dgm:t>
    </dgm:pt>
    <dgm:pt modelId="{4CBD9C9B-E156-4171-BEF3-863A4113407B}" type="parTrans" cxnId="{82F34EBC-EDF9-4C08-8F4F-2964EF9AFF70}">
      <dgm:prSet/>
      <dgm:spPr/>
      <dgm:t>
        <a:bodyPr/>
        <a:lstStyle/>
        <a:p>
          <a:endParaRPr lang="pt-BR"/>
        </a:p>
      </dgm:t>
    </dgm:pt>
    <dgm:pt modelId="{E0D79400-8C1E-403D-8703-32EE58F07AA4}" type="sibTrans" cxnId="{82F34EBC-EDF9-4C08-8F4F-2964EF9AFF70}">
      <dgm:prSet/>
      <dgm:spPr/>
      <dgm:t>
        <a:bodyPr/>
        <a:lstStyle/>
        <a:p>
          <a:endParaRPr lang="pt-BR"/>
        </a:p>
      </dgm:t>
    </dgm:pt>
    <dgm:pt modelId="{5CD96566-A383-48BC-98AD-1F998F10DBED}">
      <dgm:prSet custT="1"/>
      <dgm:spPr/>
      <dgm:t>
        <a:bodyPr/>
        <a:lstStyle/>
        <a:p>
          <a:r>
            <a:rPr lang="pt-BR" sz="1600" dirty="0"/>
            <a:t>Conhecer a realidade dos estudantes e produzam, com eles, ações educativas articuladas com a comunidade.</a:t>
          </a:r>
        </a:p>
      </dgm:t>
    </dgm:pt>
    <dgm:pt modelId="{41534DB8-6C30-4D46-8095-1CBA77047BA2}" type="parTrans" cxnId="{5E0F7557-2C52-4FC2-ADE5-0AAEB1C4599D}">
      <dgm:prSet/>
      <dgm:spPr/>
      <dgm:t>
        <a:bodyPr/>
        <a:lstStyle/>
        <a:p>
          <a:endParaRPr lang="pt-BR"/>
        </a:p>
      </dgm:t>
    </dgm:pt>
    <dgm:pt modelId="{C8B70EFE-255E-4C3B-9F97-63DC90A4CAE0}" type="sibTrans" cxnId="{5E0F7557-2C52-4FC2-ADE5-0AAEB1C4599D}">
      <dgm:prSet/>
      <dgm:spPr/>
      <dgm:t>
        <a:bodyPr/>
        <a:lstStyle/>
        <a:p>
          <a:endParaRPr lang="pt-BR"/>
        </a:p>
      </dgm:t>
    </dgm:pt>
    <dgm:pt modelId="{1191C198-950B-46B9-B987-C62293484D01}" type="pres">
      <dgm:prSet presAssocID="{E1FEF9CE-E5C5-471B-ABDB-53730ED6D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4A287F-D0F8-4011-A242-3F8FA37F6894}" type="pres">
      <dgm:prSet presAssocID="{E1FEF9CE-E5C5-471B-ABDB-53730ED6D929}" presName="cycle" presStyleCnt="0"/>
      <dgm:spPr/>
    </dgm:pt>
    <dgm:pt modelId="{B86D779E-7A0A-4416-A531-2F201F555755}" type="pres">
      <dgm:prSet presAssocID="{942392FB-602A-457A-AAB2-F00D8A1EB93E}" presName="nodeFirstNode" presStyleLbl="node1" presStyleIdx="0" presStyleCnt="6" custScaleX="169515" custScaleY="84344" custRadScaleRad="95712" custRadScaleInc="12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844C5-3401-4354-8743-2B36013FE983}" type="pres">
      <dgm:prSet presAssocID="{3268B5F0-DC63-49E2-ADFB-23591CC8E2B1}" presName="sibTransFirstNode" presStyleLbl="bgShp" presStyleIdx="0" presStyleCnt="1" custLinFactNeighborX="-1807" custLinFactNeighborY="1829"/>
      <dgm:spPr/>
      <dgm:t>
        <a:bodyPr/>
        <a:lstStyle/>
        <a:p>
          <a:endParaRPr lang="pt-BR"/>
        </a:p>
      </dgm:t>
    </dgm:pt>
    <dgm:pt modelId="{1D67ECE2-6EC1-4D15-B7DF-0C24D78B9012}" type="pres">
      <dgm:prSet presAssocID="{3EE28E8A-483D-4927-A39E-5313209674D7}" presName="nodeFollowingNodes" presStyleLbl="node1" presStyleIdx="1" presStyleCnt="6" custScaleX="213766" custRadScaleRad="159583" custRadScaleInc="256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E42DD-CE39-4AD1-B8D7-C10968D8C6FB}" type="pres">
      <dgm:prSet presAssocID="{5CD96566-A383-48BC-98AD-1F998F10DBED}" presName="nodeFollowingNodes" presStyleLbl="node1" presStyleIdx="2" presStyleCnt="6" custScaleX="198436" custRadScaleRad="144002" custRadScaleInc="-19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0E3873-3B52-49AE-BAED-841C1391FF5E}" type="pres">
      <dgm:prSet presAssocID="{F4EA849B-F9E4-4019-AEE8-213FECCF1E74}" presName="nodeFollowingNodes" presStyleLbl="node1" presStyleIdx="3" presStyleCnt="6" custScaleX="176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6F7831-8953-4D29-A1D4-214B10912C59}" type="pres">
      <dgm:prSet presAssocID="{DB6DA86E-57C0-48FF-B1CF-0F817A374655}" presName="nodeFollowingNodes" presStyleLbl="node1" presStyleIdx="4" presStyleCnt="6" custScaleX="223633" custRadScaleRad="142250" custRadScaleInc="211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7C27F-1915-4718-8DF8-3C7C4AD088B8}" type="pres">
      <dgm:prSet presAssocID="{19127900-2720-4422-B375-8018B3975CAF}" presName="nodeFollowingNodes" presStyleLbl="node1" presStyleIdx="5" presStyleCnt="6" custScaleX="214171" custRadScaleRad="151007" custRadScaleInc="-275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8C6684-B0EF-4CD6-8EEE-E9DAEA32D0E1}" type="presOf" srcId="{E1FEF9CE-E5C5-471B-ABDB-53730ED6D929}" destId="{1191C198-950B-46B9-B987-C62293484D01}" srcOrd="0" destOrd="0" presId="urn:microsoft.com/office/officeart/2005/8/layout/cycle3"/>
    <dgm:cxn modelId="{5291C2FE-42F8-4F35-ADE5-5A4158B228F5}" type="presOf" srcId="{3268B5F0-DC63-49E2-ADFB-23591CC8E2B1}" destId="{18B844C5-3401-4354-8743-2B36013FE983}" srcOrd="0" destOrd="0" presId="urn:microsoft.com/office/officeart/2005/8/layout/cycle3"/>
    <dgm:cxn modelId="{82F34EBC-EDF9-4C08-8F4F-2964EF9AFF70}" srcId="{E1FEF9CE-E5C5-471B-ABDB-53730ED6D929}" destId="{19127900-2720-4422-B375-8018B3975CAF}" srcOrd="5" destOrd="0" parTransId="{4CBD9C9B-E156-4171-BEF3-863A4113407B}" sibTransId="{E0D79400-8C1E-403D-8703-32EE58F07AA4}"/>
    <dgm:cxn modelId="{47A99C87-60E2-4B29-AD6A-53FAB51FCC2E}" type="presOf" srcId="{DB6DA86E-57C0-48FF-B1CF-0F817A374655}" destId="{A96F7831-8953-4D29-A1D4-214B10912C59}" srcOrd="0" destOrd="0" presId="urn:microsoft.com/office/officeart/2005/8/layout/cycle3"/>
    <dgm:cxn modelId="{B765F238-7C85-4864-9F93-B68CBD9E1949}" srcId="{E1FEF9CE-E5C5-471B-ABDB-53730ED6D929}" destId="{3EE28E8A-483D-4927-A39E-5313209674D7}" srcOrd="1" destOrd="0" parTransId="{489FFF55-7B45-4C50-96E7-944811E4926B}" sibTransId="{228875CC-EDF4-4B05-B4D6-6284266E1E60}"/>
    <dgm:cxn modelId="{5E0F7557-2C52-4FC2-ADE5-0AAEB1C4599D}" srcId="{E1FEF9CE-E5C5-471B-ABDB-53730ED6D929}" destId="{5CD96566-A383-48BC-98AD-1F998F10DBED}" srcOrd="2" destOrd="0" parTransId="{41534DB8-6C30-4D46-8095-1CBA77047BA2}" sibTransId="{C8B70EFE-255E-4C3B-9F97-63DC90A4CAE0}"/>
    <dgm:cxn modelId="{2AB65997-0CFD-4AC4-B014-29F8621840E5}" type="presOf" srcId="{5CD96566-A383-48BC-98AD-1F998F10DBED}" destId="{E9AE42DD-CE39-4AD1-B8D7-C10968D8C6FB}" srcOrd="0" destOrd="0" presId="urn:microsoft.com/office/officeart/2005/8/layout/cycle3"/>
    <dgm:cxn modelId="{363502FA-7011-4147-A929-C1C2AA86B01C}" type="presOf" srcId="{3EE28E8A-483D-4927-A39E-5313209674D7}" destId="{1D67ECE2-6EC1-4D15-B7DF-0C24D78B9012}" srcOrd="0" destOrd="0" presId="urn:microsoft.com/office/officeart/2005/8/layout/cycle3"/>
    <dgm:cxn modelId="{EA93ADEF-897A-45DA-9AA4-3EC3B0F50252}" type="presOf" srcId="{942392FB-602A-457A-AAB2-F00D8A1EB93E}" destId="{B86D779E-7A0A-4416-A531-2F201F555755}" srcOrd="0" destOrd="0" presId="urn:microsoft.com/office/officeart/2005/8/layout/cycle3"/>
    <dgm:cxn modelId="{C0635734-6369-4104-8C2C-1ED5527681D2}" srcId="{E1FEF9CE-E5C5-471B-ABDB-53730ED6D929}" destId="{F4EA849B-F9E4-4019-AEE8-213FECCF1E74}" srcOrd="3" destOrd="0" parTransId="{FAC39809-AADD-40BF-8B1B-3DD36C436452}" sibTransId="{83E2A017-930B-4C86-92D3-7FDD9CECD7F5}"/>
    <dgm:cxn modelId="{1A25C914-4725-4870-BF07-ABC4BD9ECB23}" type="presOf" srcId="{19127900-2720-4422-B375-8018B3975CAF}" destId="{9017C27F-1915-4718-8DF8-3C7C4AD088B8}" srcOrd="0" destOrd="0" presId="urn:microsoft.com/office/officeart/2005/8/layout/cycle3"/>
    <dgm:cxn modelId="{37876CC4-DB4D-4453-ADDB-810CC749A424}" srcId="{E1FEF9CE-E5C5-471B-ABDB-53730ED6D929}" destId="{DB6DA86E-57C0-48FF-B1CF-0F817A374655}" srcOrd="4" destOrd="0" parTransId="{134ABB02-2421-4ED0-AC36-64BE5A819E6C}" sibTransId="{2B35A98F-7F98-41A9-BAAE-73275B39F9D3}"/>
    <dgm:cxn modelId="{ED6141D8-0C60-41CB-B2A2-2351E980DF6C}" type="presOf" srcId="{F4EA849B-F9E4-4019-AEE8-213FECCF1E74}" destId="{430E3873-3B52-49AE-BAED-841C1391FF5E}" srcOrd="0" destOrd="0" presId="urn:microsoft.com/office/officeart/2005/8/layout/cycle3"/>
    <dgm:cxn modelId="{D1AC0E6C-066D-4F3B-AFA0-2D63A92B688B}" srcId="{E1FEF9CE-E5C5-471B-ABDB-53730ED6D929}" destId="{942392FB-602A-457A-AAB2-F00D8A1EB93E}" srcOrd="0" destOrd="0" parTransId="{038F979A-0A0E-436F-8FD4-CD64C4F2F516}" sibTransId="{3268B5F0-DC63-49E2-ADFB-23591CC8E2B1}"/>
    <dgm:cxn modelId="{A31B4B83-A373-460F-A3F6-0DF4D179FFD9}" type="presParOf" srcId="{1191C198-950B-46B9-B987-C62293484D01}" destId="{2E4A287F-D0F8-4011-A242-3F8FA37F6894}" srcOrd="0" destOrd="0" presId="urn:microsoft.com/office/officeart/2005/8/layout/cycle3"/>
    <dgm:cxn modelId="{2A3FC0D6-332A-4429-80D3-22B11D1C65FC}" type="presParOf" srcId="{2E4A287F-D0F8-4011-A242-3F8FA37F6894}" destId="{B86D779E-7A0A-4416-A531-2F201F555755}" srcOrd="0" destOrd="0" presId="urn:microsoft.com/office/officeart/2005/8/layout/cycle3"/>
    <dgm:cxn modelId="{53CBF9E2-2911-4D38-B402-20DD44DFD8C1}" type="presParOf" srcId="{2E4A287F-D0F8-4011-A242-3F8FA37F6894}" destId="{18B844C5-3401-4354-8743-2B36013FE983}" srcOrd="1" destOrd="0" presId="urn:microsoft.com/office/officeart/2005/8/layout/cycle3"/>
    <dgm:cxn modelId="{8E3D3CE7-A45C-4555-AC51-33B9EB273151}" type="presParOf" srcId="{2E4A287F-D0F8-4011-A242-3F8FA37F6894}" destId="{1D67ECE2-6EC1-4D15-B7DF-0C24D78B9012}" srcOrd="2" destOrd="0" presId="urn:microsoft.com/office/officeart/2005/8/layout/cycle3"/>
    <dgm:cxn modelId="{41C030EC-57BC-483E-BF38-FB486EA44B54}" type="presParOf" srcId="{2E4A287F-D0F8-4011-A242-3F8FA37F6894}" destId="{E9AE42DD-CE39-4AD1-B8D7-C10968D8C6FB}" srcOrd="3" destOrd="0" presId="urn:microsoft.com/office/officeart/2005/8/layout/cycle3"/>
    <dgm:cxn modelId="{BD44D859-CA2E-484D-88B1-99985A01B986}" type="presParOf" srcId="{2E4A287F-D0F8-4011-A242-3F8FA37F6894}" destId="{430E3873-3B52-49AE-BAED-841C1391FF5E}" srcOrd="4" destOrd="0" presId="urn:microsoft.com/office/officeart/2005/8/layout/cycle3"/>
    <dgm:cxn modelId="{679CF880-4963-4ADE-ABD1-9AA3B974E60B}" type="presParOf" srcId="{2E4A287F-D0F8-4011-A242-3F8FA37F6894}" destId="{A96F7831-8953-4D29-A1D4-214B10912C59}" srcOrd="5" destOrd="0" presId="urn:microsoft.com/office/officeart/2005/8/layout/cycle3"/>
    <dgm:cxn modelId="{A4554138-D867-4638-9913-BBF1196A67AE}" type="presParOf" srcId="{2E4A287F-D0F8-4011-A242-3F8FA37F6894}" destId="{9017C27F-1915-4718-8DF8-3C7C4AD088B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FEF9CE-E5C5-471B-ABDB-53730ED6D929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42392FB-602A-457A-AAB2-F00D8A1EB93E}">
      <dgm:prSet phldrT="[Texto]" custT="1"/>
      <dgm:spPr/>
      <dgm:t>
        <a:bodyPr/>
        <a:lstStyle/>
        <a:p>
          <a:pPr>
            <a:buSzPts val="2800"/>
            <a:buNone/>
          </a:pPr>
          <a:r>
            <a:rPr lang="pt-BR" sz="1600" dirty="0"/>
            <a:t>Formado pela memória dos indivíduos da comunidade que, ao longo dos anos, compartilharam o mesmo espaço escolar</a:t>
          </a:r>
        </a:p>
      </dgm:t>
    </dgm:pt>
    <dgm:pt modelId="{038F979A-0A0E-436F-8FD4-CD64C4F2F516}" type="parTrans" cxnId="{D1AC0E6C-066D-4F3B-AFA0-2D63A92B688B}">
      <dgm:prSet/>
      <dgm:spPr/>
      <dgm:t>
        <a:bodyPr/>
        <a:lstStyle/>
        <a:p>
          <a:endParaRPr lang="pt-BR"/>
        </a:p>
      </dgm:t>
    </dgm:pt>
    <dgm:pt modelId="{3268B5F0-DC63-49E2-ADFB-23591CC8E2B1}" type="sibTrans" cxnId="{D1AC0E6C-066D-4F3B-AFA0-2D63A92B688B}">
      <dgm:prSet/>
      <dgm:spPr/>
      <dgm:t>
        <a:bodyPr/>
        <a:lstStyle/>
        <a:p>
          <a:endParaRPr lang="pt-BR"/>
        </a:p>
      </dgm:t>
    </dgm:pt>
    <dgm:pt modelId="{3EE28E8A-483D-4927-A39E-5313209674D7}">
      <dgm:prSet phldrT="[Texto]" custT="1"/>
      <dgm:spPr/>
      <dgm:t>
        <a:bodyPr/>
        <a:lstStyle/>
        <a:p>
          <a:r>
            <a:rPr lang="pt-BR" sz="1800" dirty="0"/>
            <a:t>Esses personagens são produtores da história da instituição, que pode ser recuperada por meio de fotos, textos ou depoimentos. </a:t>
          </a:r>
        </a:p>
      </dgm:t>
    </dgm:pt>
    <dgm:pt modelId="{489FFF55-7B45-4C50-96E7-944811E4926B}" type="parTrans" cxnId="{B765F238-7C85-4864-9F93-B68CBD9E1949}">
      <dgm:prSet/>
      <dgm:spPr/>
      <dgm:t>
        <a:bodyPr/>
        <a:lstStyle/>
        <a:p>
          <a:endParaRPr lang="pt-BR"/>
        </a:p>
      </dgm:t>
    </dgm:pt>
    <dgm:pt modelId="{228875CC-EDF4-4B05-B4D6-6284266E1E60}" type="sibTrans" cxnId="{B765F238-7C85-4864-9F93-B68CBD9E1949}">
      <dgm:prSet/>
      <dgm:spPr/>
      <dgm:t>
        <a:bodyPr/>
        <a:lstStyle/>
        <a:p>
          <a:endParaRPr lang="pt-BR"/>
        </a:p>
      </dgm:t>
    </dgm:pt>
    <dgm:pt modelId="{F4EA849B-F9E4-4019-AEE8-213FECCF1E74}">
      <dgm:prSet phldrT="[Texto]" custT="1"/>
      <dgm:spPr/>
      <dgm:t>
        <a:bodyPr/>
        <a:lstStyle/>
        <a:p>
          <a:r>
            <a:rPr lang="pt-BR" sz="1750" dirty="0"/>
            <a:t>As ações de valorização do patrimônio imaterial desenvolvem nos sujeitos uma relação de pertencimento ao espaço escolar que reforça os vínculos e o engajamento da escola na concretização da PP</a:t>
          </a:r>
        </a:p>
      </dgm:t>
    </dgm:pt>
    <dgm:pt modelId="{FAC39809-AADD-40BF-8B1B-3DD36C436452}" type="parTrans" cxnId="{C0635734-6369-4104-8C2C-1ED5527681D2}">
      <dgm:prSet/>
      <dgm:spPr/>
      <dgm:t>
        <a:bodyPr/>
        <a:lstStyle/>
        <a:p>
          <a:endParaRPr lang="pt-BR"/>
        </a:p>
      </dgm:t>
    </dgm:pt>
    <dgm:pt modelId="{83E2A017-930B-4C86-92D3-7FDD9CECD7F5}" type="sibTrans" cxnId="{C0635734-6369-4104-8C2C-1ED5527681D2}">
      <dgm:prSet/>
      <dgm:spPr/>
      <dgm:t>
        <a:bodyPr/>
        <a:lstStyle/>
        <a:p>
          <a:endParaRPr lang="pt-BR"/>
        </a:p>
      </dgm:t>
    </dgm:pt>
    <dgm:pt modelId="{DB6DA86E-57C0-48FF-B1CF-0F817A374655}">
      <dgm:prSet phldrT="[Texto]" custT="1"/>
      <dgm:spPr/>
      <dgm:t>
        <a:bodyPr/>
        <a:lstStyle/>
        <a:p>
          <a:r>
            <a:rPr lang="pt-BR" sz="1800" dirty="0"/>
            <a:t>Diante das demandas da sociedade atual, os espaços e ambientes escolares precisam ser repensados</a:t>
          </a:r>
        </a:p>
      </dgm:t>
    </dgm:pt>
    <dgm:pt modelId="{134ABB02-2421-4ED0-AC36-64BE5A819E6C}" type="parTrans" cxnId="{37876CC4-DB4D-4453-ADDB-810CC749A424}">
      <dgm:prSet/>
      <dgm:spPr/>
      <dgm:t>
        <a:bodyPr/>
        <a:lstStyle/>
        <a:p>
          <a:endParaRPr lang="pt-BR"/>
        </a:p>
      </dgm:t>
    </dgm:pt>
    <dgm:pt modelId="{2B35A98F-7F98-41A9-BAAE-73275B39F9D3}" type="sibTrans" cxnId="{37876CC4-DB4D-4453-ADDB-810CC749A424}">
      <dgm:prSet/>
      <dgm:spPr/>
      <dgm:t>
        <a:bodyPr/>
        <a:lstStyle/>
        <a:p>
          <a:endParaRPr lang="pt-BR"/>
        </a:p>
      </dgm:t>
    </dgm:pt>
    <dgm:pt modelId="{19127900-2720-4422-B375-8018B3975CAF}">
      <dgm:prSet phldrT="[Texto]" custT="1"/>
      <dgm:spPr/>
      <dgm:t>
        <a:bodyPr/>
        <a:lstStyle/>
        <a:p>
          <a:r>
            <a:rPr lang="pt-BR" sz="1800" dirty="0"/>
            <a:t>Todos os espaços da escola são educativos e que a comunidade, a cidade e as instituições do entorno escolar também devem ser consideradas</a:t>
          </a:r>
        </a:p>
      </dgm:t>
    </dgm:pt>
    <dgm:pt modelId="{4CBD9C9B-E156-4171-BEF3-863A4113407B}" type="parTrans" cxnId="{82F34EBC-EDF9-4C08-8F4F-2964EF9AFF70}">
      <dgm:prSet/>
      <dgm:spPr/>
      <dgm:t>
        <a:bodyPr/>
        <a:lstStyle/>
        <a:p>
          <a:endParaRPr lang="pt-BR"/>
        </a:p>
      </dgm:t>
    </dgm:pt>
    <dgm:pt modelId="{E0D79400-8C1E-403D-8703-32EE58F07AA4}" type="sibTrans" cxnId="{82F34EBC-EDF9-4C08-8F4F-2964EF9AFF70}">
      <dgm:prSet/>
      <dgm:spPr/>
      <dgm:t>
        <a:bodyPr/>
        <a:lstStyle/>
        <a:p>
          <a:endParaRPr lang="pt-BR"/>
        </a:p>
      </dgm:t>
    </dgm:pt>
    <dgm:pt modelId="{5CD96566-A383-48BC-98AD-1F998F10DBED}">
      <dgm:prSet custT="1"/>
      <dgm:spPr/>
      <dgm:t>
        <a:bodyPr/>
        <a:lstStyle/>
        <a:p>
          <a:r>
            <a:rPr lang="pt-BR" sz="1800" dirty="0"/>
            <a:t>Os relatos dessas pessoas registram hábitos e costumes vigentes em diferentes épocas em um mesmo espaço, que vão criando o que chamamos de tradição</a:t>
          </a:r>
        </a:p>
      </dgm:t>
    </dgm:pt>
    <dgm:pt modelId="{41534DB8-6C30-4D46-8095-1CBA77047BA2}" type="parTrans" cxnId="{5E0F7557-2C52-4FC2-ADE5-0AAEB1C4599D}">
      <dgm:prSet/>
      <dgm:spPr/>
      <dgm:t>
        <a:bodyPr/>
        <a:lstStyle/>
        <a:p>
          <a:endParaRPr lang="pt-BR"/>
        </a:p>
      </dgm:t>
    </dgm:pt>
    <dgm:pt modelId="{C8B70EFE-255E-4C3B-9F97-63DC90A4CAE0}" type="sibTrans" cxnId="{5E0F7557-2C52-4FC2-ADE5-0AAEB1C4599D}">
      <dgm:prSet/>
      <dgm:spPr/>
      <dgm:t>
        <a:bodyPr/>
        <a:lstStyle/>
        <a:p>
          <a:endParaRPr lang="pt-BR"/>
        </a:p>
      </dgm:t>
    </dgm:pt>
    <dgm:pt modelId="{1191C198-950B-46B9-B987-C62293484D01}" type="pres">
      <dgm:prSet presAssocID="{E1FEF9CE-E5C5-471B-ABDB-53730ED6D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4A287F-D0F8-4011-A242-3F8FA37F6894}" type="pres">
      <dgm:prSet presAssocID="{E1FEF9CE-E5C5-471B-ABDB-53730ED6D929}" presName="cycle" presStyleCnt="0"/>
      <dgm:spPr/>
    </dgm:pt>
    <dgm:pt modelId="{B86D779E-7A0A-4416-A531-2F201F555755}" type="pres">
      <dgm:prSet presAssocID="{942392FB-602A-457A-AAB2-F00D8A1EB93E}" presName="nodeFirstNode" presStyleLbl="node1" presStyleIdx="0" presStyleCnt="6" custScaleX="169515" custScaleY="84344" custRadScaleRad="95712" custRadScaleInc="12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844C5-3401-4354-8743-2B36013FE983}" type="pres">
      <dgm:prSet presAssocID="{3268B5F0-DC63-49E2-ADFB-23591CC8E2B1}" presName="sibTransFirstNode" presStyleLbl="bgShp" presStyleIdx="0" presStyleCnt="1" custLinFactNeighborX="-1807" custLinFactNeighborY="1829"/>
      <dgm:spPr/>
      <dgm:t>
        <a:bodyPr/>
        <a:lstStyle/>
        <a:p>
          <a:endParaRPr lang="pt-BR"/>
        </a:p>
      </dgm:t>
    </dgm:pt>
    <dgm:pt modelId="{1D67ECE2-6EC1-4D15-B7DF-0C24D78B9012}" type="pres">
      <dgm:prSet presAssocID="{3EE28E8A-483D-4927-A39E-5313209674D7}" presName="nodeFollowingNodes" presStyleLbl="node1" presStyleIdx="1" presStyleCnt="6" custScaleX="213766" custRadScaleRad="151852" custRadScaleInc="307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E42DD-CE39-4AD1-B8D7-C10968D8C6FB}" type="pres">
      <dgm:prSet presAssocID="{5CD96566-A383-48BC-98AD-1F998F10DBED}" presName="nodeFollowingNodes" presStyleLbl="node1" presStyleIdx="2" presStyleCnt="6" custScaleX="222745" custRadScaleRad="153639" custRadScaleInc="-249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0E3873-3B52-49AE-BAED-841C1391FF5E}" type="pres">
      <dgm:prSet presAssocID="{F4EA849B-F9E4-4019-AEE8-213FECCF1E74}" presName="nodeFollowingNodes" presStyleLbl="node1" presStyleIdx="3" presStyleCnt="6" custScaleX="249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6F7831-8953-4D29-A1D4-214B10912C59}" type="pres">
      <dgm:prSet presAssocID="{DB6DA86E-57C0-48FF-B1CF-0F817A374655}" presName="nodeFollowingNodes" presStyleLbl="node1" presStyleIdx="4" presStyleCnt="6" custScaleX="214552" custRadScaleRad="145429" custRadScaleInc="221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7C27F-1915-4718-8DF8-3C7C4AD088B8}" type="pres">
      <dgm:prSet presAssocID="{19127900-2720-4422-B375-8018B3975CAF}" presName="nodeFollowingNodes" presStyleLbl="node1" presStyleIdx="5" presStyleCnt="6" custScaleX="214171" custRadScaleRad="146970" custRadScaleInc="-303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8C6684-B0EF-4CD6-8EEE-E9DAEA32D0E1}" type="presOf" srcId="{E1FEF9CE-E5C5-471B-ABDB-53730ED6D929}" destId="{1191C198-950B-46B9-B987-C62293484D01}" srcOrd="0" destOrd="0" presId="urn:microsoft.com/office/officeart/2005/8/layout/cycle3"/>
    <dgm:cxn modelId="{5291C2FE-42F8-4F35-ADE5-5A4158B228F5}" type="presOf" srcId="{3268B5F0-DC63-49E2-ADFB-23591CC8E2B1}" destId="{18B844C5-3401-4354-8743-2B36013FE983}" srcOrd="0" destOrd="0" presId="urn:microsoft.com/office/officeart/2005/8/layout/cycle3"/>
    <dgm:cxn modelId="{82F34EBC-EDF9-4C08-8F4F-2964EF9AFF70}" srcId="{E1FEF9CE-E5C5-471B-ABDB-53730ED6D929}" destId="{19127900-2720-4422-B375-8018B3975CAF}" srcOrd="5" destOrd="0" parTransId="{4CBD9C9B-E156-4171-BEF3-863A4113407B}" sibTransId="{E0D79400-8C1E-403D-8703-32EE58F07AA4}"/>
    <dgm:cxn modelId="{47A99C87-60E2-4B29-AD6A-53FAB51FCC2E}" type="presOf" srcId="{DB6DA86E-57C0-48FF-B1CF-0F817A374655}" destId="{A96F7831-8953-4D29-A1D4-214B10912C59}" srcOrd="0" destOrd="0" presId="urn:microsoft.com/office/officeart/2005/8/layout/cycle3"/>
    <dgm:cxn modelId="{B765F238-7C85-4864-9F93-B68CBD9E1949}" srcId="{E1FEF9CE-E5C5-471B-ABDB-53730ED6D929}" destId="{3EE28E8A-483D-4927-A39E-5313209674D7}" srcOrd="1" destOrd="0" parTransId="{489FFF55-7B45-4C50-96E7-944811E4926B}" sibTransId="{228875CC-EDF4-4B05-B4D6-6284266E1E60}"/>
    <dgm:cxn modelId="{5E0F7557-2C52-4FC2-ADE5-0AAEB1C4599D}" srcId="{E1FEF9CE-E5C5-471B-ABDB-53730ED6D929}" destId="{5CD96566-A383-48BC-98AD-1F998F10DBED}" srcOrd="2" destOrd="0" parTransId="{41534DB8-6C30-4D46-8095-1CBA77047BA2}" sibTransId="{C8B70EFE-255E-4C3B-9F97-63DC90A4CAE0}"/>
    <dgm:cxn modelId="{2AB65997-0CFD-4AC4-B014-29F8621840E5}" type="presOf" srcId="{5CD96566-A383-48BC-98AD-1F998F10DBED}" destId="{E9AE42DD-CE39-4AD1-B8D7-C10968D8C6FB}" srcOrd="0" destOrd="0" presId="urn:microsoft.com/office/officeart/2005/8/layout/cycle3"/>
    <dgm:cxn modelId="{363502FA-7011-4147-A929-C1C2AA86B01C}" type="presOf" srcId="{3EE28E8A-483D-4927-A39E-5313209674D7}" destId="{1D67ECE2-6EC1-4D15-B7DF-0C24D78B9012}" srcOrd="0" destOrd="0" presId="urn:microsoft.com/office/officeart/2005/8/layout/cycle3"/>
    <dgm:cxn modelId="{EA93ADEF-897A-45DA-9AA4-3EC3B0F50252}" type="presOf" srcId="{942392FB-602A-457A-AAB2-F00D8A1EB93E}" destId="{B86D779E-7A0A-4416-A531-2F201F555755}" srcOrd="0" destOrd="0" presId="urn:microsoft.com/office/officeart/2005/8/layout/cycle3"/>
    <dgm:cxn modelId="{C0635734-6369-4104-8C2C-1ED5527681D2}" srcId="{E1FEF9CE-E5C5-471B-ABDB-53730ED6D929}" destId="{F4EA849B-F9E4-4019-AEE8-213FECCF1E74}" srcOrd="3" destOrd="0" parTransId="{FAC39809-AADD-40BF-8B1B-3DD36C436452}" sibTransId="{83E2A017-930B-4C86-92D3-7FDD9CECD7F5}"/>
    <dgm:cxn modelId="{1A25C914-4725-4870-BF07-ABC4BD9ECB23}" type="presOf" srcId="{19127900-2720-4422-B375-8018B3975CAF}" destId="{9017C27F-1915-4718-8DF8-3C7C4AD088B8}" srcOrd="0" destOrd="0" presId="urn:microsoft.com/office/officeart/2005/8/layout/cycle3"/>
    <dgm:cxn modelId="{37876CC4-DB4D-4453-ADDB-810CC749A424}" srcId="{E1FEF9CE-E5C5-471B-ABDB-53730ED6D929}" destId="{DB6DA86E-57C0-48FF-B1CF-0F817A374655}" srcOrd="4" destOrd="0" parTransId="{134ABB02-2421-4ED0-AC36-64BE5A819E6C}" sibTransId="{2B35A98F-7F98-41A9-BAAE-73275B39F9D3}"/>
    <dgm:cxn modelId="{ED6141D8-0C60-41CB-B2A2-2351E980DF6C}" type="presOf" srcId="{F4EA849B-F9E4-4019-AEE8-213FECCF1E74}" destId="{430E3873-3B52-49AE-BAED-841C1391FF5E}" srcOrd="0" destOrd="0" presId="urn:microsoft.com/office/officeart/2005/8/layout/cycle3"/>
    <dgm:cxn modelId="{D1AC0E6C-066D-4F3B-AFA0-2D63A92B688B}" srcId="{E1FEF9CE-E5C5-471B-ABDB-53730ED6D929}" destId="{942392FB-602A-457A-AAB2-F00D8A1EB93E}" srcOrd="0" destOrd="0" parTransId="{038F979A-0A0E-436F-8FD4-CD64C4F2F516}" sibTransId="{3268B5F0-DC63-49E2-ADFB-23591CC8E2B1}"/>
    <dgm:cxn modelId="{A31B4B83-A373-460F-A3F6-0DF4D179FFD9}" type="presParOf" srcId="{1191C198-950B-46B9-B987-C62293484D01}" destId="{2E4A287F-D0F8-4011-A242-3F8FA37F6894}" srcOrd="0" destOrd="0" presId="urn:microsoft.com/office/officeart/2005/8/layout/cycle3"/>
    <dgm:cxn modelId="{2A3FC0D6-332A-4429-80D3-22B11D1C65FC}" type="presParOf" srcId="{2E4A287F-D0F8-4011-A242-3F8FA37F6894}" destId="{B86D779E-7A0A-4416-A531-2F201F555755}" srcOrd="0" destOrd="0" presId="urn:microsoft.com/office/officeart/2005/8/layout/cycle3"/>
    <dgm:cxn modelId="{53CBF9E2-2911-4D38-B402-20DD44DFD8C1}" type="presParOf" srcId="{2E4A287F-D0F8-4011-A242-3F8FA37F6894}" destId="{18B844C5-3401-4354-8743-2B36013FE983}" srcOrd="1" destOrd="0" presId="urn:microsoft.com/office/officeart/2005/8/layout/cycle3"/>
    <dgm:cxn modelId="{8E3D3CE7-A45C-4555-AC51-33B9EB273151}" type="presParOf" srcId="{2E4A287F-D0F8-4011-A242-3F8FA37F6894}" destId="{1D67ECE2-6EC1-4D15-B7DF-0C24D78B9012}" srcOrd="2" destOrd="0" presId="urn:microsoft.com/office/officeart/2005/8/layout/cycle3"/>
    <dgm:cxn modelId="{41C030EC-57BC-483E-BF38-FB486EA44B54}" type="presParOf" srcId="{2E4A287F-D0F8-4011-A242-3F8FA37F6894}" destId="{E9AE42DD-CE39-4AD1-B8D7-C10968D8C6FB}" srcOrd="3" destOrd="0" presId="urn:microsoft.com/office/officeart/2005/8/layout/cycle3"/>
    <dgm:cxn modelId="{BD44D859-CA2E-484D-88B1-99985A01B986}" type="presParOf" srcId="{2E4A287F-D0F8-4011-A242-3F8FA37F6894}" destId="{430E3873-3B52-49AE-BAED-841C1391FF5E}" srcOrd="4" destOrd="0" presId="urn:microsoft.com/office/officeart/2005/8/layout/cycle3"/>
    <dgm:cxn modelId="{679CF880-4963-4ADE-ABD1-9AA3B974E60B}" type="presParOf" srcId="{2E4A287F-D0F8-4011-A242-3F8FA37F6894}" destId="{A96F7831-8953-4D29-A1D4-214B10912C59}" srcOrd="5" destOrd="0" presId="urn:microsoft.com/office/officeart/2005/8/layout/cycle3"/>
    <dgm:cxn modelId="{A4554138-D867-4638-9913-BBF1196A67AE}" type="presParOf" srcId="{2E4A287F-D0F8-4011-A242-3F8FA37F6894}" destId="{9017C27F-1915-4718-8DF8-3C7C4AD088B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363E5-ADB9-41B1-850F-F054796812EC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20073FB-F03B-48CE-8CF8-0D4466B570CE}">
      <dgm:prSet phldrT="[Texto]" custT="1"/>
      <dgm:spPr/>
      <dgm:t>
        <a:bodyPr/>
        <a:lstStyle/>
        <a:p>
          <a:r>
            <a:rPr lang="pt-BR" sz="1600" b="1" dirty="0"/>
            <a:t>O PAPEL DO DIRETOR NA GESTÃO DOS ESPAÇOS EDUCATIVOS</a:t>
          </a:r>
          <a:endParaRPr lang="pt-BR" sz="1600" dirty="0"/>
        </a:p>
      </dgm:t>
    </dgm:pt>
    <dgm:pt modelId="{E51BB472-C298-46B8-ABAA-543E74FCD3C3}" type="parTrans" cxnId="{20EF5442-6CEB-478A-A649-0EF8742343DB}">
      <dgm:prSet/>
      <dgm:spPr/>
      <dgm:t>
        <a:bodyPr/>
        <a:lstStyle/>
        <a:p>
          <a:endParaRPr lang="pt-BR"/>
        </a:p>
      </dgm:t>
    </dgm:pt>
    <dgm:pt modelId="{78114B52-FBE3-402A-B969-C1E28E268DEC}" type="sibTrans" cxnId="{20EF5442-6CEB-478A-A649-0EF8742343DB}">
      <dgm:prSet/>
      <dgm:spPr/>
      <dgm:t>
        <a:bodyPr/>
        <a:lstStyle/>
        <a:p>
          <a:endParaRPr lang="pt-BR"/>
        </a:p>
      </dgm:t>
    </dgm:pt>
    <dgm:pt modelId="{26637814-1073-4601-931E-D618AEB7EDB8}">
      <dgm:prSet phldrT="[Texto]"/>
      <dgm:spPr/>
      <dgm:t>
        <a:bodyPr/>
        <a:lstStyle/>
        <a:p>
          <a:r>
            <a:rPr lang="pt-BR" b="1" dirty="0"/>
            <a:t>GESTÃO DOS RECURSOS E DO PATRIMÔNIO NA PRÁTICA</a:t>
          </a:r>
          <a:endParaRPr lang="pt-BR" dirty="0"/>
        </a:p>
      </dgm:t>
    </dgm:pt>
    <dgm:pt modelId="{4F4FF9A9-1570-4534-A2C0-D2AB19C2C76A}" type="parTrans" cxnId="{AA768805-15F8-4694-8B14-A277EFDE7572}">
      <dgm:prSet/>
      <dgm:spPr/>
      <dgm:t>
        <a:bodyPr/>
        <a:lstStyle/>
        <a:p>
          <a:endParaRPr lang="pt-BR"/>
        </a:p>
      </dgm:t>
    </dgm:pt>
    <dgm:pt modelId="{DB547E24-6C80-4E42-8711-3CC79D05D3D6}" type="sibTrans" cxnId="{AA768805-15F8-4694-8B14-A277EFDE7572}">
      <dgm:prSet/>
      <dgm:spPr/>
      <dgm:t>
        <a:bodyPr/>
        <a:lstStyle/>
        <a:p>
          <a:endParaRPr lang="pt-BR"/>
        </a:p>
      </dgm:t>
    </dgm:pt>
    <dgm:pt modelId="{F723C616-948C-430E-B6BF-319CA4FDF297}">
      <dgm:prSet phldrT="[Texto]"/>
      <dgm:spPr/>
      <dgm:t>
        <a:bodyPr/>
        <a:lstStyle/>
        <a:p>
          <a:r>
            <a:rPr lang="pt-BR" b="1" dirty="0"/>
            <a:t>AUTONOMIA ESCOLAR E A GESTÃO DO PATRIMÔNIO </a:t>
          </a:r>
          <a:endParaRPr lang="pt-BR" dirty="0"/>
        </a:p>
      </dgm:t>
    </dgm:pt>
    <dgm:pt modelId="{0FB3D8E6-D5AC-48B8-8AA4-30B048EBBE9E}" type="parTrans" cxnId="{0312C6B5-D2DE-4AA8-AB83-0F701A538153}">
      <dgm:prSet/>
      <dgm:spPr/>
      <dgm:t>
        <a:bodyPr/>
        <a:lstStyle/>
        <a:p>
          <a:endParaRPr lang="pt-BR"/>
        </a:p>
      </dgm:t>
    </dgm:pt>
    <dgm:pt modelId="{AE56712E-808F-4A50-B65E-7EF2B411A98B}" type="sibTrans" cxnId="{0312C6B5-D2DE-4AA8-AB83-0F701A538153}">
      <dgm:prSet/>
      <dgm:spPr/>
      <dgm:t>
        <a:bodyPr/>
        <a:lstStyle/>
        <a:p>
          <a:endParaRPr lang="pt-BR"/>
        </a:p>
      </dgm:t>
    </dgm:pt>
    <dgm:pt modelId="{B768A346-B07C-46E8-8FF9-72C326B65F83}" type="pres">
      <dgm:prSet presAssocID="{CDC363E5-ADB9-41B1-850F-F05479681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73258A-7390-41DD-82B4-606942C5CB86}" type="pres">
      <dgm:prSet presAssocID="{920073FB-F03B-48CE-8CF8-0D4466B570CE}" presName="node" presStyleLbl="node1" presStyleIdx="0" presStyleCnt="3" custScaleX="857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C5991-104E-46AC-BE47-8BF5D1D8EFE4}" type="pres">
      <dgm:prSet presAssocID="{78114B52-FBE3-402A-B969-C1E28E268DE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0460C51-FF27-49F2-91EE-60B55C9773A9}" type="pres">
      <dgm:prSet presAssocID="{78114B52-FBE3-402A-B969-C1E28E268DE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414DBA9-5B13-4911-BBC7-3035949092C9}" type="pres">
      <dgm:prSet presAssocID="{26637814-1073-4601-931E-D618AEB7EDB8}" presName="node" presStyleLbl="node1" presStyleIdx="1" presStyleCnt="3" custScaleX="466375" custRadScaleRad="414918" custRadScaleInc="-41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1C211F-B1FB-4082-849F-1B75F7DB6764}" type="pres">
      <dgm:prSet presAssocID="{DB547E24-6C80-4E42-8711-3CC79D05D3D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BB2204C-C19C-4232-9347-6FFC97BF2CE8}" type="pres">
      <dgm:prSet presAssocID="{DB547E24-6C80-4E42-8711-3CC79D05D3D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B86082A-5A63-4E87-85D5-2C50737968A7}" type="pres">
      <dgm:prSet presAssocID="{F723C616-948C-430E-B6BF-319CA4FDF297}" presName="node" presStyleLbl="node1" presStyleIdx="2" presStyleCnt="3" custScaleX="474697" custRadScaleRad="374334" custRadScaleInc="368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163C9-A504-445A-9235-9AC8838E7C87}" type="pres">
      <dgm:prSet presAssocID="{AE56712E-808F-4A50-B65E-7EF2B411A98B}" presName="sibTrans" presStyleLbl="sibTrans2D1" presStyleIdx="2" presStyleCnt="3"/>
      <dgm:spPr/>
      <dgm:t>
        <a:bodyPr/>
        <a:lstStyle/>
        <a:p>
          <a:endParaRPr lang="pt-BR"/>
        </a:p>
      </dgm:t>
    </dgm:pt>
    <dgm:pt modelId="{D08916E4-FB57-45A3-9895-1B91FABDFF9D}" type="pres">
      <dgm:prSet presAssocID="{AE56712E-808F-4A50-B65E-7EF2B411A98B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312C6B5-D2DE-4AA8-AB83-0F701A538153}" srcId="{CDC363E5-ADB9-41B1-850F-F054796812EC}" destId="{F723C616-948C-430E-B6BF-319CA4FDF297}" srcOrd="2" destOrd="0" parTransId="{0FB3D8E6-D5AC-48B8-8AA4-30B048EBBE9E}" sibTransId="{AE56712E-808F-4A50-B65E-7EF2B411A98B}"/>
    <dgm:cxn modelId="{AA768805-15F8-4694-8B14-A277EFDE7572}" srcId="{CDC363E5-ADB9-41B1-850F-F054796812EC}" destId="{26637814-1073-4601-931E-D618AEB7EDB8}" srcOrd="1" destOrd="0" parTransId="{4F4FF9A9-1570-4534-A2C0-D2AB19C2C76A}" sibTransId="{DB547E24-6C80-4E42-8711-3CC79D05D3D6}"/>
    <dgm:cxn modelId="{DDFFBD90-D7D3-40DD-846D-CACB7CA7B631}" type="presOf" srcId="{26637814-1073-4601-931E-D618AEB7EDB8}" destId="{0414DBA9-5B13-4911-BBC7-3035949092C9}" srcOrd="0" destOrd="0" presId="urn:microsoft.com/office/officeart/2005/8/layout/cycle7"/>
    <dgm:cxn modelId="{7CD24783-2779-4FB4-BACB-609A328E0F27}" type="presOf" srcId="{DB547E24-6C80-4E42-8711-3CC79D05D3D6}" destId="{DC1C211F-B1FB-4082-849F-1B75F7DB6764}" srcOrd="0" destOrd="0" presId="urn:microsoft.com/office/officeart/2005/8/layout/cycle7"/>
    <dgm:cxn modelId="{EA132F35-AE8A-4D61-BBA1-CE0B84C1160B}" type="presOf" srcId="{AE56712E-808F-4A50-B65E-7EF2B411A98B}" destId="{D08916E4-FB57-45A3-9895-1B91FABDFF9D}" srcOrd="1" destOrd="0" presId="urn:microsoft.com/office/officeart/2005/8/layout/cycle7"/>
    <dgm:cxn modelId="{8B2B4464-9576-42FE-986E-2EC0686E9BA4}" type="presOf" srcId="{AE56712E-808F-4A50-B65E-7EF2B411A98B}" destId="{A02163C9-A504-445A-9235-9AC8838E7C87}" srcOrd="0" destOrd="0" presId="urn:microsoft.com/office/officeart/2005/8/layout/cycle7"/>
    <dgm:cxn modelId="{2B43B1BA-845B-43FC-AB2D-65B20A52801B}" type="presOf" srcId="{78114B52-FBE3-402A-B969-C1E28E268DEC}" destId="{A0460C51-FF27-49F2-91EE-60B55C9773A9}" srcOrd="1" destOrd="0" presId="urn:microsoft.com/office/officeart/2005/8/layout/cycle7"/>
    <dgm:cxn modelId="{E51A5619-45C3-43DA-B7DE-8C8870D397CF}" type="presOf" srcId="{78114B52-FBE3-402A-B969-C1E28E268DEC}" destId="{1A0C5991-104E-46AC-BE47-8BF5D1D8EFE4}" srcOrd="0" destOrd="0" presId="urn:microsoft.com/office/officeart/2005/8/layout/cycle7"/>
    <dgm:cxn modelId="{427AC698-9974-42EB-A3E1-6E6A64C234C2}" type="presOf" srcId="{CDC363E5-ADB9-41B1-850F-F054796812EC}" destId="{B768A346-B07C-46E8-8FF9-72C326B65F83}" srcOrd="0" destOrd="0" presId="urn:microsoft.com/office/officeart/2005/8/layout/cycle7"/>
    <dgm:cxn modelId="{2A1C7435-8AF7-4A6F-A203-BBE1C21A25E3}" type="presOf" srcId="{DB547E24-6C80-4E42-8711-3CC79D05D3D6}" destId="{FBB2204C-C19C-4232-9347-6FFC97BF2CE8}" srcOrd="1" destOrd="0" presId="urn:microsoft.com/office/officeart/2005/8/layout/cycle7"/>
    <dgm:cxn modelId="{ECD2D787-E59C-40C0-8CB6-0DCC76FBC536}" type="presOf" srcId="{F723C616-948C-430E-B6BF-319CA4FDF297}" destId="{CB86082A-5A63-4E87-85D5-2C50737968A7}" srcOrd="0" destOrd="0" presId="urn:microsoft.com/office/officeart/2005/8/layout/cycle7"/>
    <dgm:cxn modelId="{20EF5442-6CEB-478A-A649-0EF8742343DB}" srcId="{CDC363E5-ADB9-41B1-850F-F054796812EC}" destId="{920073FB-F03B-48CE-8CF8-0D4466B570CE}" srcOrd="0" destOrd="0" parTransId="{E51BB472-C298-46B8-ABAA-543E74FCD3C3}" sibTransId="{78114B52-FBE3-402A-B969-C1E28E268DEC}"/>
    <dgm:cxn modelId="{346EE62F-57A3-4855-B22A-1CAC6D5389B5}" type="presOf" srcId="{920073FB-F03B-48CE-8CF8-0D4466B570CE}" destId="{A973258A-7390-41DD-82B4-606942C5CB86}" srcOrd="0" destOrd="0" presId="urn:microsoft.com/office/officeart/2005/8/layout/cycle7"/>
    <dgm:cxn modelId="{0EA51AFD-2B54-4DE1-949C-CF51F7F4984D}" type="presParOf" srcId="{B768A346-B07C-46E8-8FF9-72C326B65F83}" destId="{A973258A-7390-41DD-82B4-606942C5CB86}" srcOrd="0" destOrd="0" presId="urn:microsoft.com/office/officeart/2005/8/layout/cycle7"/>
    <dgm:cxn modelId="{82B6EDD6-4C4D-4D6E-A71E-FC9ED7330E84}" type="presParOf" srcId="{B768A346-B07C-46E8-8FF9-72C326B65F83}" destId="{1A0C5991-104E-46AC-BE47-8BF5D1D8EFE4}" srcOrd="1" destOrd="0" presId="urn:microsoft.com/office/officeart/2005/8/layout/cycle7"/>
    <dgm:cxn modelId="{20C42A05-29FA-4292-BAE7-F4F140AA1EAF}" type="presParOf" srcId="{1A0C5991-104E-46AC-BE47-8BF5D1D8EFE4}" destId="{A0460C51-FF27-49F2-91EE-60B55C9773A9}" srcOrd="0" destOrd="0" presId="urn:microsoft.com/office/officeart/2005/8/layout/cycle7"/>
    <dgm:cxn modelId="{ABA5FE13-E82D-48A2-9F47-A1C26C72AF1A}" type="presParOf" srcId="{B768A346-B07C-46E8-8FF9-72C326B65F83}" destId="{0414DBA9-5B13-4911-BBC7-3035949092C9}" srcOrd="2" destOrd="0" presId="urn:microsoft.com/office/officeart/2005/8/layout/cycle7"/>
    <dgm:cxn modelId="{AF9E7489-C768-4F52-8B46-D1C183245B02}" type="presParOf" srcId="{B768A346-B07C-46E8-8FF9-72C326B65F83}" destId="{DC1C211F-B1FB-4082-849F-1B75F7DB6764}" srcOrd="3" destOrd="0" presId="urn:microsoft.com/office/officeart/2005/8/layout/cycle7"/>
    <dgm:cxn modelId="{5F5F439E-3BCF-40E6-9771-377C042AA741}" type="presParOf" srcId="{DC1C211F-B1FB-4082-849F-1B75F7DB6764}" destId="{FBB2204C-C19C-4232-9347-6FFC97BF2CE8}" srcOrd="0" destOrd="0" presId="urn:microsoft.com/office/officeart/2005/8/layout/cycle7"/>
    <dgm:cxn modelId="{B479A31D-8292-4F28-A12A-F9B1295D586A}" type="presParOf" srcId="{B768A346-B07C-46E8-8FF9-72C326B65F83}" destId="{CB86082A-5A63-4E87-85D5-2C50737968A7}" srcOrd="4" destOrd="0" presId="urn:microsoft.com/office/officeart/2005/8/layout/cycle7"/>
    <dgm:cxn modelId="{C2A87A7F-9ED1-4E24-B038-23EC8B36379A}" type="presParOf" srcId="{B768A346-B07C-46E8-8FF9-72C326B65F83}" destId="{A02163C9-A504-445A-9235-9AC8838E7C87}" srcOrd="5" destOrd="0" presId="urn:microsoft.com/office/officeart/2005/8/layout/cycle7"/>
    <dgm:cxn modelId="{250F532B-58F5-4AE8-BC07-3E02C1180828}" type="presParOf" srcId="{A02163C9-A504-445A-9235-9AC8838E7C87}" destId="{D08916E4-FB57-45A3-9895-1B91FABDFF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C363E5-ADB9-41B1-850F-F054796812EC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20073FB-F03B-48CE-8CF8-0D4466B570CE}">
      <dgm:prSet phldrT="[Texto]" custT="1"/>
      <dgm:spPr/>
      <dgm:t>
        <a:bodyPr/>
        <a:lstStyle/>
        <a:p>
          <a:r>
            <a:rPr lang="pt-BR" sz="1600" b="1" dirty="0"/>
            <a:t>O PAPEL DO DIRETOR NA GESTÃO DOS ESPAÇOS EDUCATIVOS</a:t>
          </a:r>
          <a:endParaRPr lang="pt-BR" sz="1600" dirty="0"/>
        </a:p>
      </dgm:t>
    </dgm:pt>
    <dgm:pt modelId="{E51BB472-C298-46B8-ABAA-543E74FCD3C3}" type="parTrans" cxnId="{20EF5442-6CEB-478A-A649-0EF8742343DB}">
      <dgm:prSet/>
      <dgm:spPr/>
      <dgm:t>
        <a:bodyPr/>
        <a:lstStyle/>
        <a:p>
          <a:endParaRPr lang="pt-BR"/>
        </a:p>
      </dgm:t>
    </dgm:pt>
    <dgm:pt modelId="{78114B52-FBE3-402A-B969-C1E28E268DEC}" type="sibTrans" cxnId="{20EF5442-6CEB-478A-A649-0EF8742343DB}">
      <dgm:prSet/>
      <dgm:spPr/>
      <dgm:t>
        <a:bodyPr/>
        <a:lstStyle/>
        <a:p>
          <a:endParaRPr lang="pt-BR"/>
        </a:p>
      </dgm:t>
    </dgm:pt>
    <dgm:pt modelId="{26637814-1073-4601-931E-D618AEB7EDB8}">
      <dgm:prSet phldrT="[Texto]"/>
      <dgm:spPr/>
      <dgm:t>
        <a:bodyPr/>
        <a:lstStyle/>
        <a:p>
          <a:r>
            <a:rPr lang="pt-BR" b="1" dirty="0"/>
            <a:t>PLANOS DE AQUISIÇÃO E PRESERVAÇÃO DO PATRIMÔNIO</a:t>
          </a:r>
          <a:endParaRPr lang="pt-BR" dirty="0"/>
        </a:p>
      </dgm:t>
    </dgm:pt>
    <dgm:pt modelId="{4F4FF9A9-1570-4534-A2C0-D2AB19C2C76A}" type="parTrans" cxnId="{AA768805-15F8-4694-8B14-A277EFDE7572}">
      <dgm:prSet/>
      <dgm:spPr/>
      <dgm:t>
        <a:bodyPr/>
        <a:lstStyle/>
        <a:p>
          <a:endParaRPr lang="pt-BR"/>
        </a:p>
      </dgm:t>
    </dgm:pt>
    <dgm:pt modelId="{DB547E24-6C80-4E42-8711-3CC79D05D3D6}" type="sibTrans" cxnId="{AA768805-15F8-4694-8B14-A277EFDE7572}">
      <dgm:prSet/>
      <dgm:spPr/>
      <dgm:t>
        <a:bodyPr/>
        <a:lstStyle/>
        <a:p>
          <a:endParaRPr lang="pt-BR"/>
        </a:p>
      </dgm:t>
    </dgm:pt>
    <dgm:pt modelId="{F723C616-948C-430E-B6BF-319CA4FDF297}">
      <dgm:prSet phldrT="[Texto]"/>
      <dgm:spPr/>
      <dgm:t>
        <a:bodyPr/>
        <a:lstStyle/>
        <a:p>
          <a:r>
            <a:rPr lang="pt-BR" b="1" dirty="0"/>
            <a:t>AUTONOMIA ESCOLAR E A GESTÃO DO PATRIMÔNIO </a:t>
          </a:r>
          <a:endParaRPr lang="pt-BR" dirty="0"/>
        </a:p>
      </dgm:t>
    </dgm:pt>
    <dgm:pt modelId="{0FB3D8E6-D5AC-48B8-8AA4-30B048EBBE9E}" type="parTrans" cxnId="{0312C6B5-D2DE-4AA8-AB83-0F701A538153}">
      <dgm:prSet/>
      <dgm:spPr/>
      <dgm:t>
        <a:bodyPr/>
        <a:lstStyle/>
        <a:p>
          <a:endParaRPr lang="pt-BR"/>
        </a:p>
      </dgm:t>
    </dgm:pt>
    <dgm:pt modelId="{AE56712E-808F-4A50-B65E-7EF2B411A98B}" type="sibTrans" cxnId="{0312C6B5-D2DE-4AA8-AB83-0F701A538153}">
      <dgm:prSet/>
      <dgm:spPr/>
      <dgm:t>
        <a:bodyPr/>
        <a:lstStyle/>
        <a:p>
          <a:endParaRPr lang="pt-BR"/>
        </a:p>
      </dgm:t>
    </dgm:pt>
    <dgm:pt modelId="{B768A346-B07C-46E8-8FF9-72C326B65F83}" type="pres">
      <dgm:prSet presAssocID="{CDC363E5-ADB9-41B1-850F-F05479681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73258A-7390-41DD-82B4-606942C5CB86}" type="pres">
      <dgm:prSet presAssocID="{920073FB-F03B-48CE-8CF8-0D4466B570CE}" presName="node" presStyleLbl="node1" presStyleIdx="0" presStyleCnt="3" custScaleX="857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C5991-104E-46AC-BE47-8BF5D1D8EFE4}" type="pres">
      <dgm:prSet presAssocID="{78114B52-FBE3-402A-B969-C1E28E268DE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0460C51-FF27-49F2-91EE-60B55C9773A9}" type="pres">
      <dgm:prSet presAssocID="{78114B52-FBE3-402A-B969-C1E28E268DE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414DBA9-5B13-4911-BBC7-3035949092C9}" type="pres">
      <dgm:prSet presAssocID="{26637814-1073-4601-931E-D618AEB7EDB8}" presName="node" presStyleLbl="node1" presStyleIdx="1" presStyleCnt="3" custScaleX="466375" custRadScaleRad="414918" custRadScaleInc="-41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1C211F-B1FB-4082-849F-1B75F7DB6764}" type="pres">
      <dgm:prSet presAssocID="{DB547E24-6C80-4E42-8711-3CC79D05D3D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BB2204C-C19C-4232-9347-6FFC97BF2CE8}" type="pres">
      <dgm:prSet presAssocID="{DB547E24-6C80-4E42-8711-3CC79D05D3D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B86082A-5A63-4E87-85D5-2C50737968A7}" type="pres">
      <dgm:prSet presAssocID="{F723C616-948C-430E-B6BF-319CA4FDF297}" presName="node" presStyleLbl="node1" presStyleIdx="2" presStyleCnt="3" custScaleX="474697" custRadScaleRad="374334" custRadScaleInc="368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163C9-A504-445A-9235-9AC8838E7C87}" type="pres">
      <dgm:prSet presAssocID="{AE56712E-808F-4A50-B65E-7EF2B411A98B}" presName="sibTrans" presStyleLbl="sibTrans2D1" presStyleIdx="2" presStyleCnt="3"/>
      <dgm:spPr/>
      <dgm:t>
        <a:bodyPr/>
        <a:lstStyle/>
        <a:p>
          <a:endParaRPr lang="pt-BR"/>
        </a:p>
      </dgm:t>
    </dgm:pt>
    <dgm:pt modelId="{D08916E4-FB57-45A3-9895-1B91FABDFF9D}" type="pres">
      <dgm:prSet presAssocID="{AE56712E-808F-4A50-B65E-7EF2B411A98B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312C6B5-D2DE-4AA8-AB83-0F701A538153}" srcId="{CDC363E5-ADB9-41B1-850F-F054796812EC}" destId="{F723C616-948C-430E-B6BF-319CA4FDF297}" srcOrd="2" destOrd="0" parTransId="{0FB3D8E6-D5AC-48B8-8AA4-30B048EBBE9E}" sibTransId="{AE56712E-808F-4A50-B65E-7EF2B411A98B}"/>
    <dgm:cxn modelId="{AA768805-15F8-4694-8B14-A277EFDE7572}" srcId="{CDC363E5-ADB9-41B1-850F-F054796812EC}" destId="{26637814-1073-4601-931E-D618AEB7EDB8}" srcOrd="1" destOrd="0" parTransId="{4F4FF9A9-1570-4534-A2C0-D2AB19C2C76A}" sibTransId="{DB547E24-6C80-4E42-8711-3CC79D05D3D6}"/>
    <dgm:cxn modelId="{DDFFBD90-D7D3-40DD-846D-CACB7CA7B631}" type="presOf" srcId="{26637814-1073-4601-931E-D618AEB7EDB8}" destId="{0414DBA9-5B13-4911-BBC7-3035949092C9}" srcOrd="0" destOrd="0" presId="urn:microsoft.com/office/officeart/2005/8/layout/cycle7"/>
    <dgm:cxn modelId="{7CD24783-2779-4FB4-BACB-609A328E0F27}" type="presOf" srcId="{DB547E24-6C80-4E42-8711-3CC79D05D3D6}" destId="{DC1C211F-B1FB-4082-849F-1B75F7DB6764}" srcOrd="0" destOrd="0" presId="urn:microsoft.com/office/officeart/2005/8/layout/cycle7"/>
    <dgm:cxn modelId="{EA132F35-AE8A-4D61-BBA1-CE0B84C1160B}" type="presOf" srcId="{AE56712E-808F-4A50-B65E-7EF2B411A98B}" destId="{D08916E4-FB57-45A3-9895-1B91FABDFF9D}" srcOrd="1" destOrd="0" presId="urn:microsoft.com/office/officeart/2005/8/layout/cycle7"/>
    <dgm:cxn modelId="{8B2B4464-9576-42FE-986E-2EC0686E9BA4}" type="presOf" srcId="{AE56712E-808F-4A50-B65E-7EF2B411A98B}" destId="{A02163C9-A504-445A-9235-9AC8838E7C87}" srcOrd="0" destOrd="0" presId="urn:microsoft.com/office/officeart/2005/8/layout/cycle7"/>
    <dgm:cxn modelId="{2B43B1BA-845B-43FC-AB2D-65B20A52801B}" type="presOf" srcId="{78114B52-FBE3-402A-B969-C1E28E268DEC}" destId="{A0460C51-FF27-49F2-91EE-60B55C9773A9}" srcOrd="1" destOrd="0" presId="urn:microsoft.com/office/officeart/2005/8/layout/cycle7"/>
    <dgm:cxn modelId="{E51A5619-45C3-43DA-B7DE-8C8870D397CF}" type="presOf" srcId="{78114B52-FBE3-402A-B969-C1E28E268DEC}" destId="{1A0C5991-104E-46AC-BE47-8BF5D1D8EFE4}" srcOrd="0" destOrd="0" presId="urn:microsoft.com/office/officeart/2005/8/layout/cycle7"/>
    <dgm:cxn modelId="{427AC698-9974-42EB-A3E1-6E6A64C234C2}" type="presOf" srcId="{CDC363E5-ADB9-41B1-850F-F054796812EC}" destId="{B768A346-B07C-46E8-8FF9-72C326B65F83}" srcOrd="0" destOrd="0" presId="urn:microsoft.com/office/officeart/2005/8/layout/cycle7"/>
    <dgm:cxn modelId="{2A1C7435-8AF7-4A6F-A203-BBE1C21A25E3}" type="presOf" srcId="{DB547E24-6C80-4E42-8711-3CC79D05D3D6}" destId="{FBB2204C-C19C-4232-9347-6FFC97BF2CE8}" srcOrd="1" destOrd="0" presId="urn:microsoft.com/office/officeart/2005/8/layout/cycle7"/>
    <dgm:cxn modelId="{ECD2D787-E59C-40C0-8CB6-0DCC76FBC536}" type="presOf" srcId="{F723C616-948C-430E-B6BF-319CA4FDF297}" destId="{CB86082A-5A63-4E87-85D5-2C50737968A7}" srcOrd="0" destOrd="0" presId="urn:microsoft.com/office/officeart/2005/8/layout/cycle7"/>
    <dgm:cxn modelId="{20EF5442-6CEB-478A-A649-0EF8742343DB}" srcId="{CDC363E5-ADB9-41B1-850F-F054796812EC}" destId="{920073FB-F03B-48CE-8CF8-0D4466B570CE}" srcOrd="0" destOrd="0" parTransId="{E51BB472-C298-46B8-ABAA-543E74FCD3C3}" sibTransId="{78114B52-FBE3-402A-B969-C1E28E268DEC}"/>
    <dgm:cxn modelId="{346EE62F-57A3-4855-B22A-1CAC6D5389B5}" type="presOf" srcId="{920073FB-F03B-48CE-8CF8-0D4466B570CE}" destId="{A973258A-7390-41DD-82B4-606942C5CB86}" srcOrd="0" destOrd="0" presId="urn:microsoft.com/office/officeart/2005/8/layout/cycle7"/>
    <dgm:cxn modelId="{0EA51AFD-2B54-4DE1-949C-CF51F7F4984D}" type="presParOf" srcId="{B768A346-B07C-46E8-8FF9-72C326B65F83}" destId="{A973258A-7390-41DD-82B4-606942C5CB86}" srcOrd="0" destOrd="0" presId="urn:microsoft.com/office/officeart/2005/8/layout/cycle7"/>
    <dgm:cxn modelId="{82B6EDD6-4C4D-4D6E-A71E-FC9ED7330E84}" type="presParOf" srcId="{B768A346-B07C-46E8-8FF9-72C326B65F83}" destId="{1A0C5991-104E-46AC-BE47-8BF5D1D8EFE4}" srcOrd="1" destOrd="0" presId="urn:microsoft.com/office/officeart/2005/8/layout/cycle7"/>
    <dgm:cxn modelId="{20C42A05-29FA-4292-BAE7-F4F140AA1EAF}" type="presParOf" srcId="{1A0C5991-104E-46AC-BE47-8BF5D1D8EFE4}" destId="{A0460C51-FF27-49F2-91EE-60B55C9773A9}" srcOrd="0" destOrd="0" presId="urn:microsoft.com/office/officeart/2005/8/layout/cycle7"/>
    <dgm:cxn modelId="{ABA5FE13-E82D-48A2-9F47-A1C26C72AF1A}" type="presParOf" srcId="{B768A346-B07C-46E8-8FF9-72C326B65F83}" destId="{0414DBA9-5B13-4911-BBC7-3035949092C9}" srcOrd="2" destOrd="0" presId="urn:microsoft.com/office/officeart/2005/8/layout/cycle7"/>
    <dgm:cxn modelId="{AF9E7489-C768-4F52-8B46-D1C183245B02}" type="presParOf" srcId="{B768A346-B07C-46E8-8FF9-72C326B65F83}" destId="{DC1C211F-B1FB-4082-849F-1B75F7DB6764}" srcOrd="3" destOrd="0" presId="urn:microsoft.com/office/officeart/2005/8/layout/cycle7"/>
    <dgm:cxn modelId="{5F5F439E-3BCF-40E6-9771-377C042AA741}" type="presParOf" srcId="{DC1C211F-B1FB-4082-849F-1B75F7DB6764}" destId="{FBB2204C-C19C-4232-9347-6FFC97BF2CE8}" srcOrd="0" destOrd="0" presId="urn:microsoft.com/office/officeart/2005/8/layout/cycle7"/>
    <dgm:cxn modelId="{B479A31D-8292-4F28-A12A-F9B1295D586A}" type="presParOf" srcId="{B768A346-B07C-46E8-8FF9-72C326B65F83}" destId="{CB86082A-5A63-4E87-85D5-2C50737968A7}" srcOrd="4" destOrd="0" presId="urn:microsoft.com/office/officeart/2005/8/layout/cycle7"/>
    <dgm:cxn modelId="{C2A87A7F-9ED1-4E24-B038-23EC8B36379A}" type="presParOf" srcId="{B768A346-B07C-46E8-8FF9-72C326B65F83}" destId="{A02163C9-A504-445A-9235-9AC8838E7C87}" srcOrd="5" destOrd="0" presId="urn:microsoft.com/office/officeart/2005/8/layout/cycle7"/>
    <dgm:cxn modelId="{250F532B-58F5-4AE8-BC07-3E02C1180828}" type="presParOf" srcId="{A02163C9-A504-445A-9235-9AC8838E7C87}" destId="{D08916E4-FB57-45A3-9895-1B91FABDFF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82497F-20A8-4A17-95A5-5FD2D90B14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41110B4-DBC5-4322-AD8B-09D58A80019E}">
      <dgm:prSet phldrT="[Texto]" custT="1"/>
      <dgm:spPr/>
      <dgm:t>
        <a:bodyPr/>
        <a:lstStyle/>
        <a:p>
          <a:endParaRPr lang="pt-BR" sz="1600" b="1" dirty="0"/>
        </a:p>
        <a:p>
          <a:endParaRPr lang="pt-BR" sz="1600" b="1" dirty="0"/>
        </a:p>
        <a:p>
          <a:r>
            <a:rPr lang="pt-BR" sz="1600" b="1" dirty="0"/>
            <a:t>COM BASE NO QUE ESTUDOU, LEU, VIU E APLICOU NA ESCOLA, REFLITA: </a:t>
          </a:r>
          <a:endParaRPr lang="pt-BR" sz="1600" dirty="0"/>
        </a:p>
      </dgm:t>
    </dgm:pt>
    <dgm:pt modelId="{5EBB445B-44AD-49F4-A0E5-C6342EDA9B58}" type="parTrans" cxnId="{125A0998-70A4-478D-94D4-6DB1995E9704}">
      <dgm:prSet/>
      <dgm:spPr/>
      <dgm:t>
        <a:bodyPr/>
        <a:lstStyle/>
        <a:p>
          <a:endParaRPr lang="pt-BR"/>
        </a:p>
      </dgm:t>
    </dgm:pt>
    <dgm:pt modelId="{B7F5EA31-4ED7-4920-B8CA-EA16967C207A}" type="sibTrans" cxnId="{125A0998-70A4-478D-94D4-6DB1995E9704}">
      <dgm:prSet custT="1"/>
      <dgm:spPr/>
      <dgm:t>
        <a:bodyPr/>
        <a:lstStyle/>
        <a:p>
          <a:pPr algn="ctr"/>
          <a:r>
            <a:rPr lang="pt-BR" sz="1400" b="1" dirty="0"/>
            <a:t>ATIVIDADE DE APLICAÇÃO NA  ESCOLA – ATIVIDADE 01 – PREPARAÇÃO PARA O PORTFÓLIO</a:t>
          </a:r>
        </a:p>
      </dgm:t>
    </dgm:pt>
    <dgm:pt modelId="{72FCE1FF-AAAD-459C-89F0-C2B3AB104976}" type="asst">
      <dgm:prSet phldrT="[Texto]" custT="1"/>
      <dgm:spPr/>
      <dgm:t>
        <a:bodyPr/>
        <a:lstStyle/>
        <a:p>
          <a:r>
            <a:rPr lang="pt-BR" sz="1400" dirty="0"/>
            <a:t>Qual é o papel do diretor de escola em relação à organização e à gestão dos espaços e recursos ante o quadro de transformações que vivemos atualmente?</a:t>
          </a:r>
        </a:p>
      </dgm:t>
    </dgm:pt>
    <dgm:pt modelId="{BB382B3C-FAD7-4C3D-99F8-4383CEE1D825}" type="parTrans" cxnId="{5D17F6AF-DAB5-4D18-8261-0A6C1552B014}">
      <dgm:prSet/>
      <dgm:spPr/>
      <dgm:t>
        <a:bodyPr/>
        <a:lstStyle/>
        <a:p>
          <a:endParaRPr lang="pt-BR"/>
        </a:p>
      </dgm:t>
    </dgm:pt>
    <dgm:pt modelId="{591C823E-E9FB-4658-B330-2E8B3A245174}" type="sibTrans" cxnId="{5D17F6AF-DAB5-4D18-8261-0A6C1552B014}">
      <dgm:prSet custT="1"/>
      <dgm:spPr/>
      <dgm:t>
        <a:bodyPr/>
        <a:lstStyle/>
        <a:p>
          <a:pPr algn="ctr"/>
          <a:r>
            <a:rPr lang="pt-BR" sz="1200" b="1" dirty="0"/>
            <a:t>PERGUNTA NORTEADORA</a:t>
          </a:r>
          <a:endParaRPr lang="pt-BR" sz="1100" b="1" dirty="0"/>
        </a:p>
      </dgm:t>
    </dgm:pt>
    <dgm:pt modelId="{1563124E-F904-4988-B14D-5F4F6D9B5B92}" type="asst">
      <dgm:prSet custT="1"/>
      <dgm:spPr/>
      <dgm:t>
        <a:bodyPr/>
        <a:lstStyle/>
        <a:p>
          <a:r>
            <a:rPr lang="pt-BR" sz="1100" dirty="0"/>
            <a:t>Para apoiá-lo nessa tarefa, </a:t>
          </a:r>
          <a:r>
            <a:rPr lang="pt-BR" sz="1100" b="1" u="sng" dirty="0">
              <a:hlinkClick xmlns:r="http://schemas.openxmlformats.org/officeDocument/2006/relationships" r:id="rId1"/>
            </a:rPr>
            <a:t>assista a uma entrevista dada pela jornalista Anna Penido</a:t>
          </a:r>
          <a:r>
            <a:rPr lang="pt-BR" sz="1100" dirty="0"/>
            <a:t>(</a:t>
          </a:r>
          <a:r>
            <a:rPr lang="pt-BR" sz="1100" u="sng" dirty="0">
              <a:hlinkClick xmlns:r="http://schemas.openxmlformats.org/officeDocument/2006/relationships" r:id="rId2"/>
            </a:rPr>
            <a:t>https://www.youtube.com/</a:t>
          </a:r>
          <a:r>
            <a:rPr lang="pt-BR" sz="1100" u="sng" dirty="0" err="1">
              <a:hlinkClick xmlns:r="http://schemas.openxmlformats.org/officeDocument/2006/relationships" r:id="rId2"/>
            </a:rPr>
            <a:t>watch?v</a:t>
          </a:r>
          <a:r>
            <a:rPr lang="pt-BR" sz="1100" u="sng" dirty="0">
              <a:hlinkClick xmlns:r="http://schemas.openxmlformats.org/officeDocument/2006/relationships" r:id="rId2"/>
            </a:rPr>
            <a:t>=h6lctBl2pIg</a:t>
          </a:r>
          <a:r>
            <a:rPr lang="pt-BR" sz="1100" dirty="0"/>
            <a:t>) , diretora do Instituto </a:t>
          </a:r>
          <a:r>
            <a:rPr lang="pt-BR" sz="1100" dirty="0" err="1"/>
            <a:t>Inspirare</a:t>
          </a:r>
          <a:r>
            <a:rPr lang="pt-BR" sz="1100" dirty="0"/>
            <a:t>. Entrevista do programa Roda Viva, da TV Cultura. A entrevista tratou dos resultados da pesquisa </a:t>
          </a:r>
          <a:r>
            <a:rPr lang="pt-BR" sz="1100" i="1" dirty="0"/>
            <a:t>Nossa escola em (re)construção</a:t>
          </a:r>
          <a:r>
            <a:rPr lang="pt-BR" sz="1100" dirty="0"/>
            <a:t>, coordenada por Anna.</a:t>
          </a:r>
        </a:p>
      </dgm:t>
    </dgm:pt>
    <dgm:pt modelId="{9758A9C3-A0CC-45CE-8891-36128403FD4D}" type="parTrans" cxnId="{3785905D-51C5-4E70-873A-D8E4A1FD9B8F}">
      <dgm:prSet/>
      <dgm:spPr/>
      <dgm:t>
        <a:bodyPr/>
        <a:lstStyle/>
        <a:p>
          <a:endParaRPr lang="pt-BR"/>
        </a:p>
      </dgm:t>
    </dgm:pt>
    <dgm:pt modelId="{572B02D1-4CA8-47BB-9FEC-4C8739AC21B7}" type="sibTrans" cxnId="{3785905D-51C5-4E70-873A-D8E4A1FD9B8F}">
      <dgm:prSet custT="1"/>
      <dgm:spPr/>
      <dgm:t>
        <a:bodyPr/>
        <a:lstStyle/>
        <a:p>
          <a:pPr algn="ctr"/>
          <a:r>
            <a:rPr lang="pt-BR" sz="1200" b="1" dirty="0"/>
            <a:t>ANÁLISE DE VÍDEO</a:t>
          </a:r>
        </a:p>
      </dgm:t>
    </dgm:pt>
    <dgm:pt modelId="{E9AB5080-0811-413B-B785-8D804FA03F26}">
      <dgm:prSet custT="1"/>
      <dgm:spPr/>
      <dgm:t>
        <a:bodyPr/>
        <a:lstStyle/>
        <a:p>
          <a:pPr algn="l"/>
          <a:endParaRPr lang="pt-BR" sz="1600" dirty="0"/>
        </a:p>
        <a:p>
          <a:pPr algn="l"/>
          <a:r>
            <a:rPr lang="pt-BR" sz="1600" b="1" dirty="0"/>
            <a:t>A ENTREVISTA DO VÍDEO  TRAZ O OLHAR DAS CRIANÇAS E JOVENS SOBRE O ESPAÇO ESCOLAR</a:t>
          </a:r>
        </a:p>
        <a:p>
          <a:pPr algn="l"/>
          <a:r>
            <a:rPr lang="pt-BR" sz="1600" b="1" dirty="0"/>
            <a:t> </a:t>
          </a:r>
        </a:p>
        <a:p>
          <a:pPr algn="l"/>
          <a:r>
            <a:rPr lang="pt-BR" sz="1600" dirty="0"/>
            <a:t>Em que medida as formas atuais de estruturar o espaço escolar correspondem à expectativa dos estudantes?</a:t>
          </a:r>
        </a:p>
        <a:p>
          <a:pPr algn="l"/>
          <a:r>
            <a:rPr lang="pt-BR" sz="1600" dirty="0"/>
            <a:t>Que crítica eles têm acerca da distribuição dos espaços na sala de aula?</a:t>
          </a:r>
        </a:p>
        <a:p>
          <a:pPr algn="l"/>
          <a:endParaRPr lang="pt-BR" sz="1400" dirty="0"/>
        </a:p>
      </dgm:t>
    </dgm:pt>
    <dgm:pt modelId="{326B1135-8345-4581-A216-F7E46A6C98F6}" type="parTrans" cxnId="{5EF7D05F-E13C-4EBE-AF15-F1E58DA17F0D}">
      <dgm:prSet/>
      <dgm:spPr/>
      <dgm:t>
        <a:bodyPr/>
        <a:lstStyle/>
        <a:p>
          <a:endParaRPr lang="pt-BR"/>
        </a:p>
      </dgm:t>
    </dgm:pt>
    <dgm:pt modelId="{09A16EE9-FE3A-449B-B68D-F5A5CE700C87}" type="sibTrans" cxnId="{5EF7D05F-E13C-4EBE-AF15-F1E58DA17F0D}">
      <dgm:prSet custT="1"/>
      <dgm:spPr/>
      <dgm:t>
        <a:bodyPr/>
        <a:lstStyle/>
        <a:p>
          <a:pPr algn="ctr"/>
          <a:r>
            <a:rPr lang="pt-BR" sz="1000" b="1" dirty="0"/>
            <a:t>PARA REFLETIR SOBRE SUA ESCOLA </a:t>
          </a:r>
        </a:p>
      </dgm:t>
    </dgm:pt>
    <dgm:pt modelId="{D8A50641-C14E-48CB-B170-821326268438}">
      <dgm:prSet custT="1"/>
      <dgm:spPr/>
      <dgm:t>
        <a:bodyPr/>
        <a:lstStyle/>
        <a:p>
          <a:pPr algn="l"/>
          <a:r>
            <a:rPr kumimoji="0" lang="pt-BR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Discuta as informações levantadas, em ATPC, com a equipe gestora e o corpo docente da escola. </a:t>
          </a:r>
        </a:p>
        <a:p>
          <a:pPr algn="l"/>
          <a:r>
            <a:rPr kumimoji="0" lang="pt-BR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Proponha uma análise comparativa entre a opinião deles e as expectativas dos estudantes, sempre tentando identificar as posições divergentes e compreender suas causas, para buscar melhorias.</a:t>
          </a:r>
        </a:p>
        <a:p>
          <a:pPr algn="l"/>
          <a:endParaRPr kumimoji="0" lang="pt-BR" sz="20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</a:endParaRPr>
        </a:p>
        <a:p>
          <a:pPr algn="l"/>
          <a:endParaRPr lang="pt-BR" sz="2000" dirty="0"/>
        </a:p>
      </dgm:t>
    </dgm:pt>
    <dgm:pt modelId="{D14CB54C-2236-4941-8DD8-3A53EC9EA21D}" type="parTrans" cxnId="{097EA73C-0BD4-401F-8634-0B642C706F35}">
      <dgm:prSet/>
      <dgm:spPr/>
      <dgm:t>
        <a:bodyPr/>
        <a:lstStyle/>
        <a:p>
          <a:endParaRPr lang="pt-BR"/>
        </a:p>
      </dgm:t>
    </dgm:pt>
    <dgm:pt modelId="{57A8BFC5-CE4C-4D18-BAB0-20A1D420EB25}" type="sibTrans" cxnId="{097EA73C-0BD4-401F-8634-0B642C706F35}">
      <dgm:prSet custT="1"/>
      <dgm:spPr/>
      <dgm:t>
        <a:bodyPr/>
        <a:lstStyle/>
        <a:p>
          <a:pPr algn="ctr"/>
          <a:r>
            <a:rPr kumimoji="0" lang="pt-BR" altLang="pt-BR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COMPARTILHE AS CONCLUSÕES DA EQUIPE NA C VA</a:t>
          </a:r>
          <a:endParaRPr lang="pt-BR" sz="1100" b="1" dirty="0"/>
        </a:p>
      </dgm:t>
    </dgm:pt>
    <dgm:pt modelId="{88CCD87C-7A64-4DF5-9B12-0530592359F8}" type="pres">
      <dgm:prSet presAssocID="{AF82497F-20A8-4A17-95A5-5FD2D90B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CD3C4D-2293-4046-BFD9-E649DBAC68BE}" type="pres">
      <dgm:prSet presAssocID="{541110B4-DBC5-4322-AD8B-09D58A80019E}" presName="hierRoot1" presStyleCnt="0">
        <dgm:presLayoutVars>
          <dgm:hierBranch val="init"/>
        </dgm:presLayoutVars>
      </dgm:prSet>
      <dgm:spPr/>
    </dgm:pt>
    <dgm:pt modelId="{737B016C-BE52-412A-865A-54B3DF82C728}" type="pres">
      <dgm:prSet presAssocID="{541110B4-DBC5-4322-AD8B-09D58A80019E}" presName="rootComposite1" presStyleCnt="0"/>
      <dgm:spPr/>
    </dgm:pt>
    <dgm:pt modelId="{1DB0013E-3AA6-44AD-A1EA-28A5CDAEB861}" type="pres">
      <dgm:prSet presAssocID="{541110B4-DBC5-4322-AD8B-09D58A80019E}" presName="rootText1" presStyleLbl="node0" presStyleIdx="0" presStyleCnt="1" custScaleX="31167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3C42C1F3-C587-4192-BF90-D0B6FF4205D1}" type="pres">
      <dgm:prSet presAssocID="{541110B4-DBC5-4322-AD8B-09D58A80019E}" presName="titleText1" presStyleLbl="fgAcc0" presStyleIdx="0" presStyleCnt="1" custScaleX="323586" custScaleY="141259" custLinFactY="-155535" custLinFactNeighborX="-1478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DB88E7-61EE-44EF-A114-5FBCC96C5DC3}" type="pres">
      <dgm:prSet presAssocID="{541110B4-DBC5-4322-AD8B-09D58A80019E}" presName="rootConnector1" presStyleLbl="node1" presStyleIdx="0" presStyleCnt="2"/>
      <dgm:spPr/>
      <dgm:t>
        <a:bodyPr/>
        <a:lstStyle/>
        <a:p>
          <a:endParaRPr lang="pt-BR"/>
        </a:p>
      </dgm:t>
    </dgm:pt>
    <dgm:pt modelId="{EC785AD9-1201-442E-8217-66147D2E8208}" type="pres">
      <dgm:prSet presAssocID="{541110B4-DBC5-4322-AD8B-09D58A80019E}" presName="hierChild2" presStyleCnt="0"/>
      <dgm:spPr/>
    </dgm:pt>
    <dgm:pt modelId="{30BC0024-7918-4AAA-ACF1-50B78E831439}" type="pres">
      <dgm:prSet presAssocID="{326B1135-8345-4581-A216-F7E46A6C98F6}" presName="Name37" presStyleLbl="parChTrans1D2" presStyleIdx="0" presStyleCnt="4"/>
      <dgm:spPr/>
      <dgm:t>
        <a:bodyPr/>
        <a:lstStyle/>
        <a:p>
          <a:endParaRPr lang="pt-BR"/>
        </a:p>
      </dgm:t>
    </dgm:pt>
    <dgm:pt modelId="{C5D719AF-05B8-4E54-87AE-A8787D2CDFF1}" type="pres">
      <dgm:prSet presAssocID="{E9AB5080-0811-413B-B785-8D804FA03F26}" presName="hierRoot2" presStyleCnt="0">
        <dgm:presLayoutVars>
          <dgm:hierBranch val="init"/>
        </dgm:presLayoutVars>
      </dgm:prSet>
      <dgm:spPr/>
    </dgm:pt>
    <dgm:pt modelId="{81D8B694-9D62-435A-8A9B-4F387D00742C}" type="pres">
      <dgm:prSet presAssocID="{E9AB5080-0811-413B-B785-8D804FA03F26}" presName="rootComposite" presStyleCnt="0"/>
      <dgm:spPr/>
    </dgm:pt>
    <dgm:pt modelId="{C9F9F191-F26E-4C48-9081-C631DE11D215}" type="pres">
      <dgm:prSet presAssocID="{E9AB5080-0811-413B-B785-8D804FA03F26}" presName="rootText" presStyleLbl="node1" presStyleIdx="0" presStyleCnt="2" custScaleX="303558" custScaleY="303619" custLinFactNeighborX="-4290" custLinFactNeighborY="-1147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E5B38D1D-223B-45F8-ADCC-65625D21E9E4}" type="pres">
      <dgm:prSet presAssocID="{E9AB5080-0811-413B-B785-8D804FA03F26}" presName="titleText2" presStyleLbl="fgAcc1" presStyleIdx="0" presStyleCnt="2" custScaleX="202573" custScaleY="105504" custLinFactY="182230" custLinFactNeighborX="-1901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3B8513B-31B7-4AE5-8328-0F597CCE3019}" type="pres">
      <dgm:prSet presAssocID="{E9AB5080-0811-413B-B785-8D804FA03F26}" presName="rootConnector" presStyleLbl="node2" presStyleIdx="0" presStyleCnt="0"/>
      <dgm:spPr/>
      <dgm:t>
        <a:bodyPr/>
        <a:lstStyle/>
        <a:p>
          <a:endParaRPr lang="pt-BR"/>
        </a:p>
      </dgm:t>
    </dgm:pt>
    <dgm:pt modelId="{A959261A-07CB-4819-B718-080A8FB9284C}" type="pres">
      <dgm:prSet presAssocID="{E9AB5080-0811-413B-B785-8D804FA03F26}" presName="hierChild4" presStyleCnt="0"/>
      <dgm:spPr/>
    </dgm:pt>
    <dgm:pt modelId="{25A78DE1-34E5-4238-8A70-CB405AE7B876}" type="pres">
      <dgm:prSet presAssocID="{E9AB5080-0811-413B-B785-8D804FA03F26}" presName="hierChild5" presStyleCnt="0"/>
      <dgm:spPr/>
    </dgm:pt>
    <dgm:pt modelId="{43E93C70-6734-4B08-B6D5-F84097A2D01E}" type="pres">
      <dgm:prSet presAssocID="{D14CB54C-2236-4941-8DD8-3A53EC9EA21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B8362102-80B4-4AD5-9A9F-53BB399E9FF6}" type="pres">
      <dgm:prSet presAssocID="{D8A50641-C14E-48CB-B170-821326268438}" presName="hierRoot2" presStyleCnt="0">
        <dgm:presLayoutVars>
          <dgm:hierBranch val="init"/>
        </dgm:presLayoutVars>
      </dgm:prSet>
      <dgm:spPr/>
    </dgm:pt>
    <dgm:pt modelId="{DAF95AA7-AA39-48C8-8375-62139D482D43}" type="pres">
      <dgm:prSet presAssocID="{D8A50641-C14E-48CB-B170-821326268438}" presName="rootComposite" presStyleCnt="0"/>
      <dgm:spPr/>
    </dgm:pt>
    <dgm:pt modelId="{75CB91DC-72DA-43F4-BD11-BA6427892D5C}" type="pres">
      <dgm:prSet presAssocID="{D8A50641-C14E-48CB-B170-821326268438}" presName="rootText" presStyleLbl="node1" presStyleIdx="1" presStyleCnt="2" custScaleX="328849" custScaleY="30102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FB0BDB32-1529-44A8-90B3-6E444B806917}" type="pres">
      <dgm:prSet presAssocID="{D8A50641-C14E-48CB-B170-821326268438}" presName="titleText2" presStyleLbl="fgAcc1" presStyleIdx="1" presStyleCnt="2" custScaleX="219040" custLinFactY="172550" custLinFactNeighborX="-17205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59978AB-F4F4-46B7-83EC-13902B1599DB}" type="pres">
      <dgm:prSet presAssocID="{D8A50641-C14E-48CB-B170-821326268438}" presName="rootConnector" presStyleLbl="node2" presStyleIdx="0" presStyleCnt="0"/>
      <dgm:spPr/>
      <dgm:t>
        <a:bodyPr/>
        <a:lstStyle/>
        <a:p>
          <a:endParaRPr lang="pt-BR"/>
        </a:p>
      </dgm:t>
    </dgm:pt>
    <dgm:pt modelId="{7F658BDA-A05F-4787-A55C-CE2C4566BBB6}" type="pres">
      <dgm:prSet presAssocID="{D8A50641-C14E-48CB-B170-821326268438}" presName="hierChild4" presStyleCnt="0"/>
      <dgm:spPr/>
    </dgm:pt>
    <dgm:pt modelId="{C8A92FBC-93C2-448F-8571-BB3F3EFC31B6}" type="pres">
      <dgm:prSet presAssocID="{D8A50641-C14E-48CB-B170-821326268438}" presName="hierChild5" presStyleCnt="0"/>
      <dgm:spPr/>
    </dgm:pt>
    <dgm:pt modelId="{5F9BE079-A472-400C-8716-BD9127FEB0A2}" type="pres">
      <dgm:prSet presAssocID="{541110B4-DBC5-4322-AD8B-09D58A80019E}" presName="hierChild3" presStyleCnt="0"/>
      <dgm:spPr/>
    </dgm:pt>
    <dgm:pt modelId="{E3B23F8A-D375-43CC-B9C8-BE0A8BA3CEC1}" type="pres">
      <dgm:prSet presAssocID="{BB382B3C-FAD7-4C3D-99F8-4383CEE1D825}" presName="Name96" presStyleLbl="parChTrans1D2" presStyleIdx="2" presStyleCnt="4"/>
      <dgm:spPr/>
      <dgm:t>
        <a:bodyPr/>
        <a:lstStyle/>
        <a:p>
          <a:endParaRPr lang="pt-BR"/>
        </a:p>
      </dgm:t>
    </dgm:pt>
    <dgm:pt modelId="{A707E34B-3766-4326-BA64-C0473B39EC11}" type="pres">
      <dgm:prSet presAssocID="{72FCE1FF-AAAD-459C-89F0-C2B3AB104976}" presName="hierRoot3" presStyleCnt="0">
        <dgm:presLayoutVars>
          <dgm:hierBranch val="init"/>
        </dgm:presLayoutVars>
      </dgm:prSet>
      <dgm:spPr/>
    </dgm:pt>
    <dgm:pt modelId="{99050BBF-9F5A-4107-8ABD-8E7B09288EB8}" type="pres">
      <dgm:prSet presAssocID="{72FCE1FF-AAAD-459C-89F0-C2B3AB104976}" presName="rootComposite3" presStyleCnt="0"/>
      <dgm:spPr/>
    </dgm:pt>
    <dgm:pt modelId="{5B5A7F54-4548-4DF5-9493-2510316D7D01}" type="pres">
      <dgm:prSet presAssocID="{72FCE1FF-AAAD-459C-89F0-C2B3AB104976}" presName="rootText3" presStyleLbl="asst1" presStyleIdx="0" presStyleCnt="2" custScaleX="3000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C2646-AEA5-4FA1-BE63-A896EB5FB372}" type="pres">
      <dgm:prSet presAssocID="{72FCE1FF-AAAD-459C-89F0-C2B3AB104976}" presName="titleText3" presStyleLbl="fgAcc2" presStyleIdx="0" presStyleCnt="2" custScaleX="133658" custScaleY="143153" custLinFactX="-92258" custLinFactNeighborX="-100000" custLinFactNeighborY="2701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1863771-6DD9-4B26-838B-F3CA61B0817C}" type="pres">
      <dgm:prSet presAssocID="{72FCE1FF-AAAD-459C-89F0-C2B3AB104976}" presName="rootConnector3" presStyleLbl="asst1" presStyleIdx="0" presStyleCnt="2"/>
      <dgm:spPr/>
      <dgm:t>
        <a:bodyPr/>
        <a:lstStyle/>
        <a:p>
          <a:endParaRPr lang="pt-BR"/>
        </a:p>
      </dgm:t>
    </dgm:pt>
    <dgm:pt modelId="{CE46C347-B013-45F5-BAD7-94CBC2DA0F05}" type="pres">
      <dgm:prSet presAssocID="{72FCE1FF-AAAD-459C-89F0-C2B3AB104976}" presName="hierChild6" presStyleCnt="0"/>
      <dgm:spPr/>
    </dgm:pt>
    <dgm:pt modelId="{3A4A76B4-645E-42D8-A302-DABEC5993157}" type="pres">
      <dgm:prSet presAssocID="{72FCE1FF-AAAD-459C-89F0-C2B3AB104976}" presName="hierChild7" presStyleCnt="0"/>
      <dgm:spPr/>
    </dgm:pt>
    <dgm:pt modelId="{E64E7A0D-F16E-49A3-81FF-0D42A718EC9B}" type="pres">
      <dgm:prSet presAssocID="{9758A9C3-A0CC-45CE-8891-36128403FD4D}" presName="Name96" presStyleLbl="parChTrans1D2" presStyleIdx="3" presStyleCnt="4"/>
      <dgm:spPr/>
      <dgm:t>
        <a:bodyPr/>
        <a:lstStyle/>
        <a:p>
          <a:endParaRPr lang="pt-BR"/>
        </a:p>
      </dgm:t>
    </dgm:pt>
    <dgm:pt modelId="{FCF11B7A-81CD-4F76-B413-832462A74177}" type="pres">
      <dgm:prSet presAssocID="{1563124E-F904-4988-B14D-5F4F6D9B5B92}" presName="hierRoot3" presStyleCnt="0">
        <dgm:presLayoutVars>
          <dgm:hierBranch val="init"/>
        </dgm:presLayoutVars>
      </dgm:prSet>
      <dgm:spPr/>
    </dgm:pt>
    <dgm:pt modelId="{753067C9-6D81-403D-A7F4-522460CAF082}" type="pres">
      <dgm:prSet presAssocID="{1563124E-F904-4988-B14D-5F4F6D9B5B92}" presName="rootComposite3" presStyleCnt="0"/>
      <dgm:spPr/>
    </dgm:pt>
    <dgm:pt modelId="{85CE9E2E-8283-4AFF-B991-DF0C618B1DB0}" type="pres">
      <dgm:prSet presAssocID="{1563124E-F904-4988-B14D-5F4F6D9B5B92}" presName="rootText3" presStyleLbl="asst1" presStyleIdx="1" presStyleCnt="2" custScaleX="3170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167E50-F911-4CCA-ADC7-73282613E42F}" type="pres">
      <dgm:prSet presAssocID="{1563124E-F904-4988-B14D-5F4F6D9B5B92}" presName="titleText3" presStyleLbl="fgAcc2" presStyleIdx="1" presStyleCnt="2" custScaleX="140960" custScaleY="115284" custLinFactX="17691" custLinFactNeighborX="100000" custLinFactNeighborY="3840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74BDA3B-A852-4C57-BDC8-0A76EAADDD84}" type="pres">
      <dgm:prSet presAssocID="{1563124E-F904-4988-B14D-5F4F6D9B5B92}" presName="rootConnector3" presStyleLbl="asst1" presStyleIdx="1" presStyleCnt="2"/>
      <dgm:spPr/>
      <dgm:t>
        <a:bodyPr/>
        <a:lstStyle/>
        <a:p>
          <a:endParaRPr lang="pt-BR"/>
        </a:p>
      </dgm:t>
    </dgm:pt>
    <dgm:pt modelId="{AFC631A4-45A4-43E5-B2FF-89F21B97B882}" type="pres">
      <dgm:prSet presAssocID="{1563124E-F904-4988-B14D-5F4F6D9B5B92}" presName="hierChild6" presStyleCnt="0"/>
      <dgm:spPr/>
    </dgm:pt>
    <dgm:pt modelId="{889A0974-4F64-45FB-BA52-BA1E5F0D05BA}" type="pres">
      <dgm:prSet presAssocID="{1563124E-F904-4988-B14D-5F4F6D9B5B92}" presName="hierChild7" presStyleCnt="0"/>
      <dgm:spPr/>
    </dgm:pt>
  </dgm:ptLst>
  <dgm:cxnLst>
    <dgm:cxn modelId="{3785905D-51C5-4E70-873A-D8E4A1FD9B8F}" srcId="{541110B4-DBC5-4322-AD8B-09D58A80019E}" destId="{1563124E-F904-4988-B14D-5F4F6D9B5B92}" srcOrd="1" destOrd="0" parTransId="{9758A9C3-A0CC-45CE-8891-36128403FD4D}" sibTransId="{572B02D1-4CA8-47BB-9FEC-4C8739AC21B7}"/>
    <dgm:cxn modelId="{125A0998-70A4-478D-94D4-6DB1995E9704}" srcId="{AF82497F-20A8-4A17-95A5-5FD2D90B14B3}" destId="{541110B4-DBC5-4322-AD8B-09D58A80019E}" srcOrd="0" destOrd="0" parTransId="{5EBB445B-44AD-49F4-A0E5-C6342EDA9B58}" sibTransId="{B7F5EA31-4ED7-4920-B8CA-EA16967C207A}"/>
    <dgm:cxn modelId="{CDA60265-2257-4C4F-AE42-97FEDFEA687D}" type="presOf" srcId="{1563124E-F904-4988-B14D-5F4F6D9B5B92}" destId="{174BDA3B-A852-4C57-BDC8-0A76EAADDD84}" srcOrd="1" destOrd="0" presId="urn:microsoft.com/office/officeart/2008/layout/NameandTitleOrganizationalChart"/>
    <dgm:cxn modelId="{C2B48F66-4036-4E51-BCFB-80C788C33ACB}" type="presOf" srcId="{AF82497F-20A8-4A17-95A5-5FD2D90B14B3}" destId="{88CCD87C-7A64-4DF5-9B12-0530592359F8}" srcOrd="0" destOrd="0" presId="urn:microsoft.com/office/officeart/2008/layout/NameandTitleOrganizationalChart"/>
    <dgm:cxn modelId="{9598252A-DE42-484A-8D44-B5279011EFD2}" type="presOf" srcId="{72FCE1FF-AAAD-459C-89F0-C2B3AB104976}" destId="{F1863771-6DD9-4B26-838B-F3CA61B0817C}" srcOrd="1" destOrd="0" presId="urn:microsoft.com/office/officeart/2008/layout/NameandTitleOrganizationalChart"/>
    <dgm:cxn modelId="{60471D9D-C30B-43C9-986D-13DE0D03EA67}" type="presOf" srcId="{1563124E-F904-4988-B14D-5F4F6D9B5B92}" destId="{85CE9E2E-8283-4AFF-B991-DF0C618B1DB0}" srcOrd="0" destOrd="0" presId="urn:microsoft.com/office/officeart/2008/layout/NameandTitleOrganizationalChart"/>
    <dgm:cxn modelId="{FD31F621-146A-46DA-87E4-4186CAAE5D1C}" type="presOf" srcId="{541110B4-DBC5-4322-AD8B-09D58A80019E}" destId="{1DB0013E-3AA6-44AD-A1EA-28A5CDAEB861}" srcOrd="0" destOrd="0" presId="urn:microsoft.com/office/officeart/2008/layout/NameandTitleOrganizationalChart"/>
    <dgm:cxn modelId="{0CC2121A-BF88-4C10-A13E-4DEE4D3A2C51}" type="presOf" srcId="{D8A50641-C14E-48CB-B170-821326268438}" destId="{75CB91DC-72DA-43F4-BD11-BA6427892D5C}" srcOrd="0" destOrd="0" presId="urn:microsoft.com/office/officeart/2008/layout/NameandTitleOrganizationalChart"/>
    <dgm:cxn modelId="{79F479CE-BAE0-48B2-97F4-F63B1EF5F9CE}" type="presOf" srcId="{541110B4-DBC5-4322-AD8B-09D58A80019E}" destId="{90DB88E7-61EE-44EF-A114-5FBCC96C5DC3}" srcOrd="1" destOrd="0" presId="urn:microsoft.com/office/officeart/2008/layout/NameandTitleOrganizationalChart"/>
    <dgm:cxn modelId="{5D17F6AF-DAB5-4D18-8261-0A6C1552B014}" srcId="{541110B4-DBC5-4322-AD8B-09D58A80019E}" destId="{72FCE1FF-AAAD-459C-89F0-C2B3AB104976}" srcOrd="0" destOrd="0" parTransId="{BB382B3C-FAD7-4C3D-99F8-4383CEE1D825}" sibTransId="{591C823E-E9FB-4658-B330-2E8B3A245174}"/>
    <dgm:cxn modelId="{C1F269D0-400C-47CF-A692-A8BBA3D29225}" type="presOf" srcId="{09A16EE9-FE3A-449B-B68D-F5A5CE700C87}" destId="{E5B38D1D-223B-45F8-ADCC-65625D21E9E4}" srcOrd="0" destOrd="0" presId="urn:microsoft.com/office/officeart/2008/layout/NameandTitleOrganizationalChart"/>
    <dgm:cxn modelId="{A5E307C6-59A3-4AB2-B591-891A6DD66030}" type="presOf" srcId="{326B1135-8345-4581-A216-F7E46A6C98F6}" destId="{30BC0024-7918-4AAA-ACF1-50B78E831439}" srcOrd="0" destOrd="0" presId="urn:microsoft.com/office/officeart/2008/layout/NameandTitleOrganizationalChart"/>
    <dgm:cxn modelId="{28C33495-FE3A-4F1B-A0EE-BF8540B41122}" type="presOf" srcId="{E9AB5080-0811-413B-B785-8D804FA03F26}" destId="{33B8513B-31B7-4AE5-8328-0F597CCE3019}" srcOrd="1" destOrd="0" presId="urn:microsoft.com/office/officeart/2008/layout/NameandTitleOrganizationalChart"/>
    <dgm:cxn modelId="{5EF7D05F-E13C-4EBE-AF15-F1E58DA17F0D}" srcId="{541110B4-DBC5-4322-AD8B-09D58A80019E}" destId="{E9AB5080-0811-413B-B785-8D804FA03F26}" srcOrd="2" destOrd="0" parTransId="{326B1135-8345-4581-A216-F7E46A6C98F6}" sibTransId="{09A16EE9-FE3A-449B-B68D-F5A5CE700C87}"/>
    <dgm:cxn modelId="{7337121C-4A61-41B2-B9B4-C1FB6CAB4A30}" type="presOf" srcId="{B7F5EA31-4ED7-4920-B8CA-EA16967C207A}" destId="{3C42C1F3-C587-4192-BF90-D0B6FF4205D1}" srcOrd="0" destOrd="0" presId="urn:microsoft.com/office/officeart/2008/layout/NameandTitleOrganizationalChart"/>
    <dgm:cxn modelId="{54F077C5-120B-4CF4-B689-761EFDD2872B}" type="presOf" srcId="{572B02D1-4CA8-47BB-9FEC-4C8739AC21B7}" destId="{33167E50-F911-4CCA-ADC7-73282613E42F}" srcOrd="0" destOrd="0" presId="urn:microsoft.com/office/officeart/2008/layout/NameandTitleOrganizationalChart"/>
    <dgm:cxn modelId="{9E584093-16EC-4EC4-8AD1-3CB4C8E45AB8}" type="presOf" srcId="{D14CB54C-2236-4941-8DD8-3A53EC9EA21D}" destId="{43E93C70-6734-4B08-B6D5-F84097A2D01E}" srcOrd="0" destOrd="0" presId="urn:microsoft.com/office/officeart/2008/layout/NameandTitleOrganizationalChart"/>
    <dgm:cxn modelId="{2751B4EE-8FF4-4673-AC5A-AA7A0E18B915}" type="presOf" srcId="{57A8BFC5-CE4C-4D18-BAB0-20A1D420EB25}" destId="{FB0BDB32-1529-44A8-90B3-6E444B806917}" srcOrd="0" destOrd="0" presId="urn:microsoft.com/office/officeart/2008/layout/NameandTitleOrganizationalChart"/>
    <dgm:cxn modelId="{097EA73C-0BD4-401F-8634-0B642C706F35}" srcId="{541110B4-DBC5-4322-AD8B-09D58A80019E}" destId="{D8A50641-C14E-48CB-B170-821326268438}" srcOrd="3" destOrd="0" parTransId="{D14CB54C-2236-4941-8DD8-3A53EC9EA21D}" sibTransId="{57A8BFC5-CE4C-4D18-BAB0-20A1D420EB25}"/>
    <dgm:cxn modelId="{D80DFA13-7E1B-4E0B-A488-3E0E245B4C43}" type="presOf" srcId="{BB382B3C-FAD7-4C3D-99F8-4383CEE1D825}" destId="{E3B23F8A-D375-43CC-B9C8-BE0A8BA3CEC1}" srcOrd="0" destOrd="0" presId="urn:microsoft.com/office/officeart/2008/layout/NameandTitleOrganizationalChart"/>
    <dgm:cxn modelId="{30C8D626-4C3D-4620-86EF-07AFB4BC6A69}" type="presOf" srcId="{9758A9C3-A0CC-45CE-8891-36128403FD4D}" destId="{E64E7A0D-F16E-49A3-81FF-0D42A718EC9B}" srcOrd="0" destOrd="0" presId="urn:microsoft.com/office/officeart/2008/layout/NameandTitleOrganizationalChart"/>
    <dgm:cxn modelId="{D3214DB0-4F36-4D9B-AEEE-3190E9B121B4}" type="presOf" srcId="{72FCE1FF-AAAD-459C-89F0-C2B3AB104976}" destId="{5B5A7F54-4548-4DF5-9493-2510316D7D01}" srcOrd="0" destOrd="0" presId="urn:microsoft.com/office/officeart/2008/layout/NameandTitleOrganizationalChart"/>
    <dgm:cxn modelId="{A8FFDD8F-48CD-4524-B485-36D159BA037F}" type="presOf" srcId="{E9AB5080-0811-413B-B785-8D804FA03F26}" destId="{C9F9F191-F26E-4C48-9081-C631DE11D215}" srcOrd="0" destOrd="0" presId="urn:microsoft.com/office/officeart/2008/layout/NameandTitleOrganizationalChart"/>
    <dgm:cxn modelId="{8878881B-45A4-4790-BE64-4CD2F1B7438D}" type="presOf" srcId="{591C823E-E9FB-4658-B330-2E8B3A245174}" destId="{861C2646-AEA5-4FA1-BE63-A896EB5FB372}" srcOrd="0" destOrd="0" presId="urn:microsoft.com/office/officeart/2008/layout/NameandTitleOrganizationalChart"/>
    <dgm:cxn modelId="{925B6C67-4576-4E6D-8379-1F886E84D861}" type="presOf" srcId="{D8A50641-C14E-48CB-B170-821326268438}" destId="{859978AB-F4F4-46B7-83EC-13902B1599DB}" srcOrd="1" destOrd="0" presId="urn:microsoft.com/office/officeart/2008/layout/NameandTitleOrganizationalChart"/>
    <dgm:cxn modelId="{8EEE73D6-31D8-4511-8F63-68BE6694AEDF}" type="presParOf" srcId="{88CCD87C-7A64-4DF5-9B12-0530592359F8}" destId="{70CD3C4D-2293-4046-BFD9-E649DBAC68BE}" srcOrd="0" destOrd="0" presId="urn:microsoft.com/office/officeart/2008/layout/NameandTitleOrganizationalChart"/>
    <dgm:cxn modelId="{A1D34865-7AB8-437A-AF10-C3095BB3BB23}" type="presParOf" srcId="{70CD3C4D-2293-4046-BFD9-E649DBAC68BE}" destId="{737B016C-BE52-412A-865A-54B3DF82C728}" srcOrd="0" destOrd="0" presId="urn:microsoft.com/office/officeart/2008/layout/NameandTitleOrganizationalChart"/>
    <dgm:cxn modelId="{D7BD1982-A06E-47A5-927F-82FCEFDD9D44}" type="presParOf" srcId="{737B016C-BE52-412A-865A-54B3DF82C728}" destId="{1DB0013E-3AA6-44AD-A1EA-28A5CDAEB861}" srcOrd="0" destOrd="0" presId="urn:microsoft.com/office/officeart/2008/layout/NameandTitleOrganizationalChart"/>
    <dgm:cxn modelId="{11A79F7F-C8CC-413D-A62C-B2BDC1EB3441}" type="presParOf" srcId="{737B016C-BE52-412A-865A-54B3DF82C728}" destId="{3C42C1F3-C587-4192-BF90-D0B6FF4205D1}" srcOrd="1" destOrd="0" presId="urn:microsoft.com/office/officeart/2008/layout/NameandTitleOrganizationalChart"/>
    <dgm:cxn modelId="{0B02CCEC-500D-42C1-83D5-5CD9F7C3B4F5}" type="presParOf" srcId="{737B016C-BE52-412A-865A-54B3DF82C728}" destId="{90DB88E7-61EE-44EF-A114-5FBCC96C5DC3}" srcOrd="2" destOrd="0" presId="urn:microsoft.com/office/officeart/2008/layout/NameandTitleOrganizationalChart"/>
    <dgm:cxn modelId="{C0C5C411-03B9-423C-A821-F5A3CBEF9278}" type="presParOf" srcId="{70CD3C4D-2293-4046-BFD9-E649DBAC68BE}" destId="{EC785AD9-1201-442E-8217-66147D2E8208}" srcOrd="1" destOrd="0" presId="urn:microsoft.com/office/officeart/2008/layout/NameandTitleOrganizationalChart"/>
    <dgm:cxn modelId="{FE55FC80-E84F-44B0-AB76-075E728D27CE}" type="presParOf" srcId="{EC785AD9-1201-442E-8217-66147D2E8208}" destId="{30BC0024-7918-4AAA-ACF1-50B78E831439}" srcOrd="0" destOrd="0" presId="urn:microsoft.com/office/officeart/2008/layout/NameandTitleOrganizationalChart"/>
    <dgm:cxn modelId="{9A3A6463-C01A-408A-A3A7-88E186F37FBD}" type="presParOf" srcId="{EC785AD9-1201-442E-8217-66147D2E8208}" destId="{C5D719AF-05B8-4E54-87AE-A8787D2CDFF1}" srcOrd="1" destOrd="0" presId="urn:microsoft.com/office/officeart/2008/layout/NameandTitleOrganizationalChart"/>
    <dgm:cxn modelId="{DAC727ED-4B8F-4E03-90F8-8EA3FCCABDC0}" type="presParOf" srcId="{C5D719AF-05B8-4E54-87AE-A8787D2CDFF1}" destId="{81D8B694-9D62-435A-8A9B-4F387D00742C}" srcOrd="0" destOrd="0" presId="urn:microsoft.com/office/officeart/2008/layout/NameandTitleOrganizationalChart"/>
    <dgm:cxn modelId="{B7E0BC16-050F-4A16-83E9-94846DE607AB}" type="presParOf" srcId="{81D8B694-9D62-435A-8A9B-4F387D00742C}" destId="{C9F9F191-F26E-4C48-9081-C631DE11D215}" srcOrd="0" destOrd="0" presId="urn:microsoft.com/office/officeart/2008/layout/NameandTitleOrganizationalChart"/>
    <dgm:cxn modelId="{B64A9DD4-D9C8-4F0F-BE92-4F1807E9E3BA}" type="presParOf" srcId="{81D8B694-9D62-435A-8A9B-4F387D00742C}" destId="{E5B38D1D-223B-45F8-ADCC-65625D21E9E4}" srcOrd="1" destOrd="0" presId="urn:microsoft.com/office/officeart/2008/layout/NameandTitleOrganizationalChart"/>
    <dgm:cxn modelId="{86F31130-AABE-40BD-B844-9C1C8E7C0F17}" type="presParOf" srcId="{81D8B694-9D62-435A-8A9B-4F387D00742C}" destId="{33B8513B-31B7-4AE5-8328-0F597CCE3019}" srcOrd="2" destOrd="0" presId="urn:microsoft.com/office/officeart/2008/layout/NameandTitleOrganizationalChart"/>
    <dgm:cxn modelId="{FB1300F7-C339-4DB0-80A5-3CAA4180D042}" type="presParOf" srcId="{C5D719AF-05B8-4E54-87AE-A8787D2CDFF1}" destId="{A959261A-07CB-4819-B718-080A8FB9284C}" srcOrd="1" destOrd="0" presId="urn:microsoft.com/office/officeart/2008/layout/NameandTitleOrganizationalChart"/>
    <dgm:cxn modelId="{53A53C2F-5410-4EB0-B179-F020AAF5214B}" type="presParOf" srcId="{C5D719AF-05B8-4E54-87AE-A8787D2CDFF1}" destId="{25A78DE1-34E5-4238-8A70-CB405AE7B876}" srcOrd="2" destOrd="0" presId="urn:microsoft.com/office/officeart/2008/layout/NameandTitleOrganizationalChart"/>
    <dgm:cxn modelId="{956C6315-7138-45E5-A939-F021FFF257BE}" type="presParOf" srcId="{EC785AD9-1201-442E-8217-66147D2E8208}" destId="{43E93C70-6734-4B08-B6D5-F84097A2D01E}" srcOrd="2" destOrd="0" presId="urn:microsoft.com/office/officeart/2008/layout/NameandTitleOrganizationalChart"/>
    <dgm:cxn modelId="{4E843960-58DF-4DBE-8DE8-B7356E46CFAE}" type="presParOf" srcId="{EC785AD9-1201-442E-8217-66147D2E8208}" destId="{B8362102-80B4-4AD5-9A9F-53BB399E9FF6}" srcOrd="3" destOrd="0" presId="urn:microsoft.com/office/officeart/2008/layout/NameandTitleOrganizationalChart"/>
    <dgm:cxn modelId="{454FC5EA-0DAD-4212-979B-62C9212175A5}" type="presParOf" srcId="{B8362102-80B4-4AD5-9A9F-53BB399E9FF6}" destId="{DAF95AA7-AA39-48C8-8375-62139D482D43}" srcOrd="0" destOrd="0" presId="urn:microsoft.com/office/officeart/2008/layout/NameandTitleOrganizationalChart"/>
    <dgm:cxn modelId="{6860E4B9-B7AB-4703-83F5-F6899C1464F4}" type="presParOf" srcId="{DAF95AA7-AA39-48C8-8375-62139D482D43}" destId="{75CB91DC-72DA-43F4-BD11-BA6427892D5C}" srcOrd="0" destOrd="0" presId="urn:microsoft.com/office/officeart/2008/layout/NameandTitleOrganizationalChart"/>
    <dgm:cxn modelId="{2429483C-B401-4EDC-B892-10AE2459F732}" type="presParOf" srcId="{DAF95AA7-AA39-48C8-8375-62139D482D43}" destId="{FB0BDB32-1529-44A8-90B3-6E444B806917}" srcOrd="1" destOrd="0" presId="urn:microsoft.com/office/officeart/2008/layout/NameandTitleOrganizationalChart"/>
    <dgm:cxn modelId="{D91F0225-A2C6-40A9-B46B-EB1B3405A800}" type="presParOf" srcId="{DAF95AA7-AA39-48C8-8375-62139D482D43}" destId="{859978AB-F4F4-46B7-83EC-13902B1599DB}" srcOrd="2" destOrd="0" presId="urn:microsoft.com/office/officeart/2008/layout/NameandTitleOrganizationalChart"/>
    <dgm:cxn modelId="{EEE75149-1A9B-422E-A68A-53A0E3E29E4C}" type="presParOf" srcId="{B8362102-80B4-4AD5-9A9F-53BB399E9FF6}" destId="{7F658BDA-A05F-4787-A55C-CE2C4566BBB6}" srcOrd="1" destOrd="0" presId="urn:microsoft.com/office/officeart/2008/layout/NameandTitleOrganizationalChart"/>
    <dgm:cxn modelId="{81CE7053-9E60-4DA7-AD92-3B77AC4BF0A6}" type="presParOf" srcId="{B8362102-80B4-4AD5-9A9F-53BB399E9FF6}" destId="{C8A92FBC-93C2-448F-8571-BB3F3EFC31B6}" srcOrd="2" destOrd="0" presId="urn:microsoft.com/office/officeart/2008/layout/NameandTitleOrganizationalChart"/>
    <dgm:cxn modelId="{427E1FAC-ED67-42A1-8D24-EDDD133040A5}" type="presParOf" srcId="{70CD3C4D-2293-4046-BFD9-E649DBAC68BE}" destId="{5F9BE079-A472-400C-8716-BD9127FEB0A2}" srcOrd="2" destOrd="0" presId="urn:microsoft.com/office/officeart/2008/layout/NameandTitleOrganizationalChart"/>
    <dgm:cxn modelId="{B76737FB-BAB5-4465-A003-3AA7224DF824}" type="presParOf" srcId="{5F9BE079-A472-400C-8716-BD9127FEB0A2}" destId="{E3B23F8A-D375-43CC-B9C8-BE0A8BA3CEC1}" srcOrd="0" destOrd="0" presId="urn:microsoft.com/office/officeart/2008/layout/NameandTitleOrganizationalChart"/>
    <dgm:cxn modelId="{747102DF-D289-4D09-AE8D-092CCA39EB37}" type="presParOf" srcId="{5F9BE079-A472-400C-8716-BD9127FEB0A2}" destId="{A707E34B-3766-4326-BA64-C0473B39EC11}" srcOrd="1" destOrd="0" presId="urn:microsoft.com/office/officeart/2008/layout/NameandTitleOrganizationalChart"/>
    <dgm:cxn modelId="{8710BC79-EA4A-4174-A466-9AB73910C508}" type="presParOf" srcId="{A707E34B-3766-4326-BA64-C0473B39EC11}" destId="{99050BBF-9F5A-4107-8ABD-8E7B09288EB8}" srcOrd="0" destOrd="0" presId="urn:microsoft.com/office/officeart/2008/layout/NameandTitleOrganizationalChart"/>
    <dgm:cxn modelId="{01DF0836-C284-4C1E-8499-931A499620B3}" type="presParOf" srcId="{99050BBF-9F5A-4107-8ABD-8E7B09288EB8}" destId="{5B5A7F54-4548-4DF5-9493-2510316D7D01}" srcOrd="0" destOrd="0" presId="urn:microsoft.com/office/officeart/2008/layout/NameandTitleOrganizationalChart"/>
    <dgm:cxn modelId="{43E9AB41-B2B4-4D1F-98F5-23E12128100B}" type="presParOf" srcId="{99050BBF-9F5A-4107-8ABD-8E7B09288EB8}" destId="{861C2646-AEA5-4FA1-BE63-A896EB5FB372}" srcOrd="1" destOrd="0" presId="urn:microsoft.com/office/officeart/2008/layout/NameandTitleOrganizationalChart"/>
    <dgm:cxn modelId="{6C43FB2A-89E6-4F51-B47D-7C2BF0C3AA62}" type="presParOf" srcId="{99050BBF-9F5A-4107-8ABD-8E7B09288EB8}" destId="{F1863771-6DD9-4B26-838B-F3CA61B0817C}" srcOrd="2" destOrd="0" presId="urn:microsoft.com/office/officeart/2008/layout/NameandTitleOrganizationalChart"/>
    <dgm:cxn modelId="{83AFF92B-82E6-4DC6-AA1D-B91F8C692C95}" type="presParOf" srcId="{A707E34B-3766-4326-BA64-C0473B39EC11}" destId="{CE46C347-B013-45F5-BAD7-94CBC2DA0F05}" srcOrd="1" destOrd="0" presId="urn:microsoft.com/office/officeart/2008/layout/NameandTitleOrganizationalChart"/>
    <dgm:cxn modelId="{D1370364-3328-4425-B4A8-045670B34209}" type="presParOf" srcId="{A707E34B-3766-4326-BA64-C0473B39EC11}" destId="{3A4A76B4-645E-42D8-A302-DABEC5993157}" srcOrd="2" destOrd="0" presId="urn:microsoft.com/office/officeart/2008/layout/NameandTitleOrganizationalChart"/>
    <dgm:cxn modelId="{B7FA0F37-5601-4298-9B2D-D6BA6CB36E07}" type="presParOf" srcId="{5F9BE079-A472-400C-8716-BD9127FEB0A2}" destId="{E64E7A0D-F16E-49A3-81FF-0D42A718EC9B}" srcOrd="2" destOrd="0" presId="urn:microsoft.com/office/officeart/2008/layout/NameandTitleOrganizationalChart"/>
    <dgm:cxn modelId="{F0B5FD92-6067-40DB-90EF-1EBC5A303AF7}" type="presParOf" srcId="{5F9BE079-A472-400C-8716-BD9127FEB0A2}" destId="{FCF11B7A-81CD-4F76-B413-832462A74177}" srcOrd="3" destOrd="0" presId="urn:microsoft.com/office/officeart/2008/layout/NameandTitleOrganizationalChart"/>
    <dgm:cxn modelId="{1EFC2E94-7E79-4D3C-9609-80DD6910DCC7}" type="presParOf" srcId="{FCF11B7A-81CD-4F76-B413-832462A74177}" destId="{753067C9-6D81-403D-A7F4-522460CAF082}" srcOrd="0" destOrd="0" presId="urn:microsoft.com/office/officeart/2008/layout/NameandTitleOrganizationalChart"/>
    <dgm:cxn modelId="{54BEE6D8-BBBA-499F-8995-1D69B43BD64C}" type="presParOf" srcId="{753067C9-6D81-403D-A7F4-522460CAF082}" destId="{85CE9E2E-8283-4AFF-B991-DF0C618B1DB0}" srcOrd="0" destOrd="0" presId="urn:microsoft.com/office/officeart/2008/layout/NameandTitleOrganizationalChart"/>
    <dgm:cxn modelId="{045FEA09-CCB4-4E51-9057-BE6EB7D44974}" type="presParOf" srcId="{753067C9-6D81-403D-A7F4-522460CAF082}" destId="{33167E50-F911-4CCA-ADC7-73282613E42F}" srcOrd="1" destOrd="0" presId="urn:microsoft.com/office/officeart/2008/layout/NameandTitleOrganizationalChart"/>
    <dgm:cxn modelId="{2E1C0692-0474-466C-80A0-71A023378F12}" type="presParOf" srcId="{753067C9-6D81-403D-A7F4-522460CAF082}" destId="{174BDA3B-A852-4C57-BDC8-0A76EAADDD84}" srcOrd="2" destOrd="0" presId="urn:microsoft.com/office/officeart/2008/layout/NameandTitleOrganizationalChart"/>
    <dgm:cxn modelId="{32B0C065-6535-4FDD-AA45-69D996708B5E}" type="presParOf" srcId="{FCF11B7A-81CD-4F76-B413-832462A74177}" destId="{AFC631A4-45A4-43E5-B2FF-89F21B97B882}" srcOrd="1" destOrd="0" presId="urn:microsoft.com/office/officeart/2008/layout/NameandTitleOrganizationalChart"/>
    <dgm:cxn modelId="{26E0B3C0-1231-4B54-9AD9-36447541B3D6}" type="presParOf" srcId="{FCF11B7A-81CD-4F76-B413-832462A74177}" destId="{889A0974-4F64-45FB-BA52-BA1E5F0D05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1A495-C8DF-42DF-9899-551FB9741004}">
      <dsp:nvSpPr>
        <dsp:cNvPr id="0" name=""/>
        <dsp:cNvSpPr/>
      </dsp:nvSpPr>
      <dsp:spPr>
        <a:xfrm>
          <a:off x="2232545" y="-121891"/>
          <a:ext cx="6039303" cy="6039303"/>
        </a:xfrm>
        <a:prstGeom prst="circularArrow">
          <a:avLst>
            <a:gd name="adj1" fmla="val 5544"/>
            <a:gd name="adj2" fmla="val 330680"/>
            <a:gd name="adj3" fmla="val 14483718"/>
            <a:gd name="adj4" fmla="val 16968586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5A71E-A4F9-4224-9D82-8386E19CAEA1}">
      <dsp:nvSpPr>
        <dsp:cNvPr id="0" name=""/>
        <dsp:cNvSpPr/>
      </dsp:nvSpPr>
      <dsp:spPr>
        <a:xfrm>
          <a:off x="4290741" y="3828"/>
          <a:ext cx="1922911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2000" b="1" kern="1200" dirty="0"/>
            <a:t>ABERTURA DO MÓDULO </a:t>
          </a:r>
        </a:p>
      </dsp:txBody>
      <dsp:txXfrm>
        <a:off x="4329211" y="42298"/>
        <a:ext cx="1845971" cy="711125"/>
      </dsp:txXfrm>
    </dsp:sp>
    <dsp:sp modelId="{057D7F42-F929-4641-A2F5-028FAB425113}">
      <dsp:nvSpPr>
        <dsp:cNvPr id="0" name=""/>
        <dsp:cNvSpPr/>
      </dsp:nvSpPr>
      <dsp:spPr>
        <a:xfrm>
          <a:off x="6071087" y="1027111"/>
          <a:ext cx="2169796" cy="894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/>
            <a:t>G. DOS ESPAÇOS: CONCEITOS E FUNDAMENTOS </a:t>
          </a:r>
        </a:p>
      </dsp:txBody>
      <dsp:txXfrm>
        <a:off x="6114769" y="1070793"/>
        <a:ext cx="2082432" cy="807468"/>
      </dsp:txXfrm>
    </dsp:sp>
    <dsp:sp modelId="{AF623246-2294-4313-8853-AD62E718AB3D}">
      <dsp:nvSpPr>
        <dsp:cNvPr id="0" name=""/>
        <dsp:cNvSpPr/>
      </dsp:nvSpPr>
      <dsp:spPr>
        <a:xfrm>
          <a:off x="6634975" y="2315300"/>
          <a:ext cx="2013491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1800" b="1" kern="1200" dirty="0"/>
            <a:t>CVA</a:t>
          </a:r>
        </a:p>
      </dsp:txBody>
      <dsp:txXfrm>
        <a:off x="6673445" y="2353770"/>
        <a:ext cx="1936551" cy="711125"/>
      </dsp:txXfrm>
    </dsp:sp>
    <dsp:sp modelId="{0BDEF175-7603-4171-B6D2-4B9577661ECF}">
      <dsp:nvSpPr>
        <dsp:cNvPr id="0" name=""/>
        <dsp:cNvSpPr/>
      </dsp:nvSpPr>
      <dsp:spPr>
        <a:xfrm>
          <a:off x="6258875" y="3686300"/>
          <a:ext cx="2221557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1600" b="1" kern="1200" dirty="0"/>
            <a:t>A G. DOS ESPAÇOS EDUCATIVOS E SEUS ATORES</a:t>
          </a:r>
        </a:p>
      </dsp:txBody>
      <dsp:txXfrm>
        <a:off x="6297345" y="3724770"/>
        <a:ext cx="2144617" cy="711125"/>
      </dsp:txXfrm>
    </dsp:sp>
    <dsp:sp modelId="{C0BA50D1-1BB4-4A4D-BA2F-751DA002F17A}">
      <dsp:nvSpPr>
        <dsp:cNvPr id="0" name=""/>
        <dsp:cNvSpPr/>
      </dsp:nvSpPr>
      <dsp:spPr>
        <a:xfrm>
          <a:off x="5521833" y="4965436"/>
          <a:ext cx="1922297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1600" b="1" kern="1200" dirty="0"/>
            <a:t>AUTONOMIA ESCOLAR E A G. DO PATRIMÔNIO </a:t>
          </a:r>
        </a:p>
      </dsp:txBody>
      <dsp:txXfrm>
        <a:off x="5560303" y="5003906"/>
        <a:ext cx="1845357" cy="711125"/>
      </dsp:txXfrm>
    </dsp:sp>
    <dsp:sp modelId="{FD99C716-E64B-43C6-AB3C-17A0B3ACE7F0}">
      <dsp:nvSpPr>
        <dsp:cNvPr id="0" name=""/>
        <dsp:cNvSpPr/>
      </dsp:nvSpPr>
      <dsp:spPr>
        <a:xfrm>
          <a:off x="3086269" y="4935394"/>
          <a:ext cx="1959871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ORGANIZANDO O ESPAÇO ESCOLAR </a:t>
          </a:r>
        </a:p>
      </dsp:txBody>
      <dsp:txXfrm>
        <a:off x="3124739" y="4973864"/>
        <a:ext cx="1882931" cy="711125"/>
      </dsp:txXfrm>
    </dsp:sp>
    <dsp:sp modelId="{43D5055D-D41D-4613-ABC5-7A8DE574A3E9}">
      <dsp:nvSpPr>
        <dsp:cNvPr id="0" name=""/>
        <dsp:cNvSpPr/>
      </dsp:nvSpPr>
      <dsp:spPr>
        <a:xfrm>
          <a:off x="1905123" y="3697579"/>
          <a:ext cx="2094000" cy="788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PORTFÓLIO</a:t>
          </a:r>
          <a:r>
            <a:rPr lang="pt-BR" sz="1800" kern="1200" dirty="0"/>
            <a:t> </a:t>
          </a:r>
        </a:p>
      </dsp:txBody>
      <dsp:txXfrm>
        <a:off x="1943593" y="3736049"/>
        <a:ext cx="2017060" cy="711125"/>
      </dsp:txXfrm>
    </dsp:sp>
    <dsp:sp modelId="{FA6DE013-6055-4888-A21A-374016E17D50}">
      <dsp:nvSpPr>
        <dsp:cNvPr id="0" name=""/>
        <dsp:cNvSpPr/>
      </dsp:nvSpPr>
      <dsp:spPr>
        <a:xfrm>
          <a:off x="1750308" y="2435880"/>
          <a:ext cx="2363613" cy="8689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REFERÊNCIAS PARA ESTUDO COMPLEMENTAR </a:t>
          </a:r>
        </a:p>
      </dsp:txBody>
      <dsp:txXfrm>
        <a:off x="1792726" y="2478298"/>
        <a:ext cx="2278777" cy="784100"/>
      </dsp:txXfrm>
    </dsp:sp>
    <dsp:sp modelId="{6F9D303A-3AD0-4B13-A498-6E87DCF0DFF5}">
      <dsp:nvSpPr>
        <dsp:cNvPr id="0" name=""/>
        <dsp:cNvSpPr/>
      </dsp:nvSpPr>
      <dsp:spPr>
        <a:xfrm>
          <a:off x="2038416" y="1027106"/>
          <a:ext cx="2005154" cy="9174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QUESTÕES OBJETIVAS </a:t>
          </a:r>
        </a:p>
      </dsp:txBody>
      <dsp:txXfrm>
        <a:off x="2083200" y="1071890"/>
        <a:ext cx="1915586" cy="827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42EF-F168-42BD-A22B-BC4BE0C3AD5C}">
      <dsp:nvSpPr>
        <dsp:cNvPr id="0" name=""/>
        <dsp:cNvSpPr/>
      </dsp:nvSpPr>
      <dsp:spPr>
        <a:xfrm>
          <a:off x="2004529" y="-387179"/>
          <a:ext cx="5838050" cy="5838050"/>
        </a:xfrm>
        <a:prstGeom prst="circularArrow">
          <a:avLst>
            <a:gd name="adj1" fmla="val 5544"/>
            <a:gd name="adj2" fmla="val 330680"/>
            <a:gd name="adj3" fmla="val 13443862"/>
            <a:gd name="adj4" fmla="val 17591543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AC1FF-4601-48D4-B9F7-2E321078E000}">
      <dsp:nvSpPr>
        <dsp:cNvPr id="0" name=""/>
        <dsp:cNvSpPr/>
      </dsp:nvSpPr>
      <dsp:spPr>
        <a:xfrm>
          <a:off x="3366158" y="0"/>
          <a:ext cx="3114792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Situação hipotética -  HQ -  para trazer a importância da temática no cotidiano escola</a:t>
          </a:r>
          <a:endParaRPr lang="pt-BR" sz="1800" kern="1200" dirty="0"/>
        </a:p>
      </dsp:txBody>
      <dsp:txXfrm>
        <a:off x="3411406" y="45248"/>
        <a:ext cx="3024296" cy="836409"/>
      </dsp:txXfrm>
    </dsp:sp>
    <dsp:sp modelId="{A0EF6B45-05C1-4EE9-8C2D-52AB377B606B}">
      <dsp:nvSpPr>
        <dsp:cNvPr id="0" name=""/>
        <dsp:cNvSpPr/>
      </dsp:nvSpPr>
      <dsp:spPr>
        <a:xfrm>
          <a:off x="5569484" y="1357235"/>
          <a:ext cx="2962260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Diretrizes Básicas para Gestão dos Espaços, Patrimônio e Recursos</a:t>
          </a:r>
          <a:endParaRPr lang="pt-BR" sz="1800" kern="1200" dirty="0"/>
        </a:p>
      </dsp:txBody>
      <dsp:txXfrm>
        <a:off x="5614732" y="1402483"/>
        <a:ext cx="2871764" cy="836409"/>
      </dsp:txXfrm>
    </dsp:sp>
    <dsp:sp modelId="{5676F427-8442-438E-AA09-A852F3047B62}">
      <dsp:nvSpPr>
        <dsp:cNvPr id="0" name=""/>
        <dsp:cNvSpPr/>
      </dsp:nvSpPr>
      <dsp:spPr>
        <a:xfrm>
          <a:off x="5718141" y="3022828"/>
          <a:ext cx="3129697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Diretrizes básicas operacionais: ações de aquisição, controle e consumo</a:t>
          </a:r>
          <a:endParaRPr lang="pt-BR" sz="1800" kern="1200" dirty="0"/>
        </a:p>
      </dsp:txBody>
      <dsp:txXfrm>
        <a:off x="5763389" y="3068076"/>
        <a:ext cx="3039201" cy="836409"/>
      </dsp:txXfrm>
    </dsp:sp>
    <dsp:sp modelId="{384DC8A1-F8D2-4DE3-8C92-A2A0747FCFB5}">
      <dsp:nvSpPr>
        <dsp:cNvPr id="0" name=""/>
        <dsp:cNvSpPr/>
      </dsp:nvSpPr>
      <dsp:spPr>
        <a:xfrm>
          <a:off x="5304530" y="4655432"/>
          <a:ext cx="3069188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Ações de planejamento de uso dos espaços </a:t>
          </a:r>
          <a:endParaRPr lang="pt-BR" sz="1800" kern="1200" dirty="0"/>
        </a:p>
      </dsp:txBody>
      <dsp:txXfrm>
        <a:off x="5349778" y="4700680"/>
        <a:ext cx="2978692" cy="836409"/>
      </dsp:txXfrm>
    </dsp:sp>
    <dsp:sp modelId="{BF691D3A-AF88-4FA3-937C-93D268C6FE95}">
      <dsp:nvSpPr>
        <dsp:cNvPr id="0" name=""/>
        <dsp:cNvSpPr/>
      </dsp:nvSpPr>
      <dsp:spPr>
        <a:xfrm>
          <a:off x="1193967" y="4668307"/>
          <a:ext cx="3063571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planejamento de ações de preservação do patrimônio material e imaterial da escola </a:t>
          </a:r>
          <a:endParaRPr lang="pt-BR" sz="1800" kern="1200" dirty="0"/>
        </a:p>
      </dsp:txBody>
      <dsp:txXfrm>
        <a:off x="1239215" y="4713555"/>
        <a:ext cx="2973075" cy="836409"/>
      </dsp:txXfrm>
    </dsp:sp>
    <dsp:sp modelId="{A7EB03FE-B40F-4450-A263-AC3A4AE3EEB8}">
      <dsp:nvSpPr>
        <dsp:cNvPr id="0" name=""/>
        <dsp:cNvSpPr/>
      </dsp:nvSpPr>
      <dsp:spPr>
        <a:xfrm>
          <a:off x="961444" y="3045402"/>
          <a:ext cx="2953158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Gestão das salas de aula e os ecossistemas de aprendizagem</a:t>
          </a:r>
          <a:endParaRPr lang="pt-BR" sz="1800" kern="1200" dirty="0"/>
        </a:p>
      </dsp:txBody>
      <dsp:txXfrm>
        <a:off x="1006692" y="3090650"/>
        <a:ext cx="2862662" cy="836409"/>
      </dsp:txXfrm>
    </dsp:sp>
    <dsp:sp modelId="{1B4FD855-E0ED-4C21-9367-A2D1FA35256B}">
      <dsp:nvSpPr>
        <dsp:cNvPr id="0" name=""/>
        <dsp:cNvSpPr/>
      </dsp:nvSpPr>
      <dsp:spPr>
        <a:xfrm>
          <a:off x="925788" y="1437119"/>
          <a:ext cx="2988807" cy="926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Questões para Reflexão </a:t>
          </a:r>
          <a:endParaRPr lang="pt-BR" sz="1800" kern="1200" dirty="0"/>
        </a:p>
      </dsp:txBody>
      <dsp:txXfrm>
        <a:off x="971036" y="1482367"/>
        <a:ext cx="2898311" cy="836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E7A0D-F16E-49A3-81FF-0D42A718EC9B}">
      <dsp:nvSpPr>
        <dsp:cNvPr id="0" name=""/>
        <dsp:cNvSpPr/>
      </dsp:nvSpPr>
      <dsp:spPr>
        <a:xfrm>
          <a:off x="5864711" y="1304849"/>
          <a:ext cx="218229" cy="94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627"/>
              </a:lnTo>
              <a:lnTo>
                <a:pt x="218229" y="940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23F8A-D375-43CC-B9C8-BE0A8BA3CEC1}">
      <dsp:nvSpPr>
        <dsp:cNvPr id="0" name=""/>
        <dsp:cNvSpPr/>
      </dsp:nvSpPr>
      <dsp:spPr>
        <a:xfrm>
          <a:off x="5700086" y="1304849"/>
          <a:ext cx="164624" cy="940627"/>
        </a:xfrm>
        <a:custGeom>
          <a:avLst/>
          <a:gdLst/>
          <a:ahLst/>
          <a:cxnLst/>
          <a:rect l="0" t="0" r="0" b="0"/>
          <a:pathLst>
            <a:path>
              <a:moveTo>
                <a:pt x="164624" y="0"/>
              </a:moveTo>
              <a:lnTo>
                <a:pt x="164624" y="940627"/>
              </a:lnTo>
              <a:lnTo>
                <a:pt x="0" y="940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FE6D-BC17-4772-B0F6-A1318B18AEA1}">
      <dsp:nvSpPr>
        <dsp:cNvPr id="0" name=""/>
        <dsp:cNvSpPr/>
      </dsp:nvSpPr>
      <dsp:spPr>
        <a:xfrm>
          <a:off x="5864711" y="1304849"/>
          <a:ext cx="4463494" cy="188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417"/>
              </a:lnTo>
              <a:lnTo>
                <a:pt x="4463494" y="1692417"/>
              </a:lnTo>
              <a:lnTo>
                <a:pt x="4463494" y="18838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14792-4353-4F58-8960-57D51E1EF0E1}">
      <dsp:nvSpPr>
        <dsp:cNvPr id="0" name=""/>
        <dsp:cNvSpPr/>
      </dsp:nvSpPr>
      <dsp:spPr>
        <a:xfrm>
          <a:off x="5864711" y="1304849"/>
          <a:ext cx="1642494" cy="188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417"/>
              </a:lnTo>
              <a:lnTo>
                <a:pt x="1642494" y="1692417"/>
              </a:lnTo>
              <a:lnTo>
                <a:pt x="1642494" y="18838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93C70-6734-4B08-B6D5-F84097A2D01E}">
      <dsp:nvSpPr>
        <dsp:cNvPr id="0" name=""/>
        <dsp:cNvSpPr/>
      </dsp:nvSpPr>
      <dsp:spPr>
        <a:xfrm>
          <a:off x="4706941" y="1304849"/>
          <a:ext cx="1157769" cy="1883844"/>
        </a:xfrm>
        <a:custGeom>
          <a:avLst/>
          <a:gdLst/>
          <a:ahLst/>
          <a:cxnLst/>
          <a:rect l="0" t="0" r="0" b="0"/>
          <a:pathLst>
            <a:path>
              <a:moveTo>
                <a:pt x="1157769" y="0"/>
              </a:moveTo>
              <a:lnTo>
                <a:pt x="1157769" y="1692417"/>
              </a:lnTo>
              <a:lnTo>
                <a:pt x="0" y="1692417"/>
              </a:lnTo>
              <a:lnTo>
                <a:pt x="0" y="18838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C0024-7918-4AAA-ACF1-50B78E831439}">
      <dsp:nvSpPr>
        <dsp:cNvPr id="0" name=""/>
        <dsp:cNvSpPr/>
      </dsp:nvSpPr>
      <dsp:spPr>
        <a:xfrm>
          <a:off x="1498612" y="1304849"/>
          <a:ext cx="4366098" cy="1874434"/>
        </a:xfrm>
        <a:custGeom>
          <a:avLst/>
          <a:gdLst/>
          <a:ahLst/>
          <a:cxnLst/>
          <a:rect l="0" t="0" r="0" b="0"/>
          <a:pathLst>
            <a:path>
              <a:moveTo>
                <a:pt x="4366098" y="0"/>
              </a:moveTo>
              <a:lnTo>
                <a:pt x="4366098" y="1683007"/>
              </a:lnTo>
              <a:lnTo>
                <a:pt x="0" y="1683007"/>
              </a:lnTo>
              <a:lnTo>
                <a:pt x="0" y="1874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0013E-3AA6-44AD-A1EA-28A5CDAEB861}">
      <dsp:nvSpPr>
        <dsp:cNvPr id="0" name=""/>
        <dsp:cNvSpPr/>
      </dsp:nvSpPr>
      <dsp:spPr>
        <a:xfrm>
          <a:off x="4967593" y="484445"/>
          <a:ext cx="1794235" cy="820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768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COMUNIDADE VIRTUAL DE APRENDIZAGEM </a:t>
          </a:r>
          <a:endParaRPr lang="pt-BR" sz="1600" kern="1200" dirty="0"/>
        </a:p>
      </dsp:txBody>
      <dsp:txXfrm>
        <a:off x="4967593" y="484445"/>
        <a:ext cx="1794235" cy="820403"/>
      </dsp:txXfrm>
    </dsp:sp>
    <dsp:sp modelId="{3C42C1F3-C587-4192-BF90-D0B6FF4205D1}">
      <dsp:nvSpPr>
        <dsp:cNvPr id="0" name=""/>
        <dsp:cNvSpPr/>
      </dsp:nvSpPr>
      <dsp:spPr>
        <a:xfrm>
          <a:off x="5178474" y="93848"/>
          <a:ext cx="1426083" cy="38629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CVA</a:t>
          </a:r>
        </a:p>
      </dsp:txBody>
      <dsp:txXfrm>
        <a:off x="5178474" y="93848"/>
        <a:ext cx="1426083" cy="386297"/>
      </dsp:txXfrm>
    </dsp:sp>
    <dsp:sp modelId="{C9F9F191-F26E-4C48-9081-C631DE11D215}">
      <dsp:nvSpPr>
        <dsp:cNvPr id="0" name=""/>
        <dsp:cNvSpPr/>
      </dsp:nvSpPr>
      <dsp:spPr>
        <a:xfrm>
          <a:off x="55542" y="3179283"/>
          <a:ext cx="2886140" cy="2490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15768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Proponha estratégias de utilização dos espaços da sala de aula.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Conforme a disponibilidade de tempo, você pode organizar os professores em pequenos grupos e pedir que, a partir do planejamento de algumas atividades pedagógicas já previstas, cada grupo proponha uma disposição diferente para os estudantes na sala de aula.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Discuta as propostas com todos e peça que as coloquem em prática.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Observe as atividades, avaliando com os professores as proposições feitas por eles.</a:t>
          </a:r>
        </a:p>
      </dsp:txBody>
      <dsp:txXfrm>
        <a:off x="55542" y="3179283"/>
        <a:ext cx="2886140" cy="2490900"/>
      </dsp:txXfrm>
    </dsp:sp>
    <dsp:sp modelId="{E5B38D1D-223B-45F8-ADCC-65625D21E9E4}">
      <dsp:nvSpPr>
        <dsp:cNvPr id="0" name=""/>
        <dsp:cNvSpPr/>
      </dsp:nvSpPr>
      <dsp:spPr>
        <a:xfrm>
          <a:off x="88670" y="5699783"/>
          <a:ext cx="2888860" cy="28851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APLICAÇÃO NA ESCOLA -</a:t>
          </a:r>
          <a:r>
            <a:rPr lang="pt-BR" sz="1000" kern="1200" dirty="0"/>
            <a:t>base o texto e o vídeo</a:t>
          </a:r>
          <a:r>
            <a:rPr lang="pt-BR" sz="1000" b="1" kern="1200" dirty="0"/>
            <a:t> </a:t>
          </a:r>
        </a:p>
      </dsp:txBody>
      <dsp:txXfrm>
        <a:off x="88670" y="5699783"/>
        <a:ext cx="2888860" cy="288519"/>
      </dsp:txXfrm>
    </dsp:sp>
    <dsp:sp modelId="{75CB91DC-72DA-43F4-BD11-BA6427892D5C}">
      <dsp:nvSpPr>
        <dsp:cNvPr id="0" name=""/>
        <dsp:cNvSpPr/>
      </dsp:nvSpPr>
      <dsp:spPr>
        <a:xfrm>
          <a:off x="3631555" y="3188693"/>
          <a:ext cx="2150772" cy="24696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57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 partir do que você viu até agora sobre gestão do espaço físico e do patrimônio escolar e sobre como esse aspecto se relaciona com a aprendizagem dos estudantes, compartilhe com os colegas sua experiência:</a:t>
          </a:r>
        </a:p>
      </dsp:txBody>
      <dsp:txXfrm>
        <a:off x="3631555" y="3188693"/>
        <a:ext cx="2150772" cy="2469610"/>
      </dsp:txXfrm>
    </dsp:sp>
    <dsp:sp modelId="{FB0BDB32-1529-44A8-90B3-6E444B806917}">
      <dsp:nvSpPr>
        <dsp:cNvPr id="0" name=""/>
        <dsp:cNvSpPr/>
      </dsp:nvSpPr>
      <dsp:spPr>
        <a:xfrm>
          <a:off x="3654080" y="5670193"/>
          <a:ext cx="2090367" cy="27346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COMANDA CVA</a:t>
          </a:r>
        </a:p>
      </dsp:txBody>
      <dsp:txXfrm>
        <a:off x="3654080" y="5670193"/>
        <a:ext cx="2090367" cy="273467"/>
      </dsp:txXfrm>
    </dsp:sp>
    <dsp:sp modelId="{717F51FD-E042-4845-96FC-6A53A8742FC4}">
      <dsp:nvSpPr>
        <dsp:cNvPr id="0" name=""/>
        <dsp:cNvSpPr/>
      </dsp:nvSpPr>
      <dsp:spPr>
        <a:xfrm>
          <a:off x="6372660" y="3188693"/>
          <a:ext cx="2269089" cy="2427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57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Na escola em que atua, como é feita a gestão do espaço e do patrimônio escolar?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 organização dos espaços escolares atende à intenção pedagógica da escola?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 Que melhorias nos espaços escolares poderiam contribuir para a aprendizagem?</a:t>
          </a:r>
        </a:p>
      </dsp:txBody>
      <dsp:txXfrm>
        <a:off x="6372660" y="3188693"/>
        <a:ext cx="2269089" cy="2427442"/>
      </dsp:txXfrm>
    </dsp:sp>
    <dsp:sp modelId="{CCEC6128-8465-4DCA-BC3B-647258CC709D}">
      <dsp:nvSpPr>
        <dsp:cNvPr id="0" name=""/>
        <dsp:cNvSpPr/>
      </dsp:nvSpPr>
      <dsp:spPr>
        <a:xfrm>
          <a:off x="6367902" y="5645944"/>
          <a:ext cx="2208119" cy="27346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PERGUNTAS NORTEADORAS CVA</a:t>
          </a:r>
        </a:p>
      </dsp:txBody>
      <dsp:txXfrm>
        <a:off x="6367902" y="5645944"/>
        <a:ext cx="2208119" cy="273467"/>
      </dsp:txXfrm>
    </dsp:sp>
    <dsp:sp modelId="{A6C90F6A-67D4-4F46-89D1-28BAF19248EF}">
      <dsp:nvSpPr>
        <dsp:cNvPr id="0" name=""/>
        <dsp:cNvSpPr/>
      </dsp:nvSpPr>
      <dsp:spPr>
        <a:xfrm>
          <a:off x="9231801" y="3188693"/>
          <a:ext cx="2192809" cy="2404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57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Que aspectos do território em que a escola está inserida precisariam ser levados em consideração?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Que ações favoreceriam a interação da escola com a comunidade em que está inserida?</a:t>
          </a:r>
        </a:p>
      </dsp:txBody>
      <dsp:txXfrm>
        <a:off x="9231801" y="3188693"/>
        <a:ext cx="2192809" cy="2404019"/>
      </dsp:txXfrm>
    </dsp:sp>
    <dsp:sp modelId="{ACC97C16-8582-4B0B-A83D-630A84E3EABE}">
      <dsp:nvSpPr>
        <dsp:cNvPr id="0" name=""/>
        <dsp:cNvSpPr/>
      </dsp:nvSpPr>
      <dsp:spPr>
        <a:xfrm>
          <a:off x="9198514" y="5633965"/>
          <a:ext cx="2187241" cy="27346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PERGNTAS NORTEADORAS CVA</a:t>
          </a:r>
        </a:p>
      </dsp:txBody>
      <dsp:txXfrm>
        <a:off x="9198514" y="5633965"/>
        <a:ext cx="2187241" cy="273467"/>
      </dsp:txXfrm>
    </dsp:sp>
    <dsp:sp modelId="{5B5A7F54-4548-4DF5-9493-2510316D7D01}">
      <dsp:nvSpPr>
        <dsp:cNvPr id="0" name=""/>
        <dsp:cNvSpPr/>
      </dsp:nvSpPr>
      <dsp:spPr>
        <a:xfrm>
          <a:off x="945395" y="1835274"/>
          <a:ext cx="4754690" cy="820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57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>
              <a:hlinkClick xmlns:r="http://schemas.openxmlformats.org/officeDocument/2006/relationships" r:id="rId1"/>
            </a:rPr>
            <a:t>Organização da sala de aula deve mudar conforme intenção pedagógica</a:t>
          </a:r>
          <a:r>
            <a:rPr lang="pt-BR" sz="1400" kern="1200" dirty="0"/>
            <a:t> – texto de Ana Luiza Basílio, do Centro de Referências em Educação Integral, publicado na plataforma Porvir</a:t>
          </a:r>
        </a:p>
      </dsp:txBody>
      <dsp:txXfrm>
        <a:off x="945395" y="1835274"/>
        <a:ext cx="4754690" cy="820403"/>
      </dsp:txXfrm>
    </dsp:sp>
    <dsp:sp modelId="{861C2646-AEA5-4FA1-BE63-A896EB5FB372}">
      <dsp:nvSpPr>
        <dsp:cNvPr id="0" name=""/>
        <dsp:cNvSpPr/>
      </dsp:nvSpPr>
      <dsp:spPr>
        <a:xfrm>
          <a:off x="0" y="2364601"/>
          <a:ext cx="1683634" cy="39147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LEITURA</a:t>
          </a:r>
          <a:r>
            <a:rPr lang="pt-BR" sz="1100" b="1" kern="1200" dirty="0"/>
            <a:t> DE TEXTO </a:t>
          </a:r>
        </a:p>
      </dsp:txBody>
      <dsp:txXfrm>
        <a:off x="0" y="2364601"/>
        <a:ext cx="1683634" cy="391477"/>
      </dsp:txXfrm>
    </dsp:sp>
    <dsp:sp modelId="{85CE9E2E-8283-4AFF-B991-DF0C618B1DB0}">
      <dsp:nvSpPr>
        <dsp:cNvPr id="0" name=""/>
        <dsp:cNvSpPr/>
      </dsp:nvSpPr>
      <dsp:spPr>
        <a:xfrm>
          <a:off x="6082940" y="1835274"/>
          <a:ext cx="5024109" cy="820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5768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>
              <a:hlinkClick xmlns:r="http://schemas.openxmlformats.org/officeDocument/2006/relationships" r:id="rId2"/>
            </a:rPr>
            <a:t>A organização do espaço interfere na aprendizagem</a:t>
          </a:r>
          <a:r>
            <a:rPr lang="pt-BR" sz="1100" kern="1200" dirty="0"/>
            <a:t> (</a:t>
          </a:r>
          <a:r>
            <a:rPr lang="pt-BR" sz="1100" kern="1200" dirty="0">
              <a:hlinkClick xmlns:r="http://schemas.openxmlformats.org/officeDocument/2006/relationships" r:id="rId3"/>
            </a:rPr>
            <a:t>https://youtu.be/37vaPoMG99k</a:t>
          </a:r>
          <a:r>
            <a:rPr lang="pt-BR" sz="1100" kern="1200" dirty="0"/>
            <a:t>) – vídeo produzido pela </a:t>
          </a:r>
          <a:r>
            <a:rPr lang="pt-BR" sz="1100" i="1" kern="1200" dirty="0"/>
            <a:t>Revista Nova Escola</a:t>
          </a:r>
          <a:r>
            <a:rPr lang="pt-BR" sz="1100" kern="1200" dirty="0"/>
            <a:t> sobre o tema, que apresenta reflexões e orientações sobre como deve ser planejado o ambiente da sala de aula em função da intenção do professor para cada atividade planejada</a:t>
          </a:r>
        </a:p>
      </dsp:txBody>
      <dsp:txXfrm>
        <a:off x="6082940" y="1835274"/>
        <a:ext cx="5024109" cy="820403"/>
      </dsp:txXfrm>
    </dsp:sp>
    <dsp:sp modelId="{33167E50-F911-4CCA-ADC7-73282613E42F}">
      <dsp:nvSpPr>
        <dsp:cNvPr id="0" name=""/>
        <dsp:cNvSpPr/>
      </dsp:nvSpPr>
      <dsp:spPr>
        <a:xfrm>
          <a:off x="10203525" y="2436297"/>
          <a:ext cx="1579501" cy="31526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ANÁLISE DE VÍDEO</a:t>
          </a:r>
        </a:p>
      </dsp:txBody>
      <dsp:txXfrm>
        <a:off x="10203525" y="2436297"/>
        <a:ext cx="1579501" cy="315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E7A0D-F16E-49A3-81FF-0D42A718EC9B}">
      <dsp:nvSpPr>
        <dsp:cNvPr id="0" name=""/>
        <dsp:cNvSpPr/>
      </dsp:nvSpPr>
      <dsp:spPr>
        <a:xfrm>
          <a:off x="5998184" y="1090638"/>
          <a:ext cx="222293" cy="109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295"/>
              </a:lnTo>
              <a:lnTo>
                <a:pt x="222293" y="1092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23F8A-D375-43CC-B9C8-BE0A8BA3CEC1}">
      <dsp:nvSpPr>
        <dsp:cNvPr id="0" name=""/>
        <dsp:cNvSpPr/>
      </dsp:nvSpPr>
      <dsp:spPr>
        <a:xfrm>
          <a:off x="5775890" y="1090638"/>
          <a:ext cx="222293" cy="1092295"/>
        </a:xfrm>
        <a:custGeom>
          <a:avLst/>
          <a:gdLst/>
          <a:ahLst/>
          <a:cxnLst/>
          <a:rect l="0" t="0" r="0" b="0"/>
          <a:pathLst>
            <a:path>
              <a:moveTo>
                <a:pt x="222293" y="0"/>
              </a:moveTo>
              <a:lnTo>
                <a:pt x="222293" y="1092295"/>
              </a:lnTo>
              <a:lnTo>
                <a:pt x="0" y="1092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FE6D-BC17-4772-B0F6-A1318B18AEA1}">
      <dsp:nvSpPr>
        <dsp:cNvPr id="0" name=""/>
        <dsp:cNvSpPr/>
      </dsp:nvSpPr>
      <dsp:spPr>
        <a:xfrm>
          <a:off x="5998184" y="1090638"/>
          <a:ext cx="3106236" cy="2187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304"/>
              </a:lnTo>
              <a:lnTo>
                <a:pt x="3106236" y="1965304"/>
              </a:lnTo>
              <a:lnTo>
                <a:pt x="3106236" y="2187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C0024-7918-4AAA-ACF1-50B78E831439}">
      <dsp:nvSpPr>
        <dsp:cNvPr id="0" name=""/>
        <dsp:cNvSpPr/>
      </dsp:nvSpPr>
      <dsp:spPr>
        <a:xfrm>
          <a:off x="2942327" y="1090638"/>
          <a:ext cx="3055856" cy="2176670"/>
        </a:xfrm>
        <a:custGeom>
          <a:avLst/>
          <a:gdLst/>
          <a:ahLst/>
          <a:cxnLst/>
          <a:rect l="0" t="0" r="0" b="0"/>
          <a:pathLst>
            <a:path>
              <a:moveTo>
                <a:pt x="3055856" y="0"/>
              </a:moveTo>
              <a:lnTo>
                <a:pt x="3055856" y="1954377"/>
              </a:lnTo>
              <a:lnTo>
                <a:pt x="0" y="1954377"/>
              </a:lnTo>
              <a:lnTo>
                <a:pt x="0" y="217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0013E-3AA6-44AD-A1EA-28A5CDAEB861}">
      <dsp:nvSpPr>
        <dsp:cNvPr id="0" name=""/>
        <dsp:cNvSpPr/>
      </dsp:nvSpPr>
      <dsp:spPr>
        <a:xfrm>
          <a:off x="3372709" y="137952"/>
          <a:ext cx="5250949" cy="95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443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GESTÃO DOS ESPAÇOS EDUCATIVOS E SEUS ATORES</a:t>
          </a:r>
          <a:endParaRPr lang="pt-BR" sz="1800" kern="1200" dirty="0"/>
        </a:p>
      </dsp:txBody>
      <dsp:txXfrm>
        <a:off x="3372709" y="137952"/>
        <a:ext cx="5250949" cy="952686"/>
      </dsp:txXfrm>
    </dsp:sp>
    <dsp:sp modelId="{3C42C1F3-C587-4192-BF90-D0B6FF4205D1}">
      <dsp:nvSpPr>
        <dsp:cNvPr id="0" name=""/>
        <dsp:cNvSpPr/>
      </dsp:nvSpPr>
      <dsp:spPr>
        <a:xfrm>
          <a:off x="7279090" y="638686"/>
          <a:ext cx="2527378" cy="44858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Funções e Atribuições</a:t>
          </a:r>
        </a:p>
      </dsp:txBody>
      <dsp:txXfrm>
        <a:off x="7279090" y="638686"/>
        <a:ext cx="2527378" cy="448584"/>
      </dsp:txXfrm>
    </dsp:sp>
    <dsp:sp modelId="{C9F9F191-F26E-4C48-9081-C631DE11D215}">
      <dsp:nvSpPr>
        <dsp:cNvPr id="0" name=""/>
        <dsp:cNvSpPr/>
      </dsp:nvSpPr>
      <dsp:spPr>
        <a:xfrm>
          <a:off x="58383" y="3267308"/>
          <a:ext cx="5767887" cy="2892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443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600" kern="1200" dirty="0"/>
            <a:t>Garantir que os serviços, materiais e patrimônios sejam adequados e suficientes às necessidades das ações e dos projetos da escola.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600" kern="1200" dirty="0"/>
            <a:t>Elaborar um plano de contratação e de gerenciamento de serviços.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600" kern="1200" dirty="0"/>
            <a:t>Elaborar plano de aquisição e de registro e controle de consumo de materiais.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600" kern="1200" dirty="0"/>
            <a:t>Elaborar plano para </a:t>
          </a:r>
          <a:r>
            <a:rPr lang="pt-BR" sz="1600" kern="1200" dirty="0" err="1"/>
            <a:t>patrimoniar</a:t>
          </a:r>
          <a:r>
            <a:rPr lang="pt-BR" sz="1600" kern="1200" dirty="0"/>
            <a:t>, para a manutenção, a preservação, descarte e baixa de patrimônio.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600" kern="1200" dirty="0"/>
            <a:t>Engajar a comunidade escolar na economia de materiais e preservação do patrimônio.</a:t>
          </a:r>
        </a:p>
      </dsp:txBody>
      <dsp:txXfrm>
        <a:off x="58383" y="3267308"/>
        <a:ext cx="5767887" cy="2892535"/>
      </dsp:txXfrm>
    </dsp:sp>
    <dsp:sp modelId="{E5B38D1D-223B-45F8-ADCC-65625D21E9E4}">
      <dsp:nvSpPr>
        <dsp:cNvPr id="0" name=""/>
        <dsp:cNvSpPr/>
      </dsp:nvSpPr>
      <dsp:spPr>
        <a:xfrm>
          <a:off x="3155695" y="2929517"/>
          <a:ext cx="2654743" cy="33504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CAPACIDADE DE</a:t>
          </a:r>
        </a:p>
      </dsp:txBody>
      <dsp:txXfrm>
        <a:off x="3155695" y="2929517"/>
        <a:ext cx="2654743" cy="335040"/>
      </dsp:txXfrm>
    </dsp:sp>
    <dsp:sp modelId="{A6C90F6A-67D4-4F46-89D1-28BAF19248EF}">
      <dsp:nvSpPr>
        <dsp:cNvPr id="0" name=""/>
        <dsp:cNvSpPr/>
      </dsp:nvSpPr>
      <dsp:spPr>
        <a:xfrm>
          <a:off x="6349794" y="3278236"/>
          <a:ext cx="5509252" cy="2791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443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Conceitos, características e processos de gestão de serviços, de materiais e de patrimônio (material e imaterial) na administração pública.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t-BR" sz="1600" kern="1200" dirty="0"/>
            <a:t>Aspectos legais inerentes à contratação de serviços, aquisição, registro e reposição de materiais e de patrimônios, incluindo a sua preservação.</a:t>
          </a:r>
        </a:p>
      </dsp:txBody>
      <dsp:txXfrm>
        <a:off x="6349794" y="3278236"/>
        <a:ext cx="5509252" cy="2791646"/>
      </dsp:txXfrm>
    </dsp:sp>
    <dsp:sp modelId="{ACC97C16-8582-4B0B-A83D-630A84E3EABE}">
      <dsp:nvSpPr>
        <dsp:cNvPr id="0" name=""/>
        <dsp:cNvSpPr/>
      </dsp:nvSpPr>
      <dsp:spPr>
        <a:xfrm>
          <a:off x="6368890" y="2938256"/>
          <a:ext cx="2539914" cy="31756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CONHECIMENTO DE</a:t>
          </a:r>
        </a:p>
      </dsp:txBody>
      <dsp:txXfrm>
        <a:off x="6368890" y="2938256"/>
        <a:ext cx="2539914" cy="317562"/>
      </dsp:txXfrm>
    </dsp:sp>
    <dsp:sp modelId="{5B5A7F54-4548-4DF5-9493-2510316D7D01}">
      <dsp:nvSpPr>
        <dsp:cNvPr id="0" name=""/>
        <dsp:cNvSpPr/>
      </dsp:nvSpPr>
      <dsp:spPr>
        <a:xfrm>
          <a:off x="254549" y="1706590"/>
          <a:ext cx="5521341" cy="95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443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O PAPEL DO DIRETOR NA GESTÃO DOS ESPAÇOS EDUCATIVOS</a:t>
          </a:r>
          <a:endParaRPr lang="pt-BR" sz="1800" kern="1200" dirty="0"/>
        </a:p>
      </dsp:txBody>
      <dsp:txXfrm>
        <a:off x="254549" y="1706590"/>
        <a:ext cx="5521341" cy="952686"/>
      </dsp:txXfrm>
    </dsp:sp>
    <dsp:sp modelId="{861C2646-AEA5-4FA1-BE63-A896EB5FB372}">
      <dsp:nvSpPr>
        <dsp:cNvPr id="0" name=""/>
        <dsp:cNvSpPr/>
      </dsp:nvSpPr>
      <dsp:spPr>
        <a:xfrm>
          <a:off x="0" y="2321266"/>
          <a:ext cx="2381863" cy="45459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Resolução SE n. 56/2016</a:t>
          </a:r>
          <a:r>
            <a:rPr lang="pt-BR" sz="1400" kern="1200" dirty="0"/>
            <a:t>:</a:t>
          </a:r>
          <a:endParaRPr lang="pt-BR" sz="1200" b="1" kern="1200" dirty="0"/>
        </a:p>
      </dsp:txBody>
      <dsp:txXfrm>
        <a:off x="0" y="2321266"/>
        <a:ext cx="2381863" cy="454599"/>
      </dsp:txXfrm>
    </dsp:sp>
    <dsp:sp modelId="{85CE9E2E-8283-4AFF-B991-DF0C618B1DB0}">
      <dsp:nvSpPr>
        <dsp:cNvPr id="0" name=""/>
        <dsp:cNvSpPr/>
      </dsp:nvSpPr>
      <dsp:spPr>
        <a:xfrm>
          <a:off x="6220477" y="1706590"/>
          <a:ext cx="5834201" cy="95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443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SERVIÇOS, MATERIAIS E PATRIMÔNIO</a:t>
          </a:r>
          <a:endParaRPr lang="pt-BR" sz="2000" kern="1200" dirty="0"/>
        </a:p>
      </dsp:txBody>
      <dsp:txXfrm>
        <a:off x="6220477" y="1706590"/>
        <a:ext cx="5834201" cy="952686"/>
      </dsp:txXfrm>
    </dsp:sp>
    <dsp:sp modelId="{33167E50-F911-4CCA-ADC7-73282613E42F}">
      <dsp:nvSpPr>
        <dsp:cNvPr id="0" name=""/>
        <dsp:cNvSpPr/>
      </dsp:nvSpPr>
      <dsp:spPr>
        <a:xfrm>
          <a:off x="10357817" y="2288511"/>
          <a:ext cx="1834182" cy="36609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NORMATIZAÇÃO</a:t>
          </a:r>
        </a:p>
      </dsp:txBody>
      <dsp:txXfrm>
        <a:off x="10357817" y="2288511"/>
        <a:ext cx="1834182" cy="366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44C5-3401-4354-8743-2B36013FE983}">
      <dsp:nvSpPr>
        <dsp:cNvPr id="0" name=""/>
        <dsp:cNvSpPr/>
      </dsp:nvSpPr>
      <dsp:spPr>
        <a:xfrm>
          <a:off x="3259423" y="-405295"/>
          <a:ext cx="5788055" cy="5788055"/>
        </a:xfrm>
        <a:prstGeom prst="circularArrow">
          <a:avLst>
            <a:gd name="adj1" fmla="val 5274"/>
            <a:gd name="adj2" fmla="val 312630"/>
            <a:gd name="adj3" fmla="val 12791291"/>
            <a:gd name="adj4" fmla="val 18031130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D779E-7A0A-4416-A531-2F201F555755}">
      <dsp:nvSpPr>
        <dsp:cNvPr id="0" name=""/>
        <dsp:cNvSpPr/>
      </dsp:nvSpPr>
      <dsp:spPr>
        <a:xfrm>
          <a:off x="4357235" y="161175"/>
          <a:ext cx="3801611" cy="945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1800" kern="1200" dirty="0"/>
            <a:t>Disponibilizar o espaço da escola para as atividades comunitárias </a:t>
          </a:r>
        </a:p>
      </dsp:txBody>
      <dsp:txXfrm>
        <a:off x="4403403" y="207343"/>
        <a:ext cx="3709275" cy="853430"/>
      </dsp:txXfrm>
    </dsp:sp>
    <dsp:sp modelId="{1D67ECE2-6EC1-4D15-B7DF-0C24D78B9012}">
      <dsp:nvSpPr>
        <dsp:cNvPr id="0" name=""/>
        <dsp:cNvSpPr/>
      </dsp:nvSpPr>
      <dsp:spPr>
        <a:xfrm>
          <a:off x="7104772" y="1222061"/>
          <a:ext cx="4794001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Escola assumir o protagonismo educativo em ações extramuros.</a:t>
          </a:r>
        </a:p>
      </dsp:txBody>
      <dsp:txXfrm>
        <a:off x="7159510" y="1276799"/>
        <a:ext cx="4684525" cy="1011844"/>
      </dsp:txXfrm>
    </dsp:sp>
    <dsp:sp modelId="{E9AE42DD-CE39-4AD1-B8D7-C10968D8C6FB}">
      <dsp:nvSpPr>
        <dsp:cNvPr id="0" name=""/>
        <dsp:cNvSpPr/>
      </dsp:nvSpPr>
      <dsp:spPr>
        <a:xfrm>
          <a:off x="6959016" y="3457379"/>
          <a:ext cx="4450205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Conhecer a realidade dos estudantes e produzam, com eles, ações educativas articuladas com a comunidade.</a:t>
          </a:r>
        </a:p>
      </dsp:txBody>
      <dsp:txXfrm>
        <a:off x="7013754" y="3512117"/>
        <a:ext cx="4340729" cy="1011844"/>
      </dsp:txXfrm>
    </dsp:sp>
    <dsp:sp modelId="{430E3873-3B52-49AE-BAED-841C1391FF5E}">
      <dsp:nvSpPr>
        <dsp:cNvPr id="0" name=""/>
        <dsp:cNvSpPr/>
      </dsp:nvSpPr>
      <dsp:spPr>
        <a:xfrm>
          <a:off x="4026306" y="4654579"/>
          <a:ext cx="3956801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Ação articulada: identificar os problemas, propor soluções e criar estratégias de engajamento.</a:t>
          </a:r>
        </a:p>
      </dsp:txBody>
      <dsp:txXfrm>
        <a:off x="4081044" y="4709317"/>
        <a:ext cx="3847325" cy="1011844"/>
      </dsp:txXfrm>
    </dsp:sp>
    <dsp:sp modelId="{A96F7831-8953-4D29-A1D4-214B10912C59}">
      <dsp:nvSpPr>
        <dsp:cNvPr id="0" name=""/>
        <dsp:cNvSpPr/>
      </dsp:nvSpPr>
      <dsp:spPr>
        <a:xfrm>
          <a:off x="340803" y="3399515"/>
          <a:ext cx="5015283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Diretor:  liderar, envolver e sensibilizar a comunidade para conservação e preservação do patrimônio, dos recursos, de planejamento e de intervenção nos espaços educativos, dentro e fora da escola.</a:t>
          </a:r>
        </a:p>
      </dsp:txBody>
      <dsp:txXfrm>
        <a:off x="395541" y="3454253"/>
        <a:ext cx="4905807" cy="1011844"/>
      </dsp:txXfrm>
    </dsp:sp>
    <dsp:sp modelId="{9017C27F-1915-4718-8DF8-3C7C4AD088B8}">
      <dsp:nvSpPr>
        <dsp:cNvPr id="0" name=""/>
        <dsp:cNvSpPr/>
      </dsp:nvSpPr>
      <dsp:spPr>
        <a:xfrm>
          <a:off x="192255" y="1337817"/>
          <a:ext cx="4803084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Incorporar e materializar ações de manutenção e preservação do patrimônio escolar com forte envolvimento comunitário, criar relações de engajamento e responsabilização de todos.</a:t>
          </a:r>
        </a:p>
      </dsp:txBody>
      <dsp:txXfrm>
        <a:off x="246993" y="1392555"/>
        <a:ext cx="4693608" cy="1011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44C5-3401-4354-8743-2B36013FE983}">
      <dsp:nvSpPr>
        <dsp:cNvPr id="0" name=""/>
        <dsp:cNvSpPr/>
      </dsp:nvSpPr>
      <dsp:spPr>
        <a:xfrm>
          <a:off x="3158168" y="-405295"/>
          <a:ext cx="5788055" cy="5788055"/>
        </a:xfrm>
        <a:prstGeom prst="circularArrow">
          <a:avLst>
            <a:gd name="adj1" fmla="val 5274"/>
            <a:gd name="adj2" fmla="val 312630"/>
            <a:gd name="adj3" fmla="val 12791291"/>
            <a:gd name="adj4" fmla="val 18031130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D779E-7A0A-4416-A531-2F201F555755}">
      <dsp:nvSpPr>
        <dsp:cNvPr id="0" name=""/>
        <dsp:cNvSpPr/>
      </dsp:nvSpPr>
      <dsp:spPr>
        <a:xfrm>
          <a:off x="4255980" y="161175"/>
          <a:ext cx="3801611" cy="945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800"/>
            <a:buNone/>
          </a:pPr>
          <a:r>
            <a:rPr lang="pt-BR" sz="1600" kern="1200" dirty="0"/>
            <a:t>Formado pela memória dos indivíduos da comunidade que, ao longo dos anos, compartilharam o mesmo espaço escolar</a:t>
          </a:r>
        </a:p>
      </dsp:txBody>
      <dsp:txXfrm>
        <a:off x="4302148" y="207343"/>
        <a:ext cx="3709275" cy="853430"/>
      </dsp:txXfrm>
    </dsp:sp>
    <dsp:sp modelId="{1D67ECE2-6EC1-4D15-B7DF-0C24D78B9012}">
      <dsp:nvSpPr>
        <dsp:cNvPr id="0" name=""/>
        <dsp:cNvSpPr/>
      </dsp:nvSpPr>
      <dsp:spPr>
        <a:xfrm>
          <a:off x="6963642" y="1433818"/>
          <a:ext cx="4794001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Esses personagens são produtores da história da instituição, que pode ser recuperada por meio de fotos, textos ou depoimentos. </a:t>
          </a:r>
        </a:p>
      </dsp:txBody>
      <dsp:txXfrm>
        <a:off x="7018380" y="1488556"/>
        <a:ext cx="4684525" cy="1011844"/>
      </dsp:txXfrm>
    </dsp:sp>
    <dsp:sp modelId="{E9AE42DD-CE39-4AD1-B8D7-C10968D8C6FB}">
      <dsp:nvSpPr>
        <dsp:cNvPr id="0" name=""/>
        <dsp:cNvSpPr/>
      </dsp:nvSpPr>
      <dsp:spPr>
        <a:xfrm>
          <a:off x="6853064" y="3369901"/>
          <a:ext cx="4995368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Os relatos dessas pessoas registram hábitos e costumes vigentes em diferentes épocas em um mesmo espaço, que vão criando o que chamamos de tradição</a:t>
          </a:r>
        </a:p>
      </dsp:txBody>
      <dsp:txXfrm>
        <a:off x="6907802" y="3424639"/>
        <a:ext cx="4885892" cy="1011844"/>
      </dsp:txXfrm>
    </dsp:sp>
    <dsp:sp modelId="{430E3873-3B52-49AE-BAED-841C1391FF5E}">
      <dsp:nvSpPr>
        <dsp:cNvPr id="0" name=""/>
        <dsp:cNvSpPr/>
      </dsp:nvSpPr>
      <dsp:spPr>
        <a:xfrm>
          <a:off x="3109548" y="4654579"/>
          <a:ext cx="5587806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50" kern="1200" dirty="0"/>
            <a:t>As ações de valorização do patrimônio imaterial desenvolvem nos sujeitos uma relação de pertencimento ao espaço escolar que reforça os vínculos e o engajamento da escola na concretização da PP</a:t>
          </a:r>
        </a:p>
      </dsp:txBody>
      <dsp:txXfrm>
        <a:off x="3164286" y="4709317"/>
        <a:ext cx="5478330" cy="1011844"/>
      </dsp:txXfrm>
    </dsp:sp>
    <dsp:sp modelId="{A96F7831-8953-4D29-A1D4-214B10912C59}">
      <dsp:nvSpPr>
        <dsp:cNvPr id="0" name=""/>
        <dsp:cNvSpPr/>
      </dsp:nvSpPr>
      <dsp:spPr>
        <a:xfrm>
          <a:off x="260997" y="3395108"/>
          <a:ext cx="4811629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Diante das demandas da sociedade atual, os espaços e ambientes escolares precisam ser repensados</a:t>
          </a:r>
        </a:p>
      </dsp:txBody>
      <dsp:txXfrm>
        <a:off x="315735" y="3449846"/>
        <a:ext cx="4702153" cy="1011844"/>
      </dsp:txXfrm>
    </dsp:sp>
    <dsp:sp modelId="{9017C27F-1915-4718-8DF8-3C7C4AD088B8}">
      <dsp:nvSpPr>
        <dsp:cNvPr id="0" name=""/>
        <dsp:cNvSpPr/>
      </dsp:nvSpPr>
      <dsp:spPr>
        <a:xfrm>
          <a:off x="159166" y="1448906"/>
          <a:ext cx="4803084" cy="1121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Todos os espaços da escola são educativos e que a comunidade, a cidade e as instituições do entorno escolar também devem ser consideradas</a:t>
          </a:r>
        </a:p>
      </dsp:txBody>
      <dsp:txXfrm>
        <a:off x="213904" y="1503644"/>
        <a:ext cx="4693608" cy="1011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3258A-7390-41DD-82B4-606942C5CB86}">
      <dsp:nvSpPr>
        <dsp:cNvPr id="0" name=""/>
        <dsp:cNvSpPr/>
      </dsp:nvSpPr>
      <dsp:spPr>
        <a:xfrm>
          <a:off x="1603765" y="353"/>
          <a:ext cx="8355577" cy="4869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O PAPEL DO DIRETOR NA GESTÃO DOS ESPAÇOS EDUCATIVOS</a:t>
          </a:r>
          <a:endParaRPr lang="pt-BR" sz="1600" kern="1200" dirty="0"/>
        </a:p>
      </dsp:txBody>
      <dsp:txXfrm>
        <a:off x="1618028" y="14616"/>
        <a:ext cx="8327051" cy="458445"/>
      </dsp:txXfrm>
    </dsp:sp>
    <dsp:sp modelId="{1A0C5991-104E-46AC-BE47-8BF5D1D8EFE4}">
      <dsp:nvSpPr>
        <dsp:cNvPr id="0" name=""/>
        <dsp:cNvSpPr/>
      </dsp:nvSpPr>
      <dsp:spPr>
        <a:xfrm rot="1197604">
          <a:off x="6613476" y="796081"/>
          <a:ext cx="1846594" cy="1704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6664608" y="830169"/>
        <a:ext cx="1744330" cy="102264"/>
      </dsp:txXfrm>
    </dsp:sp>
    <dsp:sp modelId="{0414DBA9-5B13-4911-BBC7-3035949092C9}">
      <dsp:nvSpPr>
        <dsp:cNvPr id="0" name=""/>
        <dsp:cNvSpPr/>
      </dsp:nvSpPr>
      <dsp:spPr>
        <a:xfrm>
          <a:off x="7020879" y="1275278"/>
          <a:ext cx="4542228" cy="4869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GESTÃO DOS RECURSOS E DO PATRIMÔNIO NA PRÁTICA</a:t>
          </a:r>
          <a:endParaRPr lang="pt-BR" sz="1300" kern="1200" dirty="0"/>
        </a:p>
      </dsp:txBody>
      <dsp:txXfrm>
        <a:off x="7035142" y="1289541"/>
        <a:ext cx="4513702" cy="458445"/>
      </dsp:txXfrm>
    </dsp:sp>
    <dsp:sp modelId="{DC1C211F-B1FB-4082-849F-1B75F7DB6764}">
      <dsp:nvSpPr>
        <dsp:cNvPr id="0" name=""/>
        <dsp:cNvSpPr/>
      </dsp:nvSpPr>
      <dsp:spPr>
        <a:xfrm rot="10742067">
          <a:off x="4913515" y="1491777"/>
          <a:ext cx="1846594" cy="1704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0800000">
        <a:off x="4964647" y="1525865"/>
        <a:ext cx="1744330" cy="102264"/>
      </dsp:txXfrm>
    </dsp:sp>
    <dsp:sp modelId="{CB86082A-5A63-4E87-85D5-2C50737968A7}">
      <dsp:nvSpPr>
        <dsp:cNvPr id="0" name=""/>
        <dsp:cNvSpPr/>
      </dsp:nvSpPr>
      <dsp:spPr>
        <a:xfrm>
          <a:off x="29466" y="1392427"/>
          <a:ext cx="4623280" cy="4869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AUTONOMIA ESCOLAR E A GESTÃO DO PATRIMÔNIO </a:t>
          </a:r>
          <a:endParaRPr lang="pt-BR" sz="1300" kern="1200" dirty="0"/>
        </a:p>
      </dsp:txBody>
      <dsp:txXfrm>
        <a:off x="43729" y="1406690"/>
        <a:ext cx="4594754" cy="458445"/>
      </dsp:txXfrm>
    </dsp:sp>
    <dsp:sp modelId="{A02163C9-A504-445A-9235-9AC8838E7C87}">
      <dsp:nvSpPr>
        <dsp:cNvPr id="0" name=""/>
        <dsp:cNvSpPr/>
      </dsp:nvSpPr>
      <dsp:spPr>
        <a:xfrm rot="20278246">
          <a:off x="3138032" y="854656"/>
          <a:ext cx="1846594" cy="17044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3189164" y="888744"/>
        <a:ext cx="1744330" cy="102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DA67-C09E-47D7-AEE4-6F3E030D2560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DD952-9FC2-40D5-B383-517F1A8E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52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85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70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46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7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1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75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Reflexões propostas após o estudo ( preparação pra a CVA):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r>
              <a:rPr lang="pt-BR" dirty="0"/>
              <a:t>Com base no que você estudou até agora, cabe indagar:</a:t>
            </a:r>
          </a:p>
          <a:p>
            <a:endParaRPr lang="pt-BR" dirty="0"/>
          </a:p>
          <a:p>
            <a:pPr lvl="0"/>
            <a:r>
              <a:rPr lang="pt-BR" dirty="0"/>
              <a:t>Até que ponto as formas vigentes de organização do espaço escolar são facilitadoras ou limitadoras do desenvolvimento da aprendizagem?</a:t>
            </a:r>
          </a:p>
          <a:p>
            <a:pPr lvl="0"/>
            <a:r>
              <a:rPr lang="pt-BR" sz="1800" b="0" dirty="0"/>
              <a:t>O que pensam os estudantes sobre a escola e sobre as formas vigentes de organização do espaço escolar?</a:t>
            </a:r>
          </a:p>
          <a:p>
            <a:pPr lvl="0"/>
            <a:r>
              <a:rPr lang="pt-BR" sz="1800" b="0" dirty="0"/>
              <a:t>Como deve ser a liderança e a ação do diretor de escola frente à expectativa de estudantes, professores, funcionários, pais/responsáveis e comunidade escolar em relação à organização dos espaços?</a:t>
            </a:r>
          </a:p>
          <a:p>
            <a:r>
              <a:rPr lang="pt-BR" sz="1800" b="0" dirty="0"/>
              <a:t>Colocadas essas questões, cabem as reflexões:</a:t>
            </a:r>
          </a:p>
          <a:p>
            <a:pPr lvl="0"/>
            <a:r>
              <a:rPr lang="pt-BR" sz="1800" b="0" dirty="0"/>
              <a:t>Como estão organizados os espaços e ambientes na escola onde você está atuando como diretor?</a:t>
            </a:r>
          </a:p>
          <a:p>
            <a:pPr lvl="0"/>
            <a:r>
              <a:rPr lang="pt-BR" sz="1800" b="0" dirty="0"/>
              <a:t>Até que ponto a organização dos espaços da escola facilitam ou dificultam os processos de aprendizagem e de ensino?</a:t>
            </a:r>
          </a:p>
          <a:p>
            <a:pPr lvl="0"/>
            <a:r>
              <a:rPr lang="pt-BR" sz="1800" b="0" dirty="0"/>
              <a:t>Em que medida a organização das salas de aula pelos professores está ajudando no desenvolvimento da aprendizagem dos estudantes?</a:t>
            </a:r>
          </a:p>
          <a:p>
            <a:pPr lvl="0"/>
            <a:r>
              <a:rPr lang="pt-BR" sz="1800" b="0" dirty="0"/>
              <a:t>Essas questões são pontos de discussão durante as reuniões da equipe gestora e da equipe pedagógica, como as </a:t>
            </a:r>
            <a:r>
              <a:rPr lang="pt-BR" sz="1800" b="0" dirty="0" err="1"/>
              <a:t>ATPCs</a:t>
            </a:r>
            <a:r>
              <a:rPr lang="pt-BR" sz="1800" b="0" dirty="0"/>
              <a:t>, e durante as reuniões com a comunidade escolar?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17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45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23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46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5/21/2020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1031131" y="2485910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/>
              <a:r>
                <a:rPr lang="pt-BR" sz="4000" b="1" dirty="0"/>
                <a:t>GESTÃO DO ESPAÇO FÍSICO E DO PATRIMÔNIO ESCOLAR</a:t>
              </a: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 </a:t>
            </a:r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815920-F969-4C74-97C7-06B0248B95A2}"/>
              </a:ext>
            </a:extLst>
          </p:cNvPr>
          <p:cNvSpPr/>
          <p:nvPr/>
        </p:nvSpPr>
        <p:spPr>
          <a:xfrm>
            <a:off x="530578" y="3286210"/>
            <a:ext cx="10823222" cy="203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	</a:t>
            </a:r>
            <a:r>
              <a:rPr lang="pt-BR" b="1" dirty="0"/>
              <a:t>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b="1" dirty="0"/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7A21E3E-95BB-478F-AAD9-9E419EFBF729}"/>
              </a:ext>
            </a:extLst>
          </p:cNvPr>
          <p:cNvPicPr/>
          <p:nvPr/>
        </p:nvPicPr>
        <p:blipFill rotWithShape="1">
          <a:blip r:embed="rId4"/>
          <a:srcRect l="34129" t="46159" r="9024" b="25841"/>
          <a:stretch/>
        </p:blipFill>
        <p:spPr bwMode="auto">
          <a:xfrm>
            <a:off x="335668" y="2769456"/>
            <a:ext cx="11325754" cy="4088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53D683BD-CD0F-4EA0-B95B-20872AC7BB0B}"/>
              </a:ext>
            </a:extLst>
          </p:cNvPr>
          <p:cNvGraphicFramePr/>
          <p:nvPr/>
        </p:nvGraphicFramePr>
        <p:xfrm>
          <a:off x="335667" y="719666"/>
          <a:ext cx="11563108" cy="187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508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 </a:t>
            </a:r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815920-F969-4C74-97C7-06B0248B95A2}"/>
              </a:ext>
            </a:extLst>
          </p:cNvPr>
          <p:cNvSpPr/>
          <p:nvPr/>
        </p:nvSpPr>
        <p:spPr>
          <a:xfrm>
            <a:off x="530578" y="3286210"/>
            <a:ext cx="10823222" cy="203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	</a:t>
            </a:r>
            <a:r>
              <a:rPr lang="pt-BR" b="1" dirty="0"/>
              <a:t>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b="1" dirty="0"/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53D683BD-CD0F-4EA0-B95B-20872AC7BB0B}"/>
              </a:ext>
            </a:extLst>
          </p:cNvPr>
          <p:cNvGraphicFramePr/>
          <p:nvPr/>
        </p:nvGraphicFramePr>
        <p:xfrm>
          <a:off x="335667" y="719667"/>
          <a:ext cx="11563108" cy="151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C0C19D9-03F3-4B8A-A66C-325F45C05BCF}"/>
              </a:ext>
            </a:extLst>
          </p:cNvPr>
          <p:cNvPicPr/>
          <p:nvPr/>
        </p:nvPicPr>
        <p:blipFill rotWithShape="1">
          <a:blip r:embed="rId9"/>
          <a:srcRect l="31097" t="30672" r="12623" b="26736"/>
          <a:stretch/>
        </p:blipFill>
        <p:spPr bwMode="auto">
          <a:xfrm>
            <a:off x="185195" y="2233915"/>
            <a:ext cx="11713580" cy="4803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3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 </a:t>
            </a:r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815920-F969-4C74-97C7-06B0248B95A2}"/>
              </a:ext>
            </a:extLst>
          </p:cNvPr>
          <p:cNvSpPr/>
          <p:nvPr/>
        </p:nvSpPr>
        <p:spPr>
          <a:xfrm>
            <a:off x="530578" y="3286210"/>
            <a:ext cx="10823222" cy="203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	</a:t>
            </a:r>
            <a:r>
              <a:rPr lang="pt-BR" b="1" dirty="0"/>
              <a:t>	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b="1" dirty="0"/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C6FDB7-4C28-4A4A-BE9C-C1D8760E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489" y="1402231"/>
            <a:ext cx="9213448" cy="5618624"/>
          </a:xfrm>
          <a:prstGeom prst="rect">
            <a:avLst/>
          </a:prstGeom>
        </p:spPr>
      </p:pic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xmlns="" id="{9BD53DD8-46EB-4E18-8EB5-310FA4D6A51D}"/>
              </a:ext>
            </a:extLst>
          </p:cNvPr>
          <p:cNvSpPr txBox="1"/>
          <p:nvPr/>
        </p:nvSpPr>
        <p:spPr>
          <a:xfrm>
            <a:off x="13157" y="652795"/>
            <a:ext cx="3482396" cy="10257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/>
              <a:t>PLANO DE ENGAJAMENTO</a:t>
            </a:r>
          </a:p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000" kern="1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6112A3C-FEBD-462C-9571-EECADB6221D4}"/>
              </a:ext>
            </a:extLst>
          </p:cNvPr>
          <p:cNvSpPr/>
          <p:nvPr/>
        </p:nvSpPr>
        <p:spPr>
          <a:xfrm>
            <a:off x="13157" y="549275"/>
            <a:ext cx="12025032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/>
              <a:t>PLANO DE ENGAJAMENTO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As ações de valorização do patrimônio imaterial desenvolvem nos sujeitos uma relação de pertencimento ao espaço escolar que reforça os vínculos e o engajamento da escola na concretização da PP</a:t>
            </a:r>
          </a:p>
        </p:txBody>
      </p:sp>
    </p:spTree>
    <p:extLst>
      <p:ext uri="{BB962C8B-B14F-4D97-AF65-F5344CB8AC3E}">
        <p14:creationId xmlns:p14="http://schemas.microsoft.com/office/powerpoint/2010/main" val="126263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36965FE-E2AB-4524-937C-AB5320FF6977}"/>
              </a:ext>
            </a:extLst>
          </p:cNvPr>
          <p:cNvGraphicFramePr/>
          <p:nvPr/>
        </p:nvGraphicFramePr>
        <p:xfrm>
          <a:off x="204486" y="549275"/>
          <a:ext cx="11783027" cy="61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E3896DB0-7AB5-41D2-991A-3998924D4FB0}"/>
              </a:ext>
            </a:extLst>
          </p:cNvPr>
          <p:cNvSpPr/>
          <p:nvPr/>
        </p:nvSpPr>
        <p:spPr>
          <a:xfrm>
            <a:off x="2314937" y="3042719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98B4EF-94C2-4192-965A-BFD16BC09A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2525"/>
          <a:stretch/>
        </p:blipFill>
        <p:spPr>
          <a:xfrm>
            <a:off x="6096000" y="5622115"/>
            <a:ext cx="5545479" cy="462986"/>
          </a:xfrm>
          <a:prstGeom prst="rect">
            <a:avLst/>
          </a:prstGeom>
        </p:spPr>
      </p:pic>
      <p:sp>
        <p:nvSpPr>
          <p:cNvPr id="9" name="Heptágono 8">
            <a:extLst>
              <a:ext uri="{FF2B5EF4-FFF2-40B4-BE49-F238E27FC236}">
                <a16:creationId xmlns:a16="http://schemas.microsoft.com/office/drawing/2014/main" xmlns="" id="{1A9150EA-E267-42BF-8D77-A1AA285741F7}"/>
              </a:ext>
            </a:extLst>
          </p:cNvPr>
          <p:cNvSpPr/>
          <p:nvPr/>
        </p:nvSpPr>
        <p:spPr>
          <a:xfrm>
            <a:off x="10688256" y="6343211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0" name="Heptágono 9">
            <a:extLst>
              <a:ext uri="{FF2B5EF4-FFF2-40B4-BE49-F238E27FC236}">
                <a16:creationId xmlns:a16="http://schemas.microsoft.com/office/drawing/2014/main" xmlns="" id="{E2C04772-5AC8-4201-8DEF-D8794FC31485}"/>
              </a:ext>
            </a:extLst>
          </p:cNvPr>
          <p:cNvSpPr/>
          <p:nvPr/>
        </p:nvSpPr>
        <p:spPr>
          <a:xfrm>
            <a:off x="4589363" y="6343211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1" name="Heptágono 10">
            <a:extLst>
              <a:ext uri="{FF2B5EF4-FFF2-40B4-BE49-F238E27FC236}">
                <a16:creationId xmlns:a16="http://schemas.microsoft.com/office/drawing/2014/main" xmlns="" id="{FFDBFFFC-60B9-4D73-8C07-D2AAE28B7EF8}"/>
              </a:ext>
            </a:extLst>
          </p:cNvPr>
          <p:cNvSpPr/>
          <p:nvPr/>
        </p:nvSpPr>
        <p:spPr>
          <a:xfrm>
            <a:off x="9360060" y="3029579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82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36965FE-E2AB-4524-937C-AB5320FF6977}"/>
              </a:ext>
            </a:extLst>
          </p:cNvPr>
          <p:cNvGraphicFramePr/>
          <p:nvPr/>
        </p:nvGraphicFramePr>
        <p:xfrm>
          <a:off x="204486" y="549275"/>
          <a:ext cx="11783027" cy="61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eptágono 7">
            <a:extLst>
              <a:ext uri="{FF2B5EF4-FFF2-40B4-BE49-F238E27FC236}">
                <a16:creationId xmlns:a16="http://schemas.microsoft.com/office/drawing/2014/main" xmlns="" id="{4FB54BDA-ABEE-44B2-A5BF-20AAF24C8E40}"/>
              </a:ext>
            </a:extLst>
          </p:cNvPr>
          <p:cNvSpPr/>
          <p:nvPr/>
        </p:nvSpPr>
        <p:spPr>
          <a:xfrm>
            <a:off x="5742973" y="2941270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9" name="Heptágono 8">
            <a:extLst>
              <a:ext uri="{FF2B5EF4-FFF2-40B4-BE49-F238E27FC236}">
                <a16:creationId xmlns:a16="http://schemas.microsoft.com/office/drawing/2014/main" xmlns="" id="{072C354F-7AB8-49B3-A5ED-5866D8F52B4B}"/>
              </a:ext>
            </a:extLst>
          </p:cNvPr>
          <p:cNvSpPr/>
          <p:nvPr/>
        </p:nvSpPr>
        <p:spPr>
          <a:xfrm>
            <a:off x="5552474" y="6298308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0" name="Heptágono 9">
            <a:extLst>
              <a:ext uri="{FF2B5EF4-FFF2-40B4-BE49-F238E27FC236}">
                <a16:creationId xmlns:a16="http://schemas.microsoft.com/office/drawing/2014/main" xmlns="" id="{098B7D81-F9BA-4D59-8350-1E9B1285C8E0}"/>
              </a:ext>
            </a:extLst>
          </p:cNvPr>
          <p:cNvSpPr/>
          <p:nvPr/>
        </p:nvSpPr>
        <p:spPr>
          <a:xfrm>
            <a:off x="11064919" y="6298308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273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36965FE-E2AB-4524-937C-AB5320FF6977}"/>
              </a:ext>
            </a:extLst>
          </p:cNvPr>
          <p:cNvGraphicFramePr/>
          <p:nvPr/>
        </p:nvGraphicFramePr>
        <p:xfrm>
          <a:off x="204486" y="549275"/>
          <a:ext cx="11783027" cy="61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117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369651" y="719665"/>
            <a:ext cx="11614826" cy="5778410"/>
            <a:chOff x="0" y="0"/>
            <a:chExt cx="11614826" cy="5778410"/>
          </a:xfrm>
        </p:grpSpPr>
        <p:sp>
          <p:nvSpPr>
            <p:cNvPr id="100" name="Google Shape;100;p2"/>
            <p:cNvSpPr/>
            <p:nvPr/>
          </p:nvSpPr>
          <p:spPr>
            <a:xfrm rot="-300000">
              <a:off x="35129" y="2234118"/>
              <a:ext cx="11544567" cy="1310174"/>
            </a:xfrm>
            <a:prstGeom prst="mathMinus">
              <a:avLst>
                <a:gd name="adj1" fmla="val 23520"/>
              </a:avLst>
            </a:prstGeom>
            <a:solidFill>
              <a:srgbClr val="F4B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393779" y="288920"/>
              <a:ext cx="3484447" cy="2311364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55857" y="0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6155857" y="0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de Realização do Módulo: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12/03 a </a:t>
              </a:r>
              <a:r>
                <a:rPr lang="pt-BR" sz="2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13/05/</a:t>
              </a: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36599" y="3178126"/>
              <a:ext cx="3484447" cy="2311364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2223" y="3351478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742223" y="3351478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de Realização da atividade substitutiva do EP: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18/05 a 05/06/2020</a:t>
              </a: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C751DFD-5FED-4B43-9F28-F20DE1CD5226}"/>
              </a:ext>
            </a:extLst>
          </p:cNvPr>
          <p:cNvGraphicFramePr/>
          <p:nvPr/>
        </p:nvGraphicFramePr>
        <p:xfrm>
          <a:off x="835378" y="788810"/>
          <a:ext cx="1032933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xmlns="" id="{82C40E35-5528-435A-B43D-ACA3F76736E1}"/>
              </a:ext>
            </a:extLst>
          </p:cNvPr>
          <p:cNvSpPr/>
          <p:nvPr/>
        </p:nvSpPr>
        <p:spPr>
          <a:xfrm>
            <a:off x="214490" y="857956"/>
            <a:ext cx="2799644" cy="579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: Curva para a Esquerda 7">
            <a:extLst>
              <a:ext uri="{FF2B5EF4-FFF2-40B4-BE49-F238E27FC236}">
                <a16:creationId xmlns:a16="http://schemas.microsoft.com/office/drawing/2014/main" xmlns="" id="{65D58CA4-D331-40C2-BBD3-9A2F701A4621}"/>
              </a:ext>
            </a:extLst>
          </p:cNvPr>
          <p:cNvSpPr/>
          <p:nvPr/>
        </p:nvSpPr>
        <p:spPr>
          <a:xfrm>
            <a:off x="8636000" y="719666"/>
            <a:ext cx="3217333" cy="59294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C7A2C2C-72F8-4214-A5E8-D03E8E71A846}"/>
              </a:ext>
            </a:extLst>
          </p:cNvPr>
          <p:cNvSpPr txBox="1"/>
          <p:nvPr/>
        </p:nvSpPr>
        <p:spPr>
          <a:xfrm>
            <a:off x="530578" y="2828835"/>
            <a:ext cx="1772356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Estudos Autônomos e Aplicação na Escola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2F3431A-393A-465B-AF61-75B5E7FFDCB4}"/>
              </a:ext>
            </a:extLst>
          </p:cNvPr>
          <p:cNvSpPr txBox="1"/>
          <p:nvPr/>
        </p:nvSpPr>
        <p:spPr>
          <a:xfrm>
            <a:off x="9550400" y="2828835"/>
            <a:ext cx="1806222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Encontro Presencial –Supervisores Facilitadores </a:t>
            </a:r>
          </a:p>
        </p:txBody>
      </p:sp>
    </p:spTree>
    <p:extLst>
      <p:ext uri="{BB962C8B-B14F-4D97-AF65-F5344CB8AC3E}">
        <p14:creationId xmlns:p14="http://schemas.microsoft.com/office/powerpoint/2010/main" val="365193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c8a159e5_1_22"/>
          <p:cNvSpPr txBox="1">
            <a:spLocks noGrp="1"/>
          </p:cNvSpPr>
          <p:nvPr>
            <p:ph type="title"/>
          </p:nvPr>
        </p:nvSpPr>
        <p:spPr>
          <a:xfrm>
            <a:off x="4552245" y="788242"/>
            <a:ext cx="7064023" cy="79704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dirty="0"/>
              <a:t>OBJETIVOS DE APRENDIZAGEM</a:t>
            </a:r>
            <a:endParaRPr sz="4000" b="1" dirty="0"/>
          </a:p>
        </p:txBody>
      </p:sp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815920-F969-4C74-97C7-06B0248B95A2}"/>
              </a:ext>
            </a:extLst>
          </p:cNvPr>
          <p:cNvSpPr/>
          <p:nvPr/>
        </p:nvSpPr>
        <p:spPr>
          <a:xfrm>
            <a:off x="530578" y="1994665"/>
            <a:ext cx="10823222" cy="502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Compreender os conceitos de espaço escolar e espaço educativo, além de identificar os espaços e recursos existentes dentro e fora da escola.</a:t>
            </a:r>
          </a:p>
          <a:p>
            <a:pPr lvl="0"/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Identificar e relacionar as potencialidades para o redesenho do espaço escolar e o desenvolvimento de novos ecossistemas de aprendizagem.</a:t>
            </a:r>
          </a:p>
          <a:p>
            <a:pPr lvl="0"/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Analisar o quanto a organização dos espaços físicos da escola interfere no clima organizacional e, consequentemente, no rendimento escolar e nos resultados de aprendizagem.</a:t>
            </a:r>
          </a:p>
          <a:p>
            <a:pPr lvl="0"/>
            <a:endParaRPr lang="pt-B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/>
              <a:t>Buscar garantir que os serviços, materiais e bens patrimoniais sejam adequados às necessidades das ações e dos projetos da escola.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b="1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C8EF1CF-31DC-40F8-BFE5-A044AC6BF527}"/>
              </a:ext>
            </a:extLst>
          </p:cNvPr>
          <p:cNvSpPr txBox="1"/>
          <p:nvPr/>
        </p:nvSpPr>
        <p:spPr>
          <a:xfrm>
            <a:off x="124178" y="986709"/>
            <a:ext cx="3601156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ABERTURA DO MÓDULO</a:t>
            </a:r>
          </a:p>
        </p:txBody>
      </p:sp>
    </p:spTree>
    <p:extLst>
      <p:ext uri="{BB962C8B-B14F-4D97-AF65-F5344CB8AC3E}">
        <p14:creationId xmlns:p14="http://schemas.microsoft.com/office/powerpoint/2010/main" val="339582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D3793937-A452-422A-8D6D-9A911B40AA91}"/>
              </a:ext>
            </a:extLst>
          </p:cNvPr>
          <p:cNvGrpSpPr/>
          <p:nvPr/>
        </p:nvGrpSpPr>
        <p:grpSpPr>
          <a:xfrm>
            <a:off x="156880" y="617570"/>
            <a:ext cx="3828098" cy="894832"/>
            <a:chOff x="6071087" y="1027111"/>
            <a:chExt cx="2169796" cy="894832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xmlns="" id="{9C4078CF-5728-47D4-A3D0-4FB1C33E21C9}"/>
                </a:ext>
              </a:extLst>
            </p:cNvPr>
            <p:cNvSpPr/>
            <p:nvPr/>
          </p:nvSpPr>
          <p:spPr>
            <a:xfrm>
              <a:off x="6071087" y="1027111"/>
              <a:ext cx="2169796" cy="894832"/>
            </a:xfrm>
            <a:prstGeom prst="roundRect">
              <a:avLst/>
            </a:prstGeom>
            <a:ln w="38100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xmlns="" id="{28B1B78F-9C65-4680-BA5E-B4644BD6513F}"/>
                </a:ext>
              </a:extLst>
            </p:cNvPr>
            <p:cNvSpPr txBox="1"/>
            <p:nvPr/>
          </p:nvSpPr>
          <p:spPr>
            <a:xfrm>
              <a:off x="6114769" y="1070793"/>
              <a:ext cx="2082432" cy="807468"/>
            </a:xfrm>
            <a:prstGeom prst="rect">
              <a:avLst/>
            </a:prstGeom>
            <a:ln w="38100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b="1" kern="1200" dirty="0"/>
                <a:t>GESTÃO  DOS ESPAÇOS: CONCEITOS E FUNDAMENTOS </a:t>
              </a:r>
            </a:p>
          </p:txBody>
        </p:sp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B7FCF68-4D9E-41D2-A217-069A021A1F41}"/>
              </a:ext>
            </a:extLst>
          </p:cNvPr>
          <p:cNvGraphicFramePr/>
          <p:nvPr/>
        </p:nvGraphicFramePr>
        <p:xfrm>
          <a:off x="2122311" y="1064986"/>
          <a:ext cx="9912809" cy="566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Heptágono 12">
            <a:extLst>
              <a:ext uri="{FF2B5EF4-FFF2-40B4-BE49-F238E27FC236}">
                <a16:creationId xmlns:a16="http://schemas.microsoft.com/office/drawing/2014/main" xmlns="" id="{1E7C12AB-A4CC-4DA4-9E01-0559B3D6D1FF}"/>
              </a:ext>
            </a:extLst>
          </p:cNvPr>
          <p:cNvSpPr/>
          <p:nvPr/>
        </p:nvSpPr>
        <p:spPr>
          <a:xfrm>
            <a:off x="2834834" y="3143484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xmlns="" id="{0FD35FA7-7903-4EBE-879D-00BAD4B53F2E}"/>
              </a:ext>
            </a:extLst>
          </p:cNvPr>
          <p:cNvSpPr/>
          <p:nvPr/>
        </p:nvSpPr>
        <p:spPr>
          <a:xfrm>
            <a:off x="3163748" y="6289783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5" name="Heptágono 14">
            <a:extLst>
              <a:ext uri="{FF2B5EF4-FFF2-40B4-BE49-F238E27FC236}">
                <a16:creationId xmlns:a16="http://schemas.microsoft.com/office/drawing/2014/main" xmlns="" id="{BB6CC968-553E-4BD6-9BBA-BABF1E495A73}"/>
              </a:ext>
            </a:extLst>
          </p:cNvPr>
          <p:cNvSpPr/>
          <p:nvPr/>
        </p:nvSpPr>
        <p:spPr>
          <a:xfrm>
            <a:off x="10388762" y="6294914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6" name="Heptágono 15">
            <a:extLst>
              <a:ext uri="{FF2B5EF4-FFF2-40B4-BE49-F238E27FC236}">
                <a16:creationId xmlns:a16="http://schemas.microsoft.com/office/drawing/2014/main" xmlns="" id="{E8F87D71-4FB7-4C32-8C18-0EA1B9F7A12B}"/>
              </a:ext>
            </a:extLst>
          </p:cNvPr>
          <p:cNvSpPr/>
          <p:nvPr/>
        </p:nvSpPr>
        <p:spPr>
          <a:xfrm>
            <a:off x="10768655" y="4817140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7" name="Heptágono 16">
            <a:extLst>
              <a:ext uri="{FF2B5EF4-FFF2-40B4-BE49-F238E27FC236}">
                <a16:creationId xmlns:a16="http://schemas.microsoft.com/office/drawing/2014/main" xmlns="" id="{4139070C-7DCC-40B2-9A5E-9C01787D26B0}"/>
              </a:ext>
            </a:extLst>
          </p:cNvPr>
          <p:cNvSpPr/>
          <p:nvPr/>
        </p:nvSpPr>
        <p:spPr>
          <a:xfrm>
            <a:off x="10606949" y="3082238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8" name="Heptágono 17">
            <a:extLst>
              <a:ext uri="{FF2B5EF4-FFF2-40B4-BE49-F238E27FC236}">
                <a16:creationId xmlns:a16="http://schemas.microsoft.com/office/drawing/2014/main" xmlns="" id="{0DEA6AF5-1BC4-45FF-A065-F59F8A908AD6}"/>
              </a:ext>
            </a:extLst>
          </p:cNvPr>
          <p:cNvSpPr/>
          <p:nvPr/>
        </p:nvSpPr>
        <p:spPr>
          <a:xfrm>
            <a:off x="8437945" y="1665311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9" name="Heptágono 18">
            <a:extLst>
              <a:ext uri="{FF2B5EF4-FFF2-40B4-BE49-F238E27FC236}">
                <a16:creationId xmlns:a16="http://schemas.microsoft.com/office/drawing/2014/main" xmlns="" id="{025B7A45-A372-4DB0-9BD1-6BFC6F1D5D75}"/>
              </a:ext>
            </a:extLst>
          </p:cNvPr>
          <p:cNvSpPr/>
          <p:nvPr/>
        </p:nvSpPr>
        <p:spPr>
          <a:xfrm>
            <a:off x="2816650" y="4782995"/>
            <a:ext cx="328914" cy="370104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36965FE-E2AB-4524-937C-AB5320FF6977}"/>
              </a:ext>
            </a:extLst>
          </p:cNvPr>
          <p:cNvGraphicFramePr/>
          <p:nvPr/>
        </p:nvGraphicFramePr>
        <p:xfrm>
          <a:off x="204486" y="549275"/>
          <a:ext cx="11783027" cy="61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6CDD9757-1A0F-472D-8162-8D5BD7D6DB97}"/>
              </a:ext>
            </a:extLst>
          </p:cNvPr>
          <p:cNvSpPr/>
          <p:nvPr/>
        </p:nvSpPr>
        <p:spPr>
          <a:xfrm>
            <a:off x="633713" y="2277317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0" name="Heptágono 9">
            <a:extLst>
              <a:ext uri="{FF2B5EF4-FFF2-40B4-BE49-F238E27FC236}">
                <a16:creationId xmlns:a16="http://schemas.microsoft.com/office/drawing/2014/main" xmlns="" id="{684684EA-3E0D-4EEE-8513-34A397FFB303}"/>
              </a:ext>
            </a:extLst>
          </p:cNvPr>
          <p:cNvSpPr/>
          <p:nvPr/>
        </p:nvSpPr>
        <p:spPr>
          <a:xfrm>
            <a:off x="8694515" y="5732883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1" name="Heptágono 10">
            <a:extLst>
              <a:ext uri="{FF2B5EF4-FFF2-40B4-BE49-F238E27FC236}">
                <a16:creationId xmlns:a16="http://schemas.microsoft.com/office/drawing/2014/main" xmlns="" id="{1C327701-334B-4BE5-992B-3D59CD520B49}"/>
              </a:ext>
            </a:extLst>
          </p:cNvPr>
          <p:cNvSpPr/>
          <p:nvPr/>
        </p:nvSpPr>
        <p:spPr>
          <a:xfrm>
            <a:off x="5841356" y="5732883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xmlns="" id="{87965657-5F75-4D6C-B7F0-2C597DCB0ABC}"/>
              </a:ext>
            </a:extLst>
          </p:cNvPr>
          <p:cNvSpPr/>
          <p:nvPr/>
        </p:nvSpPr>
        <p:spPr>
          <a:xfrm>
            <a:off x="3057645" y="5732884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3" name="Heptágono 12">
            <a:extLst>
              <a:ext uri="{FF2B5EF4-FFF2-40B4-BE49-F238E27FC236}">
                <a16:creationId xmlns:a16="http://schemas.microsoft.com/office/drawing/2014/main" xmlns="" id="{AA13C110-33B8-4E52-ACC4-F003C3DA07E5}"/>
              </a:ext>
            </a:extLst>
          </p:cNvPr>
          <p:cNvSpPr/>
          <p:nvPr/>
        </p:nvSpPr>
        <p:spPr>
          <a:xfrm>
            <a:off x="11315217" y="2339442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xmlns="" id="{404785E9-4E20-4E20-9E75-5C26EC823912}"/>
              </a:ext>
            </a:extLst>
          </p:cNvPr>
          <p:cNvSpPr/>
          <p:nvPr/>
        </p:nvSpPr>
        <p:spPr>
          <a:xfrm>
            <a:off x="11530312" y="5732883"/>
            <a:ext cx="509286" cy="57584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77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838200" y="2125026"/>
            <a:ext cx="10515600" cy="1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t-BR" dirty="0"/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36965FE-E2AB-4524-937C-AB5320FF6977}"/>
              </a:ext>
            </a:extLst>
          </p:cNvPr>
          <p:cNvGraphicFramePr/>
          <p:nvPr/>
        </p:nvGraphicFramePr>
        <p:xfrm>
          <a:off x="0" y="549275"/>
          <a:ext cx="12192000" cy="630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174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: Cantos Arredondados 4">
            <a:extLst>
              <a:ext uri="{FF2B5EF4-FFF2-40B4-BE49-F238E27FC236}">
                <a16:creationId xmlns:a16="http://schemas.microsoft.com/office/drawing/2014/main" xmlns="" id="{26F0748A-8D78-440A-9004-B98B3176546A}"/>
              </a:ext>
            </a:extLst>
          </p:cNvPr>
          <p:cNvSpPr txBox="1"/>
          <p:nvPr/>
        </p:nvSpPr>
        <p:spPr>
          <a:xfrm>
            <a:off x="500939" y="549275"/>
            <a:ext cx="11190122" cy="46149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/>
            <a:endParaRPr lang="pt-BR" sz="1800" b="1" dirty="0"/>
          </a:p>
          <a:p>
            <a:pPr algn="ctr"/>
            <a:r>
              <a:rPr lang="pt-BR" sz="1800" b="1" dirty="0"/>
              <a:t>A CIDADE TAMBÉM EDUCA – AÇÃO PARA ALÉM DOS MUROS DA ESCOLA</a:t>
            </a:r>
          </a:p>
          <a:p>
            <a:pPr lvl="0"/>
            <a:endParaRPr lang="pt-BR" sz="1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2756700-A379-4786-9469-39CEE2033544}"/>
              </a:ext>
            </a:extLst>
          </p:cNvPr>
          <p:cNvGraphicFramePr/>
          <p:nvPr/>
        </p:nvGraphicFramePr>
        <p:xfrm>
          <a:off x="1" y="925975"/>
          <a:ext cx="11898774" cy="582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Heptágono 3">
            <a:extLst>
              <a:ext uri="{FF2B5EF4-FFF2-40B4-BE49-F238E27FC236}">
                <a16:creationId xmlns:a16="http://schemas.microsoft.com/office/drawing/2014/main" xmlns="" id="{53C50A52-0E90-4EE5-86DA-34B577122453}"/>
              </a:ext>
            </a:extLst>
          </p:cNvPr>
          <p:cNvSpPr/>
          <p:nvPr/>
        </p:nvSpPr>
        <p:spPr>
          <a:xfrm>
            <a:off x="7963383" y="1689904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1" name="Heptágono 10">
            <a:extLst>
              <a:ext uri="{FF2B5EF4-FFF2-40B4-BE49-F238E27FC236}">
                <a16:creationId xmlns:a16="http://schemas.microsoft.com/office/drawing/2014/main" xmlns="" id="{C7D1EB5C-7828-4B94-957D-E90F00A0D91A}"/>
              </a:ext>
            </a:extLst>
          </p:cNvPr>
          <p:cNvSpPr/>
          <p:nvPr/>
        </p:nvSpPr>
        <p:spPr>
          <a:xfrm>
            <a:off x="165274" y="3012797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xmlns="" id="{A9183B59-26CD-4B50-8CCB-7C473EC02EBC}"/>
              </a:ext>
            </a:extLst>
          </p:cNvPr>
          <p:cNvSpPr/>
          <p:nvPr/>
        </p:nvSpPr>
        <p:spPr>
          <a:xfrm>
            <a:off x="260430" y="5170026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3" name="Heptágono 12">
            <a:extLst>
              <a:ext uri="{FF2B5EF4-FFF2-40B4-BE49-F238E27FC236}">
                <a16:creationId xmlns:a16="http://schemas.microsoft.com/office/drawing/2014/main" xmlns="" id="{1E82147A-8B4E-4264-ABB3-A8B84A7E6409}"/>
              </a:ext>
            </a:extLst>
          </p:cNvPr>
          <p:cNvSpPr/>
          <p:nvPr/>
        </p:nvSpPr>
        <p:spPr>
          <a:xfrm>
            <a:off x="7562128" y="6354846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xmlns="" id="{1EF95FC4-0C10-4293-9481-42AA889E7B85}"/>
              </a:ext>
            </a:extLst>
          </p:cNvPr>
          <p:cNvSpPr/>
          <p:nvPr/>
        </p:nvSpPr>
        <p:spPr>
          <a:xfrm>
            <a:off x="11112327" y="5170026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5" name="Heptágono 14">
            <a:extLst>
              <a:ext uri="{FF2B5EF4-FFF2-40B4-BE49-F238E27FC236}">
                <a16:creationId xmlns:a16="http://schemas.microsoft.com/office/drawing/2014/main" xmlns="" id="{0EA83A81-39F7-421D-A558-197262C21E1C}"/>
              </a:ext>
            </a:extLst>
          </p:cNvPr>
          <p:cNvSpPr/>
          <p:nvPr/>
        </p:nvSpPr>
        <p:spPr>
          <a:xfrm>
            <a:off x="11523228" y="2920466"/>
            <a:ext cx="335665" cy="33163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089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: Cantos Arredondados 4">
            <a:extLst>
              <a:ext uri="{FF2B5EF4-FFF2-40B4-BE49-F238E27FC236}">
                <a16:creationId xmlns:a16="http://schemas.microsoft.com/office/drawing/2014/main" xmlns="" id="{26F0748A-8D78-440A-9004-B98B3176546A}"/>
              </a:ext>
            </a:extLst>
          </p:cNvPr>
          <p:cNvSpPr txBox="1"/>
          <p:nvPr/>
        </p:nvSpPr>
        <p:spPr>
          <a:xfrm>
            <a:off x="500939" y="549275"/>
            <a:ext cx="11190122" cy="46149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/>
            <a:endParaRPr lang="pt-BR" sz="1800" b="1" dirty="0"/>
          </a:p>
          <a:p>
            <a:pPr algn="ctr"/>
            <a:r>
              <a:rPr lang="pt-BR" sz="1800" b="1" dirty="0"/>
              <a:t>PAPEL DO DIRETOR NA GESTÃO DOS ESPAÇOS EDUCATIVOS - </a:t>
            </a:r>
            <a:r>
              <a:rPr lang="pt-BR" sz="1800" b="1" i="1" dirty="0"/>
              <a:t>	</a:t>
            </a:r>
            <a:r>
              <a:rPr lang="pt-BR" sz="1800" dirty="0"/>
              <a:t>PATRIMÔNIO IMATERIAL</a:t>
            </a:r>
            <a:endParaRPr lang="pt-BR" sz="1800" b="1" dirty="0"/>
          </a:p>
          <a:p>
            <a:pPr lvl="0" algn="ctr"/>
            <a:endParaRPr lang="pt-BR" sz="1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2756700-A379-4786-9469-39CEE2033544}"/>
              </a:ext>
            </a:extLst>
          </p:cNvPr>
          <p:cNvGraphicFramePr/>
          <p:nvPr/>
        </p:nvGraphicFramePr>
        <p:xfrm>
          <a:off x="1" y="925975"/>
          <a:ext cx="11898774" cy="582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497D3D5-2FDD-4286-B291-29122E7287D2}"/>
              </a:ext>
            </a:extLst>
          </p:cNvPr>
          <p:cNvSpPr txBox="1"/>
          <p:nvPr/>
        </p:nvSpPr>
        <p:spPr>
          <a:xfrm>
            <a:off x="4375231" y="3510071"/>
            <a:ext cx="3148314" cy="86177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1600" b="1" dirty="0"/>
              <a:t>PATRIMÔNIO IMATERIAL TAMBÉM DEVE SER GERIDO PELO DIRETOR DA ESCOLA</a:t>
            </a:r>
          </a:p>
        </p:txBody>
      </p:sp>
    </p:spTree>
    <p:extLst>
      <p:ext uri="{BB962C8B-B14F-4D97-AF65-F5344CB8AC3E}">
        <p14:creationId xmlns:p14="http://schemas.microsoft.com/office/powerpoint/2010/main" val="244734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1636</Words>
  <Application>Microsoft Office PowerPoint</Application>
  <PresentationFormat>Personalizar</PresentationFormat>
  <Paragraphs>229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Tipo de Madeira</vt:lpstr>
      <vt:lpstr>Apresentação do PowerPoint</vt:lpstr>
      <vt:lpstr>Apresentação do PowerPoint</vt:lpstr>
      <vt:lpstr>Apresentação do PowerPoint</vt:lpstr>
      <vt:lpstr>OBJETIVOS DE APRENDIZAGEM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10 GESTÃO DO ESPAÇO FÍSICO E DO PATRIMÔNIO ESCOLAR</dc:title>
  <dc:creator>Nice delacalle</dc:creator>
  <cp:lastModifiedBy>valter</cp:lastModifiedBy>
  <cp:revision>15</cp:revision>
  <dcterms:created xsi:type="dcterms:W3CDTF">2020-03-17T17:37:35Z</dcterms:created>
  <dcterms:modified xsi:type="dcterms:W3CDTF">2020-05-21T11:00:52Z</dcterms:modified>
</cp:coreProperties>
</file>