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B9AA4-A13A-4C5B-B63E-7E978A423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7B7192-E462-4CAC-AFB7-3D0AD673D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1C0F1A-60B1-4BCD-97D0-54FF2DF0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95E134-7728-45EA-A009-25570BE31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0E2DDF-91AB-4A61-B80C-D46131AB3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7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5DD15-96E7-4345-A134-DD72AC97D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7BAE74-C76A-4DCA-A602-74E53AEC7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817C97-6646-44A8-B109-CE8E27C26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412039-2BE1-4A9E-9A70-7A9E21D7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CF557E-A00B-4C40-8471-B803554E5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17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70A165-3353-44C0-9ECB-BE838EC83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74CA3A1-1B01-4F95-AF94-C8CCB6573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434FF0-1F25-4237-85B0-79D75C51E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0BC475-F5B7-426B-BF1F-29786F08B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373171-F3CF-4655-8434-8ED054CB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58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86EE1-FE67-4F3E-9383-70F53C61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61C45D-F800-4873-80A3-E1870061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E36649-2C42-4143-8D58-0A08053F8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66FB15-F125-4104-BCC0-E3F49AF1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CA46E1-E6E4-4A7D-BE23-CDB660EE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01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65CA5-750C-42A7-B34C-B688EED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5D3186-3498-4592-877D-8743DC1F3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ED1C15-2F35-4E97-907A-4B6CB73F5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9D949B-03DB-41F1-8AE6-E146F76ED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385C9C-D5AE-464E-A435-30794C25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021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E9900-4189-40C5-8A21-8F1C2B368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177797-8938-48FE-8D26-7916EA6AD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8F38B7-1C3E-4BAD-A723-B79793F3D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4CA8F2-447F-4FE3-9471-FC73003F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91017C-5395-4FC9-A84B-707E91628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735B3C-0DD9-498C-B175-3C03E798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35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4A1DD-926C-4873-8176-F5825E65A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D961E1-0163-4057-A382-575010705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68D432-B912-4740-9CD3-EC9E0E7FA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8F41ED0-CDF4-43D1-B045-CD917935C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EB515BC-6577-4D36-8092-9C0DAA8130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DC23F2B-5383-4C67-9C5D-6B0F311C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54279F1-3A06-41D9-BFA8-CF3CB54A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202E41D-2C63-44CA-A1A6-29D5FB46F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5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EFFE9-E67B-40B9-BFD2-BA4AED1D9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7AF944B-6716-4D80-B04B-D9BECC07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0935AB7-1F7A-44EF-B12E-D11C3CC4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2B78A70-1710-4D5E-B3D9-6D66A2F1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22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083414B-91CF-49C9-B6A5-69F3B46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DA03CBD-874C-4533-985A-5A3BFAE05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D15CFF8-33DD-4D65-9AE2-268207F7C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07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71FFC-7A49-499C-BC1E-8E1B82F59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85C641-91F4-4B95-A4D0-34354133E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1E9720-C00D-4E69-A32F-A37FF8A89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DA991A3-2D00-45A3-9D69-3F174C1A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F4EF509-A914-4AAE-B4A2-49BF02D6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A4A979-128F-4DA9-AAD4-BC317634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72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496C91-124F-4655-8485-271F053D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923C9E0-A3A0-451C-94D5-6CCF76D3FD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049071-D1E2-4FD4-9A67-CCD6F9C8B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CD575D-6146-4465-9FFE-09E3F944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822510-052D-402D-A2D0-684A365DD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782A78-DAFD-4CD0-85D6-388E236BC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43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BDC41E4-C8AE-4D80-A099-E273B2AE6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D61D85-38D5-443E-8300-D124A4BCB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014BBA-EE47-420E-850B-8E88DE83F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3CA00-7B06-44F8-AF61-BE2EB846A619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64209-459F-49C1-8C8E-90C0A031D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6FB30B-764F-476B-8037-F8BF7A3F3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ADAAE-2A80-4837-B9F7-0751368F87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75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aulaguirao@professor.educacao.sp.gov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limpiadasdebiologia.butantan.gov.br/inde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ma imagem contendo frutas&#10;&#10;Descrição gerada automaticamente">
            <a:extLst>
              <a:ext uri="{FF2B5EF4-FFF2-40B4-BE49-F238E27FC236}">
                <a16:creationId xmlns:a16="http://schemas.microsoft.com/office/drawing/2014/main" id="{3A89CF05-CC8D-4A7D-8C6A-EE26FD5F1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89" b="7094"/>
          <a:stretch/>
        </p:blipFill>
        <p:spPr bwMode="auto">
          <a:xfrm>
            <a:off x="1143903" y="643466"/>
            <a:ext cx="9904193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04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reeform: Shape 97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Freeform: Shape 99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6" name="Título 1">
            <a:extLst>
              <a:ext uri="{FF2B5EF4-FFF2-40B4-BE49-F238E27FC236}">
                <a16:creationId xmlns:a16="http://schemas.microsoft.com/office/drawing/2014/main" id="{35B44F22-F713-4A7D-86CE-618E760E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9884"/>
            <a:ext cx="5802656" cy="1096331"/>
          </a:xfrm>
        </p:spPr>
        <p:txBody>
          <a:bodyPr>
            <a:normAutofit/>
          </a:bodyPr>
          <a:lstStyle/>
          <a:p>
            <a:endParaRPr lang="pt-BR" sz="4000" dirty="0">
              <a:solidFill>
                <a:srgbClr val="303030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63200B7-7962-4E7C-931F-8060F0C102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34" r="5045" b="-1"/>
          <a:stretch/>
        </p:blipFill>
        <p:spPr>
          <a:xfrm>
            <a:off x="841248" y="604158"/>
            <a:ext cx="6049941" cy="4350110"/>
          </a:xfrm>
          <a:prstGeom prst="rect">
            <a:avLst/>
          </a:prstGeom>
        </p:spPr>
      </p:pic>
      <p:sp>
        <p:nvSpPr>
          <p:cNvPr id="107" name="Espaço Reservado para Conteúdo 2">
            <a:extLst>
              <a:ext uri="{FF2B5EF4-FFF2-40B4-BE49-F238E27FC236}">
                <a16:creationId xmlns:a16="http://schemas.microsoft.com/office/drawing/2014/main" id="{7C6CBDC0-7B1F-424A-BAFB-528D2D3D9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4655" y="601315"/>
            <a:ext cx="4008101" cy="4384342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b="1" dirty="0"/>
              <a:t>Inscrições gratuitas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b="1" dirty="0"/>
              <a:t>10-02 à 10-03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pt-BR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b="1" dirty="0"/>
              <a:t>Um professor responsável, mediante a cópia original de seu RG e de um documento emitido pela secretaria da escola comprovando o seu vínculo.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1333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reeform: Shape 97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Freeform: Shape 99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6" name="Título 1">
            <a:extLst>
              <a:ext uri="{FF2B5EF4-FFF2-40B4-BE49-F238E27FC236}">
                <a16:creationId xmlns:a16="http://schemas.microsoft.com/office/drawing/2014/main" id="{35B44F22-F713-4A7D-86CE-618E760E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9884"/>
            <a:ext cx="5802656" cy="1096331"/>
          </a:xfrm>
        </p:spPr>
        <p:txBody>
          <a:bodyPr>
            <a:normAutofit fontScale="90000"/>
          </a:bodyPr>
          <a:lstStyle/>
          <a:p>
            <a:r>
              <a:rPr lang="pt-BR" sz="4000" b="1" dirty="0">
                <a:solidFill>
                  <a:srgbClr val="303030"/>
                </a:solidFill>
              </a:rPr>
              <a:t>A responsabilidade da impressão da prova é da escola.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63200B7-7962-4E7C-931F-8060F0C102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34" r="5045" b="-1"/>
          <a:stretch/>
        </p:blipFill>
        <p:spPr>
          <a:xfrm>
            <a:off x="390675" y="725473"/>
            <a:ext cx="6049941" cy="4350110"/>
          </a:xfrm>
          <a:prstGeom prst="rect">
            <a:avLst/>
          </a:prstGeom>
        </p:spPr>
      </p:pic>
      <p:sp>
        <p:nvSpPr>
          <p:cNvPr id="107" name="Espaço Reservado para Conteúdo 2">
            <a:extLst>
              <a:ext uri="{FF2B5EF4-FFF2-40B4-BE49-F238E27FC236}">
                <a16:creationId xmlns:a16="http://schemas.microsoft.com/office/drawing/2014/main" id="{7C6CBDC0-7B1F-424A-BAFB-528D2D3D9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905" y="344557"/>
            <a:ext cx="4898852" cy="4731026"/>
          </a:xfrm>
        </p:spPr>
        <p:txBody>
          <a:bodyPr anchor="ctr">
            <a:normAutofit fontScale="92500" lnSpcReduction="10000"/>
          </a:bodyPr>
          <a:lstStyle/>
          <a:p>
            <a:endParaRPr lang="pt-BR" b="1" dirty="0"/>
          </a:p>
          <a:p>
            <a:pPr marL="0" indent="0">
              <a:buNone/>
            </a:pPr>
            <a:r>
              <a:rPr lang="pt-BR" b="1" dirty="0"/>
              <a:t>IMPORTANTE: Cada professor cadastrado deverá acessar a página da XVI OBB, a partir do dia 11/03/2020, para o </a:t>
            </a:r>
            <a:r>
              <a:rPr lang="pt-BR" b="1" i="1" dirty="0"/>
              <a:t>download </a:t>
            </a:r>
            <a:r>
              <a:rPr lang="pt-BR" b="1" dirty="0"/>
              <a:t>da prova, e somente os professores cadastrados poderão fazê-lo mediante sua senha pessoal (recebida no momento da inscrição). A responsabilidade pela guarda e confidencialidade do conteúdo da prova é dos professores cadastrados. 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33502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reeform: Shape 97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Freeform: Shape 99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63200B7-7962-4E7C-931F-8060F0C102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34" r="5045" b="-1"/>
          <a:stretch/>
        </p:blipFill>
        <p:spPr>
          <a:xfrm>
            <a:off x="390675" y="725473"/>
            <a:ext cx="6049941" cy="4350110"/>
          </a:xfrm>
          <a:prstGeom prst="rect">
            <a:avLst/>
          </a:prstGeom>
        </p:spPr>
      </p:pic>
      <p:sp>
        <p:nvSpPr>
          <p:cNvPr id="107" name="Espaço Reservado para Conteúdo 2">
            <a:extLst>
              <a:ext uri="{FF2B5EF4-FFF2-40B4-BE49-F238E27FC236}">
                <a16:creationId xmlns:a16="http://schemas.microsoft.com/office/drawing/2014/main" id="{7C6CBDC0-7B1F-424A-BAFB-528D2D3D9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905" y="1046921"/>
            <a:ext cx="4898852" cy="4028661"/>
          </a:xfrm>
        </p:spPr>
        <p:txBody>
          <a:bodyPr anchor="ctr">
            <a:normAutofit/>
          </a:bodyPr>
          <a:lstStyle/>
          <a:p>
            <a:endParaRPr lang="pt-BR" b="1" dirty="0"/>
          </a:p>
          <a:p>
            <a:pPr marL="0" indent="0">
              <a:buNone/>
            </a:pPr>
            <a:r>
              <a:rPr lang="pt-BR" b="1" dirty="0"/>
              <a:t>IMPORTANTE: Cada professor cadastrado deverá entrar em contato com a PCNP de Biologia Ana Paula </a:t>
            </a:r>
            <a:r>
              <a:rPr lang="pt-BR" b="1" dirty="0" err="1"/>
              <a:t>Guirão</a:t>
            </a:r>
            <a:r>
              <a:rPr lang="pt-BR" b="1" dirty="0"/>
              <a:t>.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ctr">
              <a:buNone/>
            </a:pPr>
            <a:r>
              <a:rPr lang="pt-BR" sz="1800" b="1" dirty="0">
                <a:hlinkClick r:id="rId3"/>
              </a:rPr>
              <a:t>paulaguirao@professor.educacao.sp.gov.br</a:t>
            </a:r>
            <a:endParaRPr lang="pt-BR" sz="1800" b="1" dirty="0"/>
          </a:p>
          <a:p>
            <a:pPr marL="0" indent="0" algn="ctr">
              <a:buNone/>
            </a:pPr>
            <a:r>
              <a:rPr lang="pt-BR" sz="1800" b="1" dirty="0"/>
              <a:t>18-996318682 whats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507246-005B-4C1A-930C-B148E97E7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47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CA9424C6-C091-4604-A32F-FE1A3BE366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89" b="7094"/>
          <a:stretch/>
        </p:blipFill>
        <p:spPr bwMode="auto">
          <a:xfrm>
            <a:off x="0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449C9E-76DC-465A-B326-6E7B3A95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44" y="5225667"/>
            <a:ext cx="11210925" cy="73655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Mais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informações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em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2400" dirty="0">
                <a:hlinkClick r:id="rId3"/>
              </a:rPr>
              <a:t>http://olimpiadasdebiologia.butantan.gov.br/index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722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 responsabilidade da impressão da prova é da escola.</vt:lpstr>
      <vt:lpstr>Apresentação do PowerPoint</vt:lpstr>
      <vt:lpstr>Mais informações em: http://olimpiadasdebiologia.butantan.gov.br/index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Marlene Pinheiro</dc:creator>
  <cp:lastModifiedBy>Marlene Pinheiro</cp:lastModifiedBy>
  <cp:revision>1</cp:revision>
  <dcterms:created xsi:type="dcterms:W3CDTF">2020-03-03T14:34:05Z</dcterms:created>
  <dcterms:modified xsi:type="dcterms:W3CDTF">2020-03-03T14:35:27Z</dcterms:modified>
</cp:coreProperties>
</file>