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7" r:id="rId4"/>
  </p:sldIdLst>
  <p:sldSz cx="9144000" cy="6858000" type="screen4x3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160C3-7B9E-4591-A319-E4AE40BC4904}" type="datetimeFigureOut">
              <a:rPr lang="pt-BR"/>
              <a:pPr>
                <a:defRPr/>
              </a:pPr>
              <a:t>17/10/2019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80C23F-552D-4741-A4A8-3C156FB574C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72114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FA9BC-3945-43AE-9322-F80D987FD1C2}" type="datetimeFigureOut">
              <a:rPr lang="pt-BR"/>
              <a:pPr>
                <a:defRPr/>
              </a:pPr>
              <a:t>17/10/2019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CA61D3-2382-4893-AE10-EC7D006AD67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4984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DFDB1-B1E4-4C71-B6F6-8ECA2F390640}" type="datetimeFigureOut">
              <a:rPr lang="pt-BR"/>
              <a:pPr>
                <a:defRPr/>
              </a:pPr>
              <a:t>17/10/2019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52247-5C5A-4F45-9CD1-8C154B615CB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22141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6580E-21FF-4154-A5EC-845F7312E35B}" type="datetimeFigureOut">
              <a:rPr lang="pt-BR"/>
              <a:pPr>
                <a:defRPr/>
              </a:pPr>
              <a:t>17/10/2019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1DB88-C18A-4F10-A1F2-1458834A4FE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20220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1AA89-14BA-464A-A56B-164657DD38F1}" type="datetimeFigureOut">
              <a:rPr lang="pt-BR"/>
              <a:pPr>
                <a:defRPr/>
              </a:pPr>
              <a:t>17/10/2019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7D4299-9675-4BBC-9605-8DDC3150C50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67602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16EF3-1F2F-43FC-8A00-8AC17807847F}" type="datetimeFigureOut">
              <a:rPr lang="pt-BR"/>
              <a:pPr>
                <a:defRPr/>
              </a:pPr>
              <a:t>17/10/2019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D95EA-FBCC-470B-BB5A-9D9630AA05D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29578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E7F60-1DB6-4632-BBBE-D920D9624C68}" type="datetimeFigureOut">
              <a:rPr lang="pt-BR"/>
              <a:pPr>
                <a:defRPr/>
              </a:pPr>
              <a:t>17/10/2019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99F9AE-EFD2-40E9-ADC1-0A2DCF20AA8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34857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62024-16D4-4646-A2C1-50E936208A96}" type="datetimeFigureOut">
              <a:rPr lang="pt-BR"/>
              <a:pPr>
                <a:defRPr/>
              </a:pPr>
              <a:t>17/10/2019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6FFE4-91A2-4B3B-8358-09490874D28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63812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DC721-998B-4912-B6AD-B2A97B2D5AB3}" type="datetimeFigureOut">
              <a:rPr lang="pt-BR"/>
              <a:pPr>
                <a:defRPr/>
              </a:pPr>
              <a:t>17/10/2019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09F69-5470-4ABC-BBD9-9F4C3EA7D46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9661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24D01-84CA-43F3-94EA-761B6B26EAF6}" type="datetimeFigureOut">
              <a:rPr lang="pt-BR"/>
              <a:pPr>
                <a:defRPr/>
              </a:pPr>
              <a:t>17/10/2019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BB299-EBF3-43F0-8845-87D810BE438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83144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F7868-BB25-4151-A924-2EABE6550A93}" type="datetimeFigureOut">
              <a:rPr lang="pt-BR"/>
              <a:pPr>
                <a:defRPr/>
              </a:pPr>
              <a:t>17/10/2019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10D7A-C977-420E-8268-E58C8D622D1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74188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2EA634-4479-4965-9A5D-5B90D492C551}" type="datetimeFigureOut">
              <a:rPr lang="pt-BR"/>
              <a:pPr>
                <a:defRPr/>
              </a:pPr>
              <a:t>17/10/2019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C0C8AFC-474D-423F-87F6-4F1FE32C920F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0" name="Conector reto 86"/>
          <p:cNvCxnSpPr>
            <a:cxnSpLocks noChangeShapeType="1"/>
            <a:stCxn id="11272" idx="0"/>
            <a:endCxn id="11307" idx="0"/>
          </p:cNvCxnSpPr>
          <p:nvPr/>
        </p:nvCxnSpPr>
        <p:spPr bwMode="auto">
          <a:xfrm flipH="1">
            <a:off x="4413250" y="3143250"/>
            <a:ext cx="374650" cy="3168650"/>
          </a:xfrm>
          <a:prstGeom prst="line">
            <a:avLst/>
          </a:prstGeom>
          <a:noFill/>
          <a:ln w="19050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307" name="AutoShape 21"/>
          <p:cNvSpPr>
            <a:spLocks noChangeArrowheads="1"/>
          </p:cNvSpPr>
          <p:nvPr/>
        </p:nvSpPr>
        <p:spPr bwMode="auto">
          <a:xfrm>
            <a:off x="2000250" y="6311900"/>
            <a:ext cx="4824413" cy="357188"/>
          </a:xfrm>
          <a:prstGeom prst="flowChartAlternateProcess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>
                <a:solidFill>
                  <a:srgbClr val="000000"/>
                </a:solidFill>
                <a:ea typeface="ＭＳ Ｐゴシック" charset="-128"/>
              </a:rPr>
              <a:t>ESCOLAS DE ENSINO FUNDAMENTAL E MÉDIO E CENTROS ESPECIALIZADOS DE ENSINO</a:t>
            </a:r>
          </a:p>
        </p:txBody>
      </p:sp>
      <p:sp>
        <p:nvSpPr>
          <p:cNvPr id="2052" name="Line 48"/>
          <p:cNvSpPr>
            <a:spLocks noChangeShapeType="1"/>
          </p:cNvSpPr>
          <p:nvPr/>
        </p:nvSpPr>
        <p:spPr bwMode="auto">
          <a:xfrm>
            <a:off x="-34925" y="3019425"/>
            <a:ext cx="9144000" cy="0"/>
          </a:xfrm>
          <a:prstGeom prst="line">
            <a:avLst/>
          </a:prstGeom>
          <a:noFill/>
          <a:ln w="6350">
            <a:solidFill>
              <a:srgbClr val="80808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3" name="Line 50"/>
          <p:cNvSpPr>
            <a:spLocks noChangeShapeType="1"/>
          </p:cNvSpPr>
          <p:nvPr/>
        </p:nvSpPr>
        <p:spPr bwMode="auto">
          <a:xfrm>
            <a:off x="-36513" y="3803650"/>
            <a:ext cx="9144001" cy="0"/>
          </a:xfrm>
          <a:prstGeom prst="line">
            <a:avLst/>
          </a:prstGeom>
          <a:noFill/>
          <a:ln w="6350">
            <a:solidFill>
              <a:srgbClr val="80808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4" name="Text Box 24"/>
          <p:cNvSpPr txBox="1">
            <a:spLocks noChangeArrowheads="1"/>
          </p:cNvSpPr>
          <p:nvPr/>
        </p:nvSpPr>
        <p:spPr bwMode="auto">
          <a:xfrm>
            <a:off x="3749675" y="142875"/>
            <a:ext cx="2319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000" b="1">
                <a:solidFill>
                  <a:schemeClr val="accent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Diretorias de Ensino</a:t>
            </a: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3348038" y="836613"/>
            <a:ext cx="2743200" cy="712787"/>
          </a:xfrm>
          <a:prstGeom prst="flowChartAlternateProcess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bg2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dirty="0"/>
              <a:t>DIRIGENTE REGIONAL DE ENSINO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dirty="0" err="1"/>
              <a:t>Profª</a:t>
            </a:r>
            <a:r>
              <a:rPr lang="pt-BR" sz="1200" dirty="0"/>
              <a:t> </a:t>
            </a:r>
            <a:r>
              <a:rPr lang="pt-BR" sz="1200" dirty="0" err="1"/>
              <a:t>Ms</a:t>
            </a:r>
            <a:r>
              <a:rPr lang="pt-BR" sz="1200" dirty="0"/>
              <a:t>. ROSANA GUERRIERO ANDRADE</a:t>
            </a:r>
          </a:p>
        </p:txBody>
      </p:sp>
      <p:sp>
        <p:nvSpPr>
          <p:cNvPr id="2056" name="AutoShape 9"/>
          <p:cNvSpPr>
            <a:spLocks noChangeArrowheads="1"/>
          </p:cNvSpPr>
          <p:nvPr/>
        </p:nvSpPr>
        <p:spPr bwMode="auto">
          <a:xfrm>
            <a:off x="1331913" y="3068638"/>
            <a:ext cx="2087562" cy="6731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PT-BR" sz="9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CENTRO DE INFORMAÇÕESEDUCACIONAIS E</a:t>
            </a:r>
          </a:p>
          <a:p>
            <a:pPr algn="ctr">
              <a:defRPr/>
            </a:pPr>
            <a:r>
              <a:rPr lang="PT-BR" sz="90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GESTÃO</a:t>
            </a:r>
            <a:r>
              <a:rPr lang="pt-BR" sz="90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</a:t>
            </a:r>
            <a:r>
              <a:rPr lang="PT-BR" sz="900">
                <a:solidFill>
                  <a:srgbClr val="000000"/>
                </a:solidFill>
                <a:latin typeface="Calibri" pitchFamily="34" charset="0"/>
                <a:cs typeface="Arial" charset="0"/>
              </a:rPr>
              <a:t>DA </a:t>
            </a:r>
            <a:r>
              <a:rPr lang="PT-BR" sz="9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REDE ESCOLAR</a:t>
            </a:r>
          </a:p>
          <a:p>
            <a:pPr algn="ctr">
              <a:defRPr/>
            </a:pPr>
            <a:r>
              <a:rPr lang="PT-BR" sz="9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DIRETOR TÉCNICO II</a:t>
            </a:r>
          </a:p>
          <a:p>
            <a:pPr algn="ctr">
              <a:defRPr/>
            </a:pPr>
            <a:r>
              <a:rPr lang="PT-BR" sz="900" dirty="0" err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PROFª</a:t>
            </a:r>
            <a:r>
              <a:rPr lang="PT-BR" sz="9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 MARCIA MAGALH</a:t>
            </a:r>
            <a:r>
              <a:rPr lang="pt-BR" sz="9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ÃES GARCIA</a:t>
            </a:r>
            <a:endParaRPr lang="PT-BR" sz="90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057" name="AutoShape 59"/>
          <p:cNvSpPr>
            <a:spLocks noChangeArrowheads="1"/>
          </p:cNvSpPr>
          <p:nvPr/>
        </p:nvSpPr>
        <p:spPr bwMode="auto">
          <a:xfrm>
            <a:off x="6372225" y="3141663"/>
            <a:ext cx="2087563" cy="576262"/>
          </a:xfrm>
          <a:prstGeom prst="flowChartAlternateProcess">
            <a:avLst/>
          </a:prstGeom>
          <a:solidFill>
            <a:srgbClr val="376092"/>
          </a:solidFill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 sz="900" b="1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PT-BR" altLang="PT-BR" sz="900" b="1" dirty="0">
                <a:solidFill>
                  <a:schemeClr val="bg1"/>
                </a:solidFill>
                <a:latin typeface="Calibri" panose="020F0502020204030204" pitchFamily="34" charset="0"/>
              </a:rPr>
              <a:t>CENTRO DEADMINISTRAÇÃO, FINANÇAS</a:t>
            </a:r>
          </a:p>
          <a:p>
            <a:pPr algn="ctr" eaLnBrk="1" hangingPunct="1"/>
            <a:r>
              <a:rPr lang="PT-BR" altLang="PT-BR" sz="900" b="1" dirty="0">
                <a:solidFill>
                  <a:schemeClr val="bg1"/>
                </a:solidFill>
                <a:latin typeface="Calibri" panose="020F0502020204030204" pitchFamily="34" charset="0"/>
              </a:rPr>
              <a:t>E INFRAESTRUTURA</a:t>
            </a:r>
          </a:p>
          <a:p>
            <a:pPr algn="ctr" eaLnBrk="1" hangingPunct="1"/>
            <a:r>
              <a:rPr lang="PT-BR" altLang="PT-BR" sz="900" b="1" dirty="0">
                <a:solidFill>
                  <a:schemeClr val="bg1"/>
                </a:solidFill>
                <a:latin typeface="Calibri" panose="020F0502020204030204" pitchFamily="34" charset="0"/>
              </a:rPr>
              <a:t>DIRETOR TÉCNICO II</a:t>
            </a:r>
          </a:p>
          <a:p>
            <a:pPr algn="ctr" eaLnBrk="1" hangingPunct="1"/>
            <a:r>
              <a:rPr lang="PT-BR" altLang="PT-BR" sz="9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Sra</a:t>
            </a:r>
            <a:r>
              <a:rPr lang="PT-BR" altLang="PT-BR" sz="900" b="1" dirty="0">
                <a:solidFill>
                  <a:schemeClr val="bg1"/>
                </a:solidFill>
                <a:latin typeface="Calibri" panose="020F0502020204030204" pitchFamily="34" charset="0"/>
              </a:rPr>
              <a:t> . LUCIA HELENA MOTA G. ANDRADE</a:t>
            </a:r>
          </a:p>
          <a:p>
            <a:pPr algn="ctr" eaLnBrk="1" hangingPunct="1"/>
            <a:r>
              <a:rPr lang="PT-BR" altLang="PT-BR" sz="900" b="1" dirty="0">
                <a:solidFill>
                  <a:schemeClr val="bg1"/>
                </a:solidFill>
                <a:latin typeface="Calibri" panose="020F0502020204030204" pitchFamily="34" charset="0"/>
              </a:rPr>
              <a:t>SRA</a:t>
            </a:r>
          </a:p>
        </p:txBody>
      </p:sp>
      <p:cxnSp>
        <p:nvCxnSpPr>
          <p:cNvPr id="89" name="Conector reto 88"/>
          <p:cNvCxnSpPr/>
          <p:nvPr/>
        </p:nvCxnSpPr>
        <p:spPr>
          <a:xfrm>
            <a:off x="2266950" y="2924175"/>
            <a:ext cx="5016500" cy="4763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Conector reto 91"/>
          <p:cNvCxnSpPr/>
          <p:nvPr/>
        </p:nvCxnSpPr>
        <p:spPr>
          <a:xfrm rot="5400000">
            <a:off x="2181226" y="3038475"/>
            <a:ext cx="214312" cy="1587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Conector reto 93"/>
          <p:cNvCxnSpPr/>
          <p:nvPr/>
        </p:nvCxnSpPr>
        <p:spPr>
          <a:xfrm rot="5400000">
            <a:off x="7179469" y="3044032"/>
            <a:ext cx="206375" cy="1587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AutoShape 8"/>
          <p:cNvSpPr>
            <a:spLocks noChangeArrowheads="1"/>
          </p:cNvSpPr>
          <p:nvPr/>
        </p:nvSpPr>
        <p:spPr bwMode="auto">
          <a:xfrm>
            <a:off x="5289550" y="2349500"/>
            <a:ext cx="1658938" cy="504825"/>
          </a:xfrm>
          <a:prstGeom prst="flowChartAlternateProcess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800" dirty="0">
              <a:solidFill>
                <a:srgbClr val="000000"/>
              </a:solidFill>
              <a:latin typeface="+mj-lt"/>
              <a:ea typeface="ＭＳ Ｐゴシック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dirty="0">
                <a:solidFill>
                  <a:srgbClr val="000000"/>
                </a:solidFill>
                <a:latin typeface="+mj-lt"/>
                <a:ea typeface="ＭＳ Ｐゴシック" charset="-128"/>
              </a:rPr>
              <a:t>NÚCLEO DE APOIO  ADMINISTRATIVO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dirty="0">
                <a:solidFill>
                  <a:srgbClr val="000000"/>
                </a:solidFill>
                <a:ea typeface="ＭＳ Ｐゴシック" charset="-128"/>
              </a:rPr>
              <a:t>Diretor Técnico 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>
                <a:solidFill>
                  <a:srgbClr val="000000"/>
                </a:solidFill>
                <a:ea typeface="ＭＳ Ｐゴシック" charset="-128"/>
              </a:rPr>
              <a:t>Sra. ANA </a:t>
            </a:r>
            <a:r>
              <a:rPr lang="pt-BR" sz="800" dirty="0">
                <a:solidFill>
                  <a:srgbClr val="000000"/>
                </a:solidFill>
                <a:ea typeface="ＭＳ Ｐゴシック" charset="-128"/>
              </a:rPr>
              <a:t>APARECIDA F. ADAMOVICIUS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900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2062" name="AutoShape 9"/>
          <p:cNvSpPr>
            <a:spLocks noChangeArrowheads="1"/>
          </p:cNvSpPr>
          <p:nvPr/>
        </p:nvSpPr>
        <p:spPr bwMode="auto">
          <a:xfrm>
            <a:off x="2873375" y="2349500"/>
            <a:ext cx="1208088" cy="433388"/>
          </a:xfrm>
          <a:prstGeom prst="flowChartAlternateProcess">
            <a:avLst/>
          </a:prstGeom>
          <a:noFill/>
          <a:ln w="19050">
            <a:solidFill>
              <a:srgbClr val="40404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900">
                <a:solidFill>
                  <a:srgbClr val="000000"/>
                </a:solidFill>
                <a:latin typeface="Calibri" panose="020F0502020204030204" pitchFamily="34" charset="0"/>
              </a:rPr>
              <a:t>ASSISTÊNCIA TÉCNICA</a:t>
            </a:r>
          </a:p>
          <a:p>
            <a:pPr algn="ctr" eaLnBrk="1" hangingPunct="1"/>
            <a:r>
              <a:rPr lang="pt-BR" altLang="pt-BR" sz="900">
                <a:solidFill>
                  <a:srgbClr val="000000"/>
                </a:solidFill>
                <a:latin typeface="Calibri" panose="020F0502020204030204" pitchFamily="34" charset="0"/>
              </a:rPr>
              <a:t>( 04 ASSISTENTES)</a:t>
            </a:r>
          </a:p>
        </p:txBody>
      </p:sp>
      <p:cxnSp>
        <p:nvCxnSpPr>
          <p:cNvPr id="46" name="Conector reto 45"/>
          <p:cNvCxnSpPr/>
          <p:nvPr/>
        </p:nvCxnSpPr>
        <p:spPr>
          <a:xfrm>
            <a:off x="4121150" y="1931988"/>
            <a:ext cx="1179513" cy="1587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to 46"/>
          <p:cNvCxnSpPr/>
          <p:nvPr/>
        </p:nvCxnSpPr>
        <p:spPr>
          <a:xfrm rot="5400000">
            <a:off x="4013994" y="2245519"/>
            <a:ext cx="1355725" cy="11113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AutoShape 23"/>
          <p:cNvSpPr>
            <a:spLocks noChangeArrowheads="1"/>
          </p:cNvSpPr>
          <p:nvPr/>
        </p:nvSpPr>
        <p:spPr bwMode="auto">
          <a:xfrm>
            <a:off x="1763713" y="3860800"/>
            <a:ext cx="1890712" cy="430213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dirty="0">
                <a:solidFill>
                  <a:srgbClr val="000000"/>
                </a:solidFill>
                <a:ea typeface="ＭＳ Ｐゴシック" charset="-128"/>
              </a:rPr>
              <a:t>NÚCLEO DE  VIDA ESCOLAR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dirty="0">
                <a:solidFill>
                  <a:srgbClr val="000000"/>
                </a:solidFill>
                <a:ea typeface="ＭＳ Ｐゴシック" charset="-128"/>
              </a:rPr>
              <a:t>DIRETOR 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dirty="0">
                <a:solidFill>
                  <a:srgbClr val="000000"/>
                </a:solidFill>
                <a:ea typeface="ＭＳ Ｐゴシック" charset="-128"/>
              </a:rPr>
              <a:t>Sra. VERA LUCIA DE SOUZA </a:t>
            </a:r>
          </a:p>
        </p:txBody>
      </p:sp>
      <p:cxnSp>
        <p:nvCxnSpPr>
          <p:cNvPr id="53" name="Conector reto 52"/>
          <p:cNvCxnSpPr/>
          <p:nvPr/>
        </p:nvCxnSpPr>
        <p:spPr>
          <a:xfrm rot="5400000">
            <a:off x="861218" y="4495007"/>
            <a:ext cx="1522413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to 53"/>
          <p:cNvCxnSpPr/>
          <p:nvPr/>
        </p:nvCxnSpPr>
        <p:spPr>
          <a:xfrm>
            <a:off x="1622425" y="4017963"/>
            <a:ext cx="266700" cy="1587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68" name="AutoShape 23"/>
          <p:cNvSpPr>
            <a:spLocks noChangeArrowheads="1"/>
          </p:cNvSpPr>
          <p:nvPr/>
        </p:nvSpPr>
        <p:spPr bwMode="auto">
          <a:xfrm>
            <a:off x="1763713" y="4437063"/>
            <a:ext cx="2232025" cy="504825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pt-BR" sz="9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NÚCLEO DE GESTÃODA REDE E. E MATRÍCULA</a:t>
            </a:r>
          </a:p>
          <a:p>
            <a:pPr algn="ctr">
              <a:defRPr/>
            </a:pPr>
            <a:r>
              <a:rPr lang="pt-BR" sz="9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DIRETOR TÉCNICO I</a:t>
            </a:r>
          </a:p>
          <a:p>
            <a:pPr algn="ctr">
              <a:defRPr/>
            </a:pPr>
            <a:r>
              <a:rPr lang="pt-BR" sz="9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Sra. ROBERTA ANTUNES DA SILVA</a:t>
            </a:r>
          </a:p>
        </p:txBody>
      </p:sp>
      <p:cxnSp>
        <p:nvCxnSpPr>
          <p:cNvPr id="58" name="Conector reto 57"/>
          <p:cNvCxnSpPr/>
          <p:nvPr/>
        </p:nvCxnSpPr>
        <p:spPr>
          <a:xfrm>
            <a:off x="1622425" y="4643438"/>
            <a:ext cx="266700" cy="1587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70" name="AutoShape 23"/>
          <p:cNvSpPr>
            <a:spLocks noChangeArrowheads="1"/>
          </p:cNvSpPr>
          <p:nvPr/>
        </p:nvSpPr>
        <p:spPr bwMode="auto">
          <a:xfrm>
            <a:off x="1692275" y="5022850"/>
            <a:ext cx="2592388" cy="430213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pt-BR" sz="90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algn="ctr">
              <a:defRPr/>
            </a:pPr>
            <a:r>
              <a:rPr lang="pt-BR" sz="9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NÚCLEO DE INFORM.EDUCACIONAIS  E TECNOLOGIA</a:t>
            </a:r>
          </a:p>
          <a:p>
            <a:pPr algn="ctr">
              <a:defRPr/>
            </a:pPr>
            <a:r>
              <a:rPr lang="pt-BR" sz="9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Diretor Técnico I</a:t>
            </a:r>
          </a:p>
          <a:p>
            <a:pPr algn="ctr">
              <a:defRPr/>
            </a:pPr>
            <a:r>
              <a:rPr lang="pt-BR" sz="9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Sra. CRISTIANE BATISTA DOS SANTOS</a:t>
            </a:r>
          </a:p>
          <a:p>
            <a:pPr algn="ctr">
              <a:defRPr/>
            </a:pPr>
            <a:endParaRPr lang="pt-BR" sz="90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cxnSp>
        <p:nvCxnSpPr>
          <p:cNvPr id="60" name="Conector reto 59"/>
          <p:cNvCxnSpPr/>
          <p:nvPr/>
        </p:nvCxnSpPr>
        <p:spPr>
          <a:xfrm>
            <a:off x="1622425" y="5237163"/>
            <a:ext cx="266700" cy="1587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AutoShape 23"/>
          <p:cNvSpPr>
            <a:spLocks noChangeArrowheads="1"/>
          </p:cNvSpPr>
          <p:nvPr/>
        </p:nvSpPr>
        <p:spPr bwMode="auto">
          <a:xfrm>
            <a:off x="7092950" y="3860800"/>
            <a:ext cx="1727200" cy="430213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bg2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dirty="0">
                <a:solidFill>
                  <a:schemeClr val="bg1"/>
                </a:solidFill>
                <a:ea typeface="ＭＳ Ｐゴシック" charset="-128"/>
              </a:rPr>
              <a:t>NÚCLEO DE ADMINISTRAÇÃO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dirty="0">
                <a:solidFill>
                  <a:schemeClr val="bg1"/>
                </a:solidFill>
                <a:ea typeface="ＭＳ Ｐゴシック" charset="-128"/>
              </a:rPr>
              <a:t>Diretor Técnico 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dirty="0">
                <a:solidFill>
                  <a:schemeClr val="bg1"/>
                </a:solidFill>
                <a:ea typeface="ＭＳ Ｐゴシック" charset="-128"/>
              </a:rPr>
              <a:t>Srta. R</a:t>
            </a:r>
            <a:r>
              <a:rPr lang="pt-BR" sz="900" dirty="0">
                <a:solidFill>
                  <a:schemeClr val="bg1"/>
                </a:solidFill>
                <a:ea typeface="ＭＳ Ｐゴシック" charset="-128"/>
              </a:rPr>
              <a:t>OSENEIDE</a:t>
            </a:r>
            <a:r>
              <a:rPr lang="PT-BR" sz="900" dirty="0">
                <a:solidFill>
                  <a:schemeClr val="bg1"/>
                </a:solidFill>
                <a:ea typeface="ＭＳ Ｐゴシック" charset="-128"/>
              </a:rPr>
              <a:t> T. </a:t>
            </a:r>
            <a:r>
              <a:rPr lang="pt-BR" sz="900" dirty="0">
                <a:solidFill>
                  <a:schemeClr val="bg1"/>
                </a:solidFill>
                <a:ea typeface="ＭＳ Ｐゴシック" charset="-128"/>
              </a:rPr>
              <a:t>DA</a:t>
            </a:r>
            <a:r>
              <a:rPr lang="PT-BR" sz="900" dirty="0">
                <a:solidFill>
                  <a:schemeClr val="bg1"/>
                </a:solidFill>
                <a:ea typeface="ＭＳ Ｐゴシック" charset="-128"/>
              </a:rPr>
              <a:t> C</a:t>
            </a:r>
            <a:r>
              <a:rPr lang="pt-BR" sz="900" dirty="0">
                <a:solidFill>
                  <a:schemeClr val="bg1"/>
                </a:solidFill>
                <a:ea typeface="ＭＳ Ｐゴシック" charset="-128"/>
              </a:rPr>
              <a:t>UNHA</a:t>
            </a:r>
            <a:endParaRPr lang="PT-BR" sz="900" dirty="0">
              <a:solidFill>
                <a:schemeClr val="bg1"/>
              </a:solidFill>
              <a:ea typeface="ＭＳ Ｐゴシック" charset="-128"/>
            </a:endParaRPr>
          </a:p>
        </p:txBody>
      </p:sp>
      <p:cxnSp>
        <p:nvCxnSpPr>
          <p:cNvPr id="69" name="Conector reto 68"/>
          <p:cNvCxnSpPr/>
          <p:nvPr/>
        </p:nvCxnSpPr>
        <p:spPr>
          <a:xfrm rot="5400000">
            <a:off x="5942806" y="4760119"/>
            <a:ext cx="2052638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to 69"/>
          <p:cNvCxnSpPr/>
          <p:nvPr/>
        </p:nvCxnSpPr>
        <p:spPr>
          <a:xfrm>
            <a:off x="6969125" y="4017963"/>
            <a:ext cx="266700" cy="1587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AutoShape 23"/>
          <p:cNvSpPr>
            <a:spLocks noChangeArrowheads="1"/>
          </p:cNvSpPr>
          <p:nvPr/>
        </p:nvSpPr>
        <p:spPr bwMode="auto">
          <a:xfrm>
            <a:off x="7019925" y="4365625"/>
            <a:ext cx="2016125" cy="511175"/>
          </a:xfrm>
          <a:prstGeom prst="flowChartAlternateProcess">
            <a:avLst/>
          </a:prstGeom>
          <a:solidFill>
            <a:srgbClr val="376092"/>
          </a:solidFill>
          <a:ln w="19050">
            <a:solidFill>
              <a:schemeClr val="bg2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 dirty="0">
                <a:solidFill>
                  <a:srgbClr val="FFFFFF"/>
                </a:solidFill>
                <a:ea typeface="ＭＳ Ｐゴシック" charset="-128"/>
              </a:rPr>
              <a:t>NÚCLEO  DEFINANÇAS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 dirty="0">
                <a:solidFill>
                  <a:srgbClr val="FFFFFF"/>
                </a:solidFill>
                <a:ea typeface="ＭＳ Ｐゴシック" charset="-128"/>
              </a:rPr>
              <a:t>Diretor 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 dirty="0">
                <a:solidFill>
                  <a:srgbClr val="FFFFFF"/>
                </a:solidFill>
                <a:ea typeface="ＭＳ Ｐゴシック" charset="-128"/>
              </a:rPr>
              <a:t>Sra. Tania Cristina da  S.Cruz</a:t>
            </a:r>
          </a:p>
        </p:txBody>
      </p:sp>
      <p:cxnSp>
        <p:nvCxnSpPr>
          <p:cNvPr id="72" name="Conector reto 71"/>
          <p:cNvCxnSpPr/>
          <p:nvPr/>
        </p:nvCxnSpPr>
        <p:spPr>
          <a:xfrm>
            <a:off x="6969125" y="4643438"/>
            <a:ext cx="266700" cy="1587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AutoShape 23"/>
          <p:cNvSpPr>
            <a:spLocks noChangeArrowheads="1"/>
          </p:cNvSpPr>
          <p:nvPr/>
        </p:nvSpPr>
        <p:spPr bwMode="auto">
          <a:xfrm>
            <a:off x="7235825" y="5003800"/>
            <a:ext cx="1800225" cy="512763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bg2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dirty="0">
                <a:solidFill>
                  <a:schemeClr val="bg1"/>
                </a:solidFill>
                <a:ea typeface="ＭＳ Ｐゴシック" charset="-128"/>
              </a:rPr>
              <a:t>NÚCLEO DECOMPRAS E SERVIÇOS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dirty="0">
                <a:solidFill>
                  <a:schemeClr val="bg1"/>
                </a:solidFill>
                <a:ea typeface="ＭＳ Ｐゴシック" charset="-128"/>
              </a:rPr>
              <a:t>Diretor Técnico 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dirty="0">
                <a:solidFill>
                  <a:schemeClr val="bg1"/>
                </a:solidFill>
                <a:ea typeface="ＭＳ Ｐゴシック" charset="-128"/>
              </a:rPr>
              <a:t>Sra. </a:t>
            </a:r>
            <a:r>
              <a:rPr lang="pt-BR" sz="900" dirty="0">
                <a:solidFill>
                  <a:schemeClr val="bg1"/>
                </a:solidFill>
              </a:rPr>
              <a:t>RENATA DOS SANTOS OLIVEIRA</a:t>
            </a:r>
            <a:endParaRPr lang="pt-BR" sz="900" dirty="0">
              <a:solidFill>
                <a:schemeClr val="bg1"/>
              </a:solidFill>
              <a:ea typeface="ＭＳ Ｐゴシック" charset="-128"/>
            </a:endParaRPr>
          </a:p>
        </p:txBody>
      </p:sp>
      <p:cxnSp>
        <p:nvCxnSpPr>
          <p:cNvPr id="74" name="Conector reto 73"/>
          <p:cNvCxnSpPr/>
          <p:nvPr/>
        </p:nvCxnSpPr>
        <p:spPr>
          <a:xfrm>
            <a:off x="6969125" y="5218113"/>
            <a:ext cx="266700" cy="1587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79" name="AutoShape 23"/>
          <p:cNvSpPr>
            <a:spLocks noChangeArrowheads="1"/>
          </p:cNvSpPr>
          <p:nvPr/>
        </p:nvSpPr>
        <p:spPr bwMode="auto">
          <a:xfrm>
            <a:off x="7235825" y="5570538"/>
            <a:ext cx="1908175" cy="430212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pt-BR" sz="900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NÚCLEO DE OBRAS E MANUT. ESCOLAR</a:t>
            </a:r>
          </a:p>
          <a:p>
            <a:pPr algn="ctr">
              <a:defRPr/>
            </a:pPr>
            <a:r>
              <a:rPr lang="pt-BR" sz="900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Diretor Técnico I</a:t>
            </a:r>
          </a:p>
          <a:p>
            <a:pPr algn="ctr">
              <a:defRPr/>
            </a:pPr>
            <a:r>
              <a:rPr lang="pt-BR" sz="900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Sr. </a:t>
            </a:r>
            <a:r>
              <a:rPr lang="pt-BR" sz="900" dirty="0">
                <a:solidFill>
                  <a:schemeClr val="bg1"/>
                </a:solidFill>
                <a:ea typeface="ＭＳ Ｐゴシック" charset="-128"/>
              </a:rPr>
              <a:t>SERGIO LUIZ DA SILAVA</a:t>
            </a:r>
            <a:endParaRPr lang="pt-BR" sz="900" dirty="0">
              <a:solidFill>
                <a:schemeClr val="bg1"/>
              </a:solidFill>
              <a:latin typeface="Calibri" pitchFamily="34" charset="0"/>
              <a:cs typeface="Arial" charset="0"/>
            </a:endParaRPr>
          </a:p>
        </p:txBody>
      </p:sp>
      <p:cxnSp>
        <p:nvCxnSpPr>
          <p:cNvPr id="79" name="Conector reto 78"/>
          <p:cNvCxnSpPr/>
          <p:nvPr/>
        </p:nvCxnSpPr>
        <p:spPr>
          <a:xfrm>
            <a:off x="6969125" y="5784850"/>
            <a:ext cx="266700" cy="158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81" name="AutoShape 8"/>
          <p:cNvSpPr>
            <a:spLocks noChangeArrowheads="1"/>
          </p:cNvSpPr>
          <p:nvPr/>
        </p:nvSpPr>
        <p:spPr bwMode="auto">
          <a:xfrm>
            <a:off x="2339975" y="1714500"/>
            <a:ext cx="1757363" cy="433388"/>
          </a:xfrm>
          <a:prstGeom prst="flowChartAlternateProcess">
            <a:avLst/>
          </a:prstGeom>
          <a:noFill/>
          <a:ln w="19050">
            <a:solidFill>
              <a:schemeClr val="accent2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900">
                <a:solidFill>
                  <a:srgbClr val="000000"/>
                </a:solidFill>
                <a:latin typeface="Calibri" panose="020F0502020204030204" pitchFamily="34" charset="0"/>
              </a:rPr>
              <a:t>EQUIPE DE</a:t>
            </a:r>
          </a:p>
          <a:p>
            <a:pPr algn="ctr" eaLnBrk="1" hangingPunct="1"/>
            <a:r>
              <a:rPr lang="pt-BR" altLang="pt-BR" sz="900">
                <a:solidFill>
                  <a:srgbClr val="000000"/>
                </a:solidFill>
                <a:latin typeface="Calibri" panose="020F0502020204030204" pitchFamily="34" charset="0"/>
              </a:rPr>
              <a:t>SUPERVISÃO DE ENSINO</a:t>
            </a:r>
          </a:p>
          <a:p>
            <a:pPr algn="ctr" eaLnBrk="1" hangingPunct="1"/>
            <a:r>
              <a:rPr lang="pt-BR" altLang="pt-BR" sz="900">
                <a:solidFill>
                  <a:srgbClr val="000000"/>
                </a:solidFill>
                <a:latin typeface="Calibri" panose="020F0502020204030204" pitchFamily="34" charset="0"/>
              </a:rPr>
              <a:t>( 21 SUPERVISORES)</a:t>
            </a:r>
          </a:p>
        </p:txBody>
      </p:sp>
      <p:sp>
        <p:nvSpPr>
          <p:cNvPr id="2082" name="AutoShape 8"/>
          <p:cNvSpPr>
            <a:spLocks noChangeArrowheads="1"/>
          </p:cNvSpPr>
          <p:nvPr/>
        </p:nvSpPr>
        <p:spPr bwMode="auto">
          <a:xfrm>
            <a:off x="5219700" y="1700213"/>
            <a:ext cx="1728788" cy="504825"/>
          </a:xfrm>
          <a:prstGeom prst="flowChartAlternateProcess">
            <a:avLst/>
          </a:prstGeom>
          <a:noFill/>
          <a:ln w="19050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800">
                <a:solidFill>
                  <a:srgbClr val="000000"/>
                </a:solidFill>
                <a:latin typeface="Calibri" panose="020F0502020204030204" pitchFamily="34" charset="0"/>
              </a:rPr>
              <a:t>NÚCLEO PEDAGÓGICO</a:t>
            </a:r>
          </a:p>
          <a:p>
            <a:pPr algn="ctr" eaLnBrk="1" hangingPunct="1"/>
            <a:r>
              <a:rPr lang="pt-BR" altLang="pt-BR" sz="900">
                <a:solidFill>
                  <a:srgbClr val="000000"/>
                </a:solidFill>
                <a:latin typeface="Calibri" panose="020F0502020204030204" pitchFamily="34" charset="0"/>
              </a:rPr>
              <a:t>Diretor Técnico I</a:t>
            </a:r>
          </a:p>
          <a:p>
            <a:pPr algn="ctr" eaLnBrk="1" hangingPunct="1"/>
            <a:r>
              <a:rPr lang="pt-BR" altLang="pt-BR" sz="900">
                <a:solidFill>
                  <a:srgbClr val="000000"/>
                </a:solidFill>
                <a:latin typeface="Calibri" panose="020F0502020204030204" pitchFamily="34" charset="0"/>
              </a:rPr>
              <a:t>PROFª LIGIA  MARQUES</a:t>
            </a:r>
          </a:p>
        </p:txBody>
      </p:sp>
      <p:cxnSp>
        <p:nvCxnSpPr>
          <p:cNvPr id="83" name="Conector reto 82"/>
          <p:cNvCxnSpPr/>
          <p:nvPr/>
        </p:nvCxnSpPr>
        <p:spPr>
          <a:xfrm>
            <a:off x="4103688" y="2570163"/>
            <a:ext cx="1181100" cy="1587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to 84"/>
          <p:cNvCxnSpPr/>
          <p:nvPr/>
        </p:nvCxnSpPr>
        <p:spPr>
          <a:xfrm rot="5400000">
            <a:off x="4578351" y="3035300"/>
            <a:ext cx="214312" cy="1587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85" name="Conector reto 62"/>
          <p:cNvCxnSpPr>
            <a:cxnSpLocks noChangeShapeType="1"/>
          </p:cNvCxnSpPr>
          <p:nvPr/>
        </p:nvCxnSpPr>
        <p:spPr bwMode="auto">
          <a:xfrm>
            <a:off x="4213225" y="4000500"/>
            <a:ext cx="266700" cy="1588"/>
          </a:xfrm>
          <a:prstGeom prst="line">
            <a:avLst/>
          </a:prstGeom>
          <a:noFill/>
          <a:ln w="19050">
            <a:solidFill>
              <a:srgbClr val="7F7F7F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" name="AutoShape 23"/>
          <p:cNvSpPr>
            <a:spLocks noChangeArrowheads="1"/>
          </p:cNvSpPr>
          <p:nvPr/>
        </p:nvSpPr>
        <p:spPr bwMode="auto">
          <a:xfrm>
            <a:off x="4500563" y="4503738"/>
            <a:ext cx="1800225" cy="576262"/>
          </a:xfrm>
          <a:prstGeom prst="flowChartAlternateProcess">
            <a:avLst/>
          </a:prstGeom>
          <a:solidFill>
            <a:srgbClr val="C6D9F1"/>
          </a:solidFill>
          <a:ln w="19050">
            <a:solidFill>
              <a:srgbClr val="948A54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dirty="0">
                <a:solidFill>
                  <a:srgbClr val="000000"/>
                </a:solidFill>
                <a:latin typeface="Calibri" charset="0"/>
                <a:cs typeface="+mn-cs"/>
              </a:rPr>
              <a:t>NÚCLEO DE FREQUÊNCIA 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dirty="0">
                <a:solidFill>
                  <a:srgbClr val="000000"/>
                </a:solidFill>
                <a:latin typeface="Calibri" charset="0"/>
                <a:cs typeface="+mn-cs"/>
              </a:rPr>
              <a:t>PAGAMENTO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dirty="0">
                <a:solidFill>
                  <a:srgbClr val="000000"/>
                </a:solidFill>
                <a:latin typeface="Calibri" charset="0"/>
                <a:cs typeface="+mn-cs"/>
              </a:rPr>
              <a:t>Srta. </a:t>
            </a:r>
            <a:r>
              <a:rPr lang="pt-BR" sz="900" dirty="0">
                <a:solidFill>
                  <a:srgbClr val="000000"/>
                </a:solidFill>
                <a:latin typeface="Calibri" charset="0"/>
                <a:cs typeface="+mn-cs"/>
              </a:rPr>
              <a:t>HEVELIN</a:t>
            </a:r>
            <a:r>
              <a:rPr lang="PT-BR" sz="900" dirty="0">
                <a:solidFill>
                  <a:srgbClr val="000000"/>
                </a:solidFill>
                <a:latin typeface="Calibri" charset="0"/>
                <a:cs typeface="+mn-cs"/>
              </a:rPr>
              <a:t> A</a:t>
            </a:r>
            <a:r>
              <a:rPr lang="pt-BR" sz="900" dirty="0">
                <a:solidFill>
                  <a:srgbClr val="000000"/>
                </a:solidFill>
                <a:latin typeface="Calibri" charset="0"/>
                <a:cs typeface="+mn-cs"/>
              </a:rPr>
              <a:t>LVES</a:t>
            </a:r>
            <a:r>
              <a:rPr lang="PT-BR" sz="900" dirty="0">
                <a:solidFill>
                  <a:srgbClr val="000000"/>
                </a:solidFill>
                <a:latin typeface="Calibri" charset="0"/>
                <a:cs typeface="+mn-cs"/>
              </a:rPr>
              <a:t> F. M</a:t>
            </a:r>
            <a:r>
              <a:rPr lang="pt-BR" sz="900" dirty="0">
                <a:solidFill>
                  <a:srgbClr val="000000"/>
                </a:solidFill>
                <a:latin typeface="Calibri" charset="0"/>
                <a:cs typeface="+mn-cs"/>
              </a:rPr>
              <a:t>OURA</a:t>
            </a:r>
            <a:endParaRPr lang="PT-BR" sz="900" dirty="0">
              <a:solidFill>
                <a:srgbClr val="000000"/>
              </a:solidFill>
              <a:latin typeface="Calibri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900" dirty="0">
              <a:solidFill>
                <a:srgbClr val="000000"/>
              </a:solidFill>
              <a:latin typeface="Calibri" charset="0"/>
              <a:cs typeface="+mn-cs"/>
            </a:endParaRPr>
          </a:p>
        </p:txBody>
      </p:sp>
      <p:cxnSp>
        <p:nvCxnSpPr>
          <p:cNvPr id="2087" name="Conector reto 64"/>
          <p:cNvCxnSpPr>
            <a:cxnSpLocks noChangeShapeType="1"/>
          </p:cNvCxnSpPr>
          <p:nvPr/>
        </p:nvCxnSpPr>
        <p:spPr bwMode="auto">
          <a:xfrm>
            <a:off x="4213225" y="4625975"/>
            <a:ext cx="266700" cy="1588"/>
          </a:xfrm>
          <a:prstGeom prst="line">
            <a:avLst/>
          </a:prstGeom>
          <a:noFill/>
          <a:ln w="19050">
            <a:solidFill>
              <a:srgbClr val="7F7F7F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88" name="Conector reto 65"/>
          <p:cNvCxnSpPr>
            <a:cxnSpLocks noChangeShapeType="1"/>
          </p:cNvCxnSpPr>
          <p:nvPr/>
        </p:nvCxnSpPr>
        <p:spPr bwMode="auto">
          <a:xfrm rot="5400000">
            <a:off x="3758406" y="4188619"/>
            <a:ext cx="909638" cy="0"/>
          </a:xfrm>
          <a:prstGeom prst="line">
            <a:avLst/>
          </a:prstGeom>
          <a:noFill/>
          <a:ln w="19050">
            <a:solidFill>
              <a:srgbClr val="7F7F7F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2" name="AutoShape 10"/>
          <p:cNvSpPr>
            <a:spLocks noChangeArrowheads="1"/>
          </p:cNvSpPr>
          <p:nvPr/>
        </p:nvSpPr>
        <p:spPr bwMode="auto">
          <a:xfrm>
            <a:off x="3707904" y="3143250"/>
            <a:ext cx="2160240" cy="576263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dirty="0">
                <a:solidFill>
                  <a:srgbClr val="000000"/>
                </a:solidFill>
              </a:rPr>
              <a:t>CENTRO DERECURSOS HUMANOS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dirty="0">
                <a:solidFill>
                  <a:srgbClr val="000000"/>
                </a:solidFill>
              </a:rPr>
              <a:t>DIRETOR TÉCNICO II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dirty="0">
                <a:solidFill>
                  <a:srgbClr val="000000"/>
                </a:solidFill>
              </a:rPr>
              <a:t>                Sra. </a:t>
            </a:r>
            <a:r>
              <a:rPr lang="pt-BR" sz="900" dirty="0">
                <a:solidFill>
                  <a:srgbClr val="000000"/>
                </a:solidFill>
                <a:latin typeface="Calibri" charset="0"/>
              </a:rPr>
              <a:t>ROSEMEIRE CANDIDA MACHADO </a:t>
            </a:r>
            <a:r>
              <a:rPr lang="pt-BR" sz="900" dirty="0">
                <a:noFill/>
              </a:rPr>
              <a:t>HUMANOS</a:t>
            </a:r>
          </a:p>
        </p:txBody>
      </p:sp>
      <p:sp>
        <p:nvSpPr>
          <p:cNvPr id="62" name="AutoShape 23"/>
          <p:cNvSpPr>
            <a:spLocks noChangeArrowheads="1"/>
          </p:cNvSpPr>
          <p:nvPr/>
        </p:nvSpPr>
        <p:spPr bwMode="auto">
          <a:xfrm>
            <a:off x="4356100" y="3857625"/>
            <a:ext cx="1944688" cy="508000"/>
          </a:xfrm>
          <a:prstGeom prst="flowChartAlternateProcess">
            <a:avLst/>
          </a:prstGeom>
          <a:solidFill>
            <a:srgbClr val="C6D9F1"/>
          </a:solidFill>
          <a:ln w="19050">
            <a:solidFill>
              <a:srgbClr val="948A54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dirty="0">
                <a:solidFill>
                  <a:srgbClr val="000000"/>
                </a:solidFill>
                <a:latin typeface="Calibri" charset="0"/>
                <a:cs typeface="+mn-cs"/>
              </a:rPr>
              <a:t>NÚCLEO DE  ADM.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dirty="0">
                <a:solidFill>
                  <a:srgbClr val="000000"/>
                </a:solidFill>
                <a:latin typeface="Calibri" charset="0"/>
                <a:cs typeface="+mn-cs"/>
              </a:rPr>
              <a:t>DE PESSOAL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dirty="0">
                <a:solidFill>
                  <a:srgbClr val="000000"/>
                </a:solidFill>
                <a:latin typeface="Calibri" charset="0"/>
                <a:cs typeface="+mn-cs"/>
              </a:rPr>
              <a:t>Sra. </a:t>
            </a:r>
            <a:r>
              <a:rPr lang="pt-BR" sz="900" b="1" dirty="0">
                <a:solidFill>
                  <a:srgbClr val="000000"/>
                </a:solidFill>
                <a:latin typeface="Calibri" charset="0"/>
                <a:cs typeface="+mn-cs"/>
              </a:rPr>
              <a:t>.</a:t>
            </a:r>
            <a:r>
              <a:rPr lang="pt-BR" sz="900" b="1" dirty="0"/>
              <a:t> </a:t>
            </a:r>
            <a:r>
              <a:rPr lang="pt-BR" sz="900" dirty="0" err="1"/>
              <a:t>Gisleine</a:t>
            </a:r>
            <a:r>
              <a:rPr lang="pt-BR" sz="900" dirty="0"/>
              <a:t> Pereira Carvalho</a:t>
            </a:r>
            <a:endParaRPr lang="pt-BR" sz="900" dirty="0">
              <a:solidFill>
                <a:srgbClr val="000000"/>
              </a:solidFill>
              <a:latin typeface="Calibri" charset="0"/>
              <a:cs typeface="+mn-cs"/>
            </a:endParaRPr>
          </a:p>
        </p:txBody>
      </p:sp>
      <p:sp>
        <p:nvSpPr>
          <p:cNvPr id="2091" name="Text Box 49"/>
          <p:cNvSpPr txBox="1">
            <a:spLocks noChangeArrowheads="1"/>
          </p:cNvSpPr>
          <p:nvPr/>
        </p:nvSpPr>
        <p:spPr bwMode="auto">
          <a:xfrm>
            <a:off x="514350" y="2997200"/>
            <a:ext cx="1041400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pt-BR" altLang="pt-BR" sz="900">
                <a:latin typeface="Calibri" panose="020F0502020204030204" pitchFamily="34" charset="0"/>
                <a:ea typeface="ＭＳ Ｐゴシック" panose="020B0600070205080204" pitchFamily="34" charset="-128"/>
              </a:rPr>
              <a:t>NÍVEL: DIVISÃO</a:t>
            </a:r>
          </a:p>
        </p:txBody>
      </p:sp>
      <p:sp>
        <p:nvSpPr>
          <p:cNvPr id="2092" name="Text Box 51"/>
          <p:cNvSpPr txBox="1">
            <a:spLocks noChangeArrowheads="1"/>
          </p:cNvSpPr>
          <p:nvPr/>
        </p:nvSpPr>
        <p:spPr bwMode="auto">
          <a:xfrm>
            <a:off x="500063" y="3789363"/>
            <a:ext cx="1039812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pt-BR" altLang="pt-BR" sz="900">
                <a:latin typeface="Calibri" panose="020F0502020204030204" pitchFamily="34" charset="0"/>
                <a:ea typeface="ＭＳ Ｐゴシック" panose="020B0600070205080204" pitchFamily="34" charset="-128"/>
              </a:rPr>
              <a:t>NÍVEL: SERVIÇO</a:t>
            </a:r>
          </a:p>
        </p:txBody>
      </p:sp>
      <p:sp>
        <p:nvSpPr>
          <p:cNvPr id="2093" name="Line 52"/>
          <p:cNvSpPr>
            <a:spLocks noChangeShapeType="1"/>
          </p:cNvSpPr>
          <p:nvPr/>
        </p:nvSpPr>
        <p:spPr bwMode="auto">
          <a:xfrm>
            <a:off x="36513" y="6165850"/>
            <a:ext cx="9144000" cy="0"/>
          </a:xfrm>
          <a:prstGeom prst="line">
            <a:avLst/>
          </a:prstGeom>
          <a:noFill/>
          <a:ln w="6350">
            <a:solidFill>
              <a:srgbClr val="80808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95" name="Slide Number Placeholder 50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60F6D66-774D-4EE6-AD86-9E332DA82FAE}" type="slidenum">
              <a:rPr lang="pt-BR" altLang="pt-BR">
                <a:solidFill>
                  <a:srgbClr val="898989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pPr eaLnBrk="1" hangingPunct="1"/>
              <a:t>1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ágina" ma:contentTypeID="0x010100C568DB52D9D0A14D9B2FDCC96666E9F2007948130EC3DB064584E219954237AF39005AAF2EDBD9648C4A89DC932252190CA0" ma:contentTypeVersion="2" ma:contentTypeDescription="Crie um novo documento." ma:contentTypeScope="" ma:versionID="704d5963a945284e5e897e9c6f533bc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97816a1f3226fd342996ae23a5ed52bf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Comments" minOccurs="0"/>
                <xsd:element ref="ns1:PublishingStartDate" minOccurs="0"/>
                <xsd:element ref="ns1:PublishingExpirationDate" minOccurs="0"/>
                <xsd:element ref="ns1:PublishingContact" minOccurs="0"/>
                <xsd:element ref="ns1:PublishingContactEmail" minOccurs="0"/>
                <xsd:element ref="ns1:PublishingContactName" minOccurs="0"/>
                <xsd:element ref="ns1:PublishingContactPicture" minOccurs="0"/>
                <xsd:element ref="ns1:PublishingPageLayout" minOccurs="0"/>
                <xsd:element ref="ns1:PublishingVariationGroupID" minOccurs="0"/>
                <xsd:element ref="ns1:PublishingVariationRelationshipLinkFieldID" minOccurs="0"/>
                <xsd:element ref="ns1:PublishingRollupImage" minOccurs="0"/>
                <xsd:element ref="ns1:Audience" minOccurs="0"/>
                <xsd:element ref="ns1:PublishingIsFurlPage" minOccurs="0"/>
                <xsd:element ref="ns1:SeoBrowserTitle" minOccurs="0"/>
                <xsd:element ref="ns1:SeoMetaDescription" minOccurs="0"/>
                <xsd:element ref="ns1:SeoKeywords" minOccurs="0"/>
                <xsd:element ref="ns1:SeoRobotsNoIndex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omments" ma:index="8" nillable="true" ma:displayName="Comentários" ma:internalName="Comments">
      <xsd:simpleType>
        <xsd:restriction base="dms:Note">
          <xsd:maxLength value="255"/>
        </xsd:restriction>
      </xsd:simpleType>
    </xsd:element>
    <xsd:element name="PublishingStartDate" ma:index="9" nillable="true" ma:displayName="Agendamento de Data de Início" ma:description="Data de Início de Agendamento é uma coluna de site criada pelo recurso de Publicação. Ela é usada para especificar a data e hora em que essa página aparecerá pela primeira vez aos visitantes do site." ma:hidden="true" ma:internalName="PublishingStartDate">
      <xsd:simpleType>
        <xsd:restriction base="dms:Unknown"/>
      </xsd:simpleType>
    </xsd:element>
    <xsd:element name="PublishingExpirationDate" ma:index="10" nillable="true" ma:displayName="Agendamento de Data de Término" ma:description="Data Final de Agendamento é uma coluna de site criada pelo recurso de Publicação. Ela é usada para especificar a data e a hora em que essa página não será mais exibida aos visitantes do site." ma:hidden="true" ma:internalName="PublishingExpirationDate">
      <xsd:simpleType>
        <xsd:restriction base="dms:Unknown"/>
      </xsd:simpleType>
    </xsd:element>
    <xsd:element name="PublishingContact" ma:index="11" nillable="true" ma:displayName="Contato" ma:description="Contato é uma coluna de site criada pelo recurso de Publicação. Ela é usada no Tipo de Conteúdo de Página como a pessoa ou o grupo que representa a pessoa de contato para a página." ma:list="UserInfo" ma:internalName="PublishingContact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ublishingContactEmail" ma:index="12" nillable="true" ma:displayName="Email para Contato" ma:description="Endereço de Email de Contato é uma coluna de site criada pelo recurso de Publicação. Ela é usada no Tipo de Conteúdo de Página como o endereço de email da pessoa ou do grupo que representa a pessoa de contato para a página." ma:internalName="PublishingContactEmail">
      <xsd:simpleType>
        <xsd:restriction base="dms:Text">
          <xsd:maxLength value="255"/>
        </xsd:restriction>
      </xsd:simpleType>
    </xsd:element>
    <xsd:element name="PublishingContactName" ma:index="13" nillable="true" ma:displayName="Nome do Contato" ma:description="Nome do Contato é uma coluna de site criada pelo recurso de Publicação. Ela é usada no Tipo de Conteúdo de Página como o nome da pessoa ou do grupo que representa a pessoa de contato para a página." ma:internalName="PublishingContactName">
      <xsd:simpleType>
        <xsd:restriction base="dms:Text">
          <xsd:maxLength value="255"/>
        </xsd:restriction>
      </xsd:simpleType>
    </xsd:element>
    <xsd:element name="PublishingContactPicture" ma:index="14" nillable="true" ma:displayName="Imagem do Contato" ma:description="Imagem do Contato é uma coluna de site criada pelo recurso de Publicação. Ela é usada no Tipo de Conteúdo de Página como a imagem do usuário ou do grupo que representa a pessoa de contato para a página." ma:format="Image" ma:internalName="PublishingContactPictur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ublishingPageLayout" ma:index="15" nillable="true" ma:displayName="Layout de Página" ma:internalName="PublishingPageLayout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ublishingVariationGroupID" ma:index="16" nillable="true" ma:displayName="Identificação do Grupo de Variações" ma:hidden="true" ma:internalName="PublishingVariationGroupID">
      <xsd:simpleType>
        <xsd:restriction base="dms:Text">
          <xsd:maxLength value="255"/>
        </xsd:restriction>
      </xsd:simpleType>
    </xsd:element>
    <xsd:element name="PublishingVariationRelationshipLinkFieldID" ma:index="17" nillable="true" ma:displayName="Link de Relação de Variação" ma:hidden="true" ma:internalName="PublishingVariationRelationshipLinkFieldID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ublishingRollupImage" ma:index="18" nillable="true" ma:displayName="Imagem Cumulativa" ma:description="Imagem de Rollup é uma coluna de site criada pelo recurso de Publicação. Ela é usada no Tipo de Conteúdo de Página como a imagem para a página mostrada em rollups de conteúdo, como a Web Part de Conteúdo por Pesquisa." ma:internalName="PublishingRollupImage">
      <xsd:simpleType>
        <xsd:restriction base="dms:Unknown"/>
      </xsd:simpleType>
    </xsd:element>
    <xsd:element name="Audience" ma:index="19" nillable="true" ma:displayName="Públicos-alvo" ma:description="Públicos-alvo é uma coluna de site criada pelo recurso de Publicação. Ela é usada para especificar públicos-alvo aos quais essa página será direcionada." ma:internalName="Audience">
      <xsd:simpleType>
        <xsd:restriction base="dms:Unknown"/>
      </xsd:simpleType>
    </xsd:element>
    <xsd:element name="PublishingIsFurlPage" ma:index="20" nillable="true" ma:displayName="Ocultar URLs físicas da pesquisa" ma:description="Se marcada, a URL física desta página não aparecerá nos resultados da pesquisa. URLs amigáveis atribuídas a esta página sempre aparecerão." ma:internalName="PublishingIsFurlPage">
      <xsd:simpleType>
        <xsd:restriction base="dms:Boolean"/>
      </xsd:simpleType>
    </xsd:element>
    <xsd:element name="SeoBrowserTitle" ma:index="21" nillable="true" ma:displayName="Título do Navegador" ma:description="Título do Navegador é uma coluna de site criada pelo recurso de Publicação. Ela é usada como o título que aparece na parte superior de uma janela do navegador e pode aparecer em resultados de pesquisa da Internet." ma:hidden="true" ma:internalName="SeoBrowserTitle">
      <xsd:simpleType>
        <xsd:restriction base="dms:Text"/>
      </xsd:simpleType>
    </xsd:element>
    <xsd:element name="SeoMetaDescription" ma:index="22" nillable="true" ma:displayName="Descrição Meta" ma:description="Descrição Meta é uma coluna de site criada pelo recurso de Publicação. Mecanismos de pesquisa da Internet podem exibir essa descrição em páginas de resultados de pesquisa." ma:hidden="true" ma:internalName="SeoMetaDescription">
      <xsd:simpleType>
        <xsd:restriction base="dms:Text"/>
      </xsd:simpleType>
    </xsd:element>
    <xsd:element name="SeoKeywords" ma:index="23" nillable="true" ma:displayName="Meta Palavras-chave" ma:description="Meta Palavras-chave" ma:hidden="true" ma:internalName="SeoKeywords">
      <xsd:simpleType>
        <xsd:restriction base="dms:Text"/>
      </xsd:simpleType>
    </xsd:element>
    <xsd:element name="SeoRobotsNoIndex" ma:index="24" nillable="true" ma:displayName="Ocultar de Mecanismos de Pesquisa da Internet" ma:description="Ocultar de Mecanismos de Pesquisa da Internet é uma coluna de site criada pelo recurso de Publicação. Ela é usada para indicar aos rastreadores de mecanismos de pesquisa que uma determinada página não deve ser indexada." ma:hidden="true" ma:internalName="RobotsNoIndex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D53EAF-F705-4CDE-A045-13CC3022880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0861302-DDA1-4193-8B0E-0317DBF100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235</Words>
  <Application>Microsoft Office PowerPoint</Application>
  <PresentationFormat>Apresentação na tela (4:3)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FDE</dc:creator>
  <cp:lastModifiedBy>Cristiane Batista Dos Santos</cp:lastModifiedBy>
  <cp:revision>36</cp:revision>
  <dcterms:created xsi:type="dcterms:W3CDTF">2015-02-10T12:11:07Z</dcterms:created>
  <dcterms:modified xsi:type="dcterms:W3CDTF">2019-10-17T15:01:05Z</dcterms:modified>
</cp:coreProperties>
</file>