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4074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359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460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0814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309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4016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180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012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573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664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6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54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619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874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062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424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505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46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7D133D-768C-4E33-B559-D24FD1CD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4" y="369000"/>
            <a:ext cx="885008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36242F-2437-4FB5-B81B-759AD9E0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14" y="369000"/>
            <a:ext cx="956854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06B8CF-9DB9-45ED-8A52-2FE619B2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369000"/>
            <a:ext cx="980120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3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CDAE1F-1F63-4423-80D1-EEF6A1914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14" y="369000"/>
            <a:ext cx="960119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3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B057E0C-9B79-4F75-9FB4-76F9232B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57" y="369000"/>
            <a:ext cx="898071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9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51C9756-299B-4D94-A040-186A7888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4" y="838879"/>
            <a:ext cx="111730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49A53B4-4850-407D-BF1E-CD634485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2" y="546800"/>
            <a:ext cx="1050545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0CF2EF7-DB05-43A9-B28B-FF76927D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86" y="1177924"/>
            <a:ext cx="11298028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3385A01-2BB6-4F3D-9B7D-DBD9B7CD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16" y="369000"/>
            <a:ext cx="1000136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5CDA13-92AA-4C2C-B39B-7E249394D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4" y="528636"/>
            <a:ext cx="1112431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1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77A067-3D97-42DC-8F32-F9948413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369000"/>
            <a:ext cx="1040504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4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447EF8-6998-463D-A930-4C98B00E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369000"/>
            <a:ext cx="953588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1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ACBB4E-D3D4-4E26-9580-4402A5BA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58" y="369000"/>
            <a:ext cx="878477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84EC29-1EDE-4AD0-8F71-99B5CF735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43" y="369000"/>
            <a:ext cx="893172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6C9916A-E9A5-4916-A0CB-C35913AB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57" y="369000"/>
            <a:ext cx="953588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7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84F175-7DE4-4518-B727-355E9AE5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40847"/>
            <a:ext cx="917665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455924C-8E54-45D6-9C36-E5BF754E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71" y="369000"/>
            <a:ext cx="906235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AB20FD-B481-497A-B205-D679131F0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4" y="369000"/>
            <a:ext cx="92583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6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990370-03D0-4E53-AE91-1104CB8F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1" y="369000"/>
            <a:ext cx="1012031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791A16-72D6-4CCB-9EEA-5EB0992E9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29" y="369000"/>
            <a:ext cx="97155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3981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Magalhaes Garcia</dc:creator>
  <cp:lastModifiedBy>Cristiane Batista Dos Santos</cp:lastModifiedBy>
  <cp:revision>6</cp:revision>
  <dcterms:created xsi:type="dcterms:W3CDTF">2019-10-09T19:07:51Z</dcterms:created>
  <dcterms:modified xsi:type="dcterms:W3CDTF">2019-10-14T13:51:05Z</dcterms:modified>
</cp:coreProperties>
</file>