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2" r:id="rId3"/>
    <p:sldId id="261" r:id="rId4"/>
    <p:sldId id="268" r:id="rId5"/>
    <p:sldId id="274" r:id="rId6"/>
    <p:sldId id="276" r:id="rId7"/>
    <p:sldId id="277" r:id="rId8"/>
    <p:sldId id="278" r:id="rId9"/>
    <p:sldId id="260" r:id="rId10"/>
  </p:sldIdLst>
  <p:sldSz cx="9144000" cy="5143500" type="screen16x9"/>
  <p:notesSz cx="6858000" cy="9144000"/>
  <p:embeddedFontLst>
    <p:embeddedFont>
      <p:font typeface="PT Sans Narrow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ogo Lopes Silva" initials="DLS" lastIdx="2" clrIdx="0">
    <p:extLst>
      <p:ext uri="{19B8F6BF-5375-455C-9EA6-DF929625EA0E}">
        <p15:presenceInfo xmlns:p15="http://schemas.microsoft.com/office/powerpoint/2012/main" userId="S-1-5-21-848449266-517959707-14044502-43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197AE-B973-49C8-AD3C-A2A10298190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6EDA70B-6A0C-4740-A540-66704644AAB7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Até 24/10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Projeção, pela SED, do Quadro Resumo</a:t>
          </a:r>
          <a:endParaRPr lang="pt-BR" dirty="0"/>
        </a:p>
      </dgm:t>
    </dgm:pt>
    <dgm:pt modelId="{735DBD8C-A722-4455-8145-00548D4DED68}" type="parTrans" cxnId="{468E98C6-A4FA-4C67-A16C-691BCC023B13}">
      <dgm:prSet/>
      <dgm:spPr/>
      <dgm:t>
        <a:bodyPr/>
        <a:lstStyle/>
        <a:p>
          <a:endParaRPr lang="pt-BR"/>
        </a:p>
      </dgm:t>
    </dgm:pt>
    <dgm:pt modelId="{20974EAE-C248-45D6-BDAA-D1DA1454A469}" type="sibTrans" cxnId="{468E98C6-A4FA-4C67-A16C-691BCC023B13}">
      <dgm:prSet/>
      <dgm:spPr/>
      <dgm:t>
        <a:bodyPr/>
        <a:lstStyle/>
        <a:p>
          <a:endParaRPr lang="pt-BR"/>
        </a:p>
      </dgm:t>
    </dgm:pt>
    <dgm:pt modelId="{1BD00E43-E6E2-420D-8351-52E0E16EF8D9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24/10 a 7/11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Homologação ou rejeição da Projeção - DE</a:t>
          </a:r>
          <a:endParaRPr lang="pt-BR" dirty="0"/>
        </a:p>
      </dgm:t>
    </dgm:pt>
    <dgm:pt modelId="{B230F4CE-7164-4602-8D59-2E269EE3A465}" type="parTrans" cxnId="{68F8A543-9423-46D9-91FA-9F8DAE401CBB}">
      <dgm:prSet/>
      <dgm:spPr/>
      <dgm:t>
        <a:bodyPr/>
        <a:lstStyle/>
        <a:p>
          <a:endParaRPr lang="pt-BR"/>
        </a:p>
      </dgm:t>
    </dgm:pt>
    <dgm:pt modelId="{EDF23B1A-104E-4897-9F2C-309BCC5328DE}" type="sibTrans" cxnId="{68F8A543-9423-46D9-91FA-9F8DAE401CBB}">
      <dgm:prSet/>
      <dgm:spPr/>
      <dgm:t>
        <a:bodyPr/>
        <a:lstStyle/>
        <a:p>
          <a:endParaRPr lang="pt-BR"/>
        </a:p>
      </dgm:t>
    </dgm:pt>
    <dgm:pt modelId="{AF2655F0-53FB-463C-8D1B-8F03FBAC7F2C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8 a 13/11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Compatibilização e matrícula</a:t>
          </a:r>
          <a:endParaRPr lang="pt-BR" dirty="0"/>
        </a:p>
      </dgm:t>
    </dgm:pt>
    <dgm:pt modelId="{8B4094F7-A097-4675-81A0-963839996694}" type="parTrans" cxnId="{B796855E-CCB2-49E8-A33E-FAF4066EC2CF}">
      <dgm:prSet/>
      <dgm:spPr/>
      <dgm:t>
        <a:bodyPr/>
        <a:lstStyle/>
        <a:p>
          <a:endParaRPr lang="pt-BR"/>
        </a:p>
      </dgm:t>
    </dgm:pt>
    <dgm:pt modelId="{E8B88A68-8A73-4B84-A420-8AE53B3BC5F8}" type="sibTrans" cxnId="{B796855E-CCB2-49E8-A33E-FAF4066EC2CF}">
      <dgm:prSet/>
      <dgm:spPr/>
      <dgm:t>
        <a:bodyPr/>
        <a:lstStyle/>
        <a:p>
          <a:endParaRPr lang="pt-BR"/>
        </a:p>
      </dgm:t>
    </dgm:pt>
    <dgm:pt modelId="{6CA66910-6FE4-4E89-B5D4-0F235E9E0FD8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14 a 26/11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Analise e solução das pendências </a:t>
          </a:r>
          <a:endParaRPr lang="pt-BR" dirty="0"/>
        </a:p>
      </dgm:t>
    </dgm:pt>
    <dgm:pt modelId="{C408C2CE-F640-4339-B98F-EFCC980B4B5B}" type="parTrans" cxnId="{40014C0E-2F02-4279-807A-74C724E2AC09}">
      <dgm:prSet/>
      <dgm:spPr/>
      <dgm:t>
        <a:bodyPr/>
        <a:lstStyle/>
        <a:p>
          <a:endParaRPr lang="pt-BR"/>
        </a:p>
      </dgm:t>
    </dgm:pt>
    <dgm:pt modelId="{7E8C639F-4CC7-45E1-A03E-60A4874FD77C}" type="sibTrans" cxnId="{40014C0E-2F02-4279-807A-74C724E2AC09}">
      <dgm:prSet/>
      <dgm:spPr/>
      <dgm:t>
        <a:bodyPr/>
        <a:lstStyle/>
        <a:p>
          <a:endParaRPr lang="pt-BR"/>
        </a:p>
      </dgm:t>
    </dgm:pt>
    <dgm:pt modelId="{52013C74-F4F7-4146-A56C-52F928CF80BC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Até 28/11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Resultado</a:t>
          </a:r>
          <a:endParaRPr lang="pt-BR" dirty="0"/>
        </a:p>
      </dgm:t>
    </dgm:pt>
    <dgm:pt modelId="{8C76610C-5256-4946-B9E1-924CFF6BAE5A}" type="parTrans" cxnId="{413FBFB6-331B-40BA-912E-A2D3B6B87CDA}">
      <dgm:prSet/>
      <dgm:spPr/>
      <dgm:t>
        <a:bodyPr/>
        <a:lstStyle/>
        <a:p>
          <a:endParaRPr lang="pt-BR"/>
        </a:p>
      </dgm:t>
    </dgm:pt>
    <dgm:pt modelId="{2F38A57A-C66A-4A28-ACBA-4433F2D2A53F}" type="sibTrans" cxnId="{413FBFB6-331B-40BA-912E-A2D3B6B87CDA}">
      <dgm:prSet/>
      <dgm:spPr/>
      <dgm:t>
        <a:bodyPr/>
        <a:lstStyle/>
        <a:p>
          <a:endParaRPr lang="pt-BR"/>
        </a:p>
      </dgm:t>
    </dgm:pt>
    <dgm:pt modelId="{D688CE72-9DB0-49D0-8335-4446B4A3A8B1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29/11 a 5/12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Deslocamento</a:t>
          </a:r>
          <a:endParaRPr lang="pt-BR" dirty="0"/>
        </a:p>
      </dgm:t>
    </dgm:pt>
    <dgm:pt modelId="{2C84EA27-036F-4F4E-9BFF-EDF43CA2EA0E}" type="parTrans" cxnId="{0DBD9C74-0392-4FCB-9D7D-8FA9825C5DB9}">
      <dgm:prSet/>
      <dgm:spPr/>
      <dgm:t>
        <a:bodyPr/>
        <a:lstStyle/>
        <a:p>
          <a:endParaRPr lang="pt-BR"/>
        </a:p>
      </dgm:t>
    </dgm:pt>
    <dgm:pt modelId="{5D36EEDB-EB41-48CE-B78C-4B479DF67BD7}" type="sibTrans" cxnId="{0DBD9C74-0392-4FCB-9D7D-8FA9825C5DB9}">
      <dgm:prSet/>
      <dgm:spPr/>
      <dgm:t>
        <a:bodyPr/>
        <a:lstStyle/>
        <a:p>
          <a:endParaRPr lang="pt-BR"/>
        </a:p>
      </dgm:t>
    </dgm:pt>
    <dgm:pt modelId="{EFA4AA78-6530-40F6-BC19-0BE62C81D79A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6 a 12/12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Compatibilização automática do deslocamento</a:t>
          </a:r>
          <a:endParaRPr lang="pt-BR" dirty="0"/>
        </a:p>
      </dgm:t>
    </dgm:pt>
    <dgm:pt modelId="{32FFFB25-3FAE-4BBB-8D34-1940734A1778}" type="parTrans" cxnId="{7AAFFD8A-F1F1-4F28-96D2-85635324F76D}">
      <dgm:prSet/>
      <dgm:spPr/>
      <dgm:t>
        <a:bodyPr/>
        <a:lstStyle/>
        <a:p>
          <a:endParaRPr lang="pt-BR"/>
        </a:p>
      </dgm:t>
    </dgm:pt>
    <dgm:pt modelId="{CA0FF259-0412-497E-B282-B589A3148140}" type="sibTrans" cxnId="{7AAFFD8A-F1F1-4F28-96D2-85635324F76D}">
      <dgm:prSet/>
      <dgm:spPr/>
      <dgm:t>
        <a:bodyPr/>
        <a:lstStyle/>
        <a:p>
          <a:endParaRPr lang="pt-BR"/>
        </a:p>
      </dgm:t>
    </dgm:pt>
    <dgm:pt modelId="{95363407-7760-4808-B23C-7D834D8AE58F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 partir de 10/12</a:t>
          </a:r>
        </a:p>
        <a:p>
          <a:pPr>
            <a:buNone/>
          </a:pPr>
          <a:r>
            <a:rPr lang="pt-BR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Resultado do Deslocamento  e abertura das inscrições fora da rede</a:t>
          </a:r>
          <a:endParaRPr lang="pt-BR" dirty="0"/>
        </a:p>
      </dgm:t>
    </dgm:pt>
    <dgm:pt modelId="{6199A8CA-5504-4B52-B27B-5482166D9421}" type="parTrans" cxnId="{CB080ABC-96DD-4D8D-9D0E-625DD4CDFD3C}">
      <dgm:prSet/>
      <dgm:spPr/>
      <dgm:t>
        <a:bodyPr/>
        <a:lstStyle/>
        <a:p>
          <a:endParaRPr lang="pt-BR"/>
        </a:p>
      </dgm:t>
    </dgm:pt>
    <dgm:pt modelId="{CFE3D9CE-6DAD-4A64-923D-D0E4DBE19184}" type="sibTrans" cxnId="{CB080ABC-96DD-4D8D-9D0E-625DD4CDFD3C}">
      <dgm:prSet/>
      <dgm:spPr/>
      <dgm:t>
        <a:bodyPr/>
        <a:lstStyle/>
        <a:p>
          <a:endParaRPr lang="pt-BR"/>
        </a:p>
      </dgm:t>
    </dgm:pt>
    <dgm:pt modelId="{2668C233-48DD-48CC-81F1-62AF52627BCE}" type="pres">
      <dgm:prSet presAssocID="{E67197AE-B973-49C8-AD3C-A2A102981903}" presName="Name0" presStyleCnt="0">
        <dgm:presLayoutVars>
          <dgm:dir/>
          <dgm:resizeHandles val="exact"/>
        </dgm:presLayoutVars>
      </dgm:prSet>
      <dgm:spPr/>
    </dgm:pt>
    <dgm:pt modelId="{AFCFC5A1-9C10-4020-AB12-606C453FCA0B}" type="pres">
      <dgm:prSet presAssocID="{E67197AE-B973-49C8-AD3C-A2A102981903}" presName="arrow" presStyleLbl="bgShp" presStyleIdx="0" presStyleCnt="1"/>
      <dgm:spPr/>
    </dgm:pt>
    <dgm:pt modelId="{8B0D9CDD-E34D-4808-B97C-20AA9A24FA10}" type="pres">
      <dgm:prSet presAssocID="{E67197AE-B973-49C8-AD3C-A2A102981903}" presName="points" presStyleCnt="0"/>
      <dgm:spPr/>
    </dgm:pt>
    <dgm:pt modelId="{B8350C14-131A-4F03-BE72-F4CE3FF4BD84}" type="pres">
      <dgm:prSet presAssocID="{86EDA70B-6A0C-4740-A540-66704644AAB7}" presName="compositeA" presStyleCnt="0"/>
      <dgm:spPr/>
    </dgm:pt>
    <dgm:pt modelId="{1E641DA2-0C87-4930-920C-1E73DCC659C7}" type="pres">
      <dgm:prSet presAssocID="{86EDA70B-6A0C-4740-A540-66704644AAB7}" presName="textA" presStyleLbl="revTx" presStyleIdx="0" presStyleCnt="8">
        <dgm:presLayoutVars>
          <dgm:bulletEnabled val="1"/>
        </dgm:presLayoutVars>
      </dgm:prSet>
      <dgm:spPr/>
    </dgm:pt>
    <dgm:pt modelId="{E5658D99-45B9-442D-B8BD-9C2A7BCAF413}" type="pres">
      <dgm:prSet presAssocID="{86EDA70B-6A0C-4740-A540-66704644AAB7}" presName="circleA" presStyleLbl="node1" presStyleIdx="0" presStyleCnt="8"/>
      <dgm:spPr/>
    </dgm:pt>
    <dgm:pt modelId="{F5C247AC-2649-43A5-9F19-4508B4A68614}" type="pres">
      <dgm:prSet presAssocID="{86EDA70B-6A0C-4740-A540-66704644AAB7}" presName="spaceA" presStyleCnt="0"/>
      <dgm:spPr/>
    </dgm:pt>
    <dgm:pt modelId="{189EA873-DBEF-4A6B-BA29-65960A71CF67}" type="pres">
      <dgm:prSet presAssocID="{20974EAE-C248-45D6-BDAA-D1DA1454A469}" presName="space" presStyleCnt="0"/>
      <dgm:spPr/>
    </dgm:pt>
    <dgm:pt modelId="{442AB828-1CF1-4DBB-A5F4-0BD692F9B802}" type="pres">
      <dgm:prSet presAssocID="{1BD00E43-E6E2-420D-8351-52E0E16EF8D9}" presName="compositeB" presStyleCnt="0"/>
      <dgm:spPr/>
    </dgm:pt>
    <dgm:pt modelId="{35340213-3BEB-4A07-9612-21C14AF54F83}" type="pres">
      <dgm:prSet presAssocID="{1BD00E43-E6E2-420D-8351-52E0E16EF8D9}" presName="textB" presStyleLbl="revTx" presStyleIdx="1" presStyleCnt="8">
        <dgm:presLayoutVars>
          <dgm:bulletEnabled val="1"/>
        </dgm:presLayoutVars>
      </dgm:prSet>
      <dgm:spPr/>
    </dgm:pt>
    <dgm:pt modelId="{96C90722-406E-405D-8FF8-6F927F2BAE5C}" type="pres">
      <dgm:prSet presAssocID="{1BD00E43-E6E2-420D-8351-52E0E16EF8D9}" presName="circleB" presStyleLbl="node1" presStyleIdx="1" presStyleCnt="8"/>
      <dgm:spPr/>
    </dgm:pt>
    <dgm:pt modelId="{9F4FFD10-EC06-4891-9931-CD4FE0F88C86}" type="pres">
      <dgm:prSet presAssocID="{1BD00E43-E6E2-420D-8351-52E0E16EF8D9}" presName="spaceB" presStyleCnt="0"/>
      <dgm:spPr/>
    </dgm:pt>
    <dgm:pt modelId="{E116BE18-A181-4156-8D38-2A4E70629451}" type="pres">
      <dgm:prSet presAssocID="{EDF23B1A-104E-4897-9F2C-309BCC5328DE}" presName="space" presStyleCnt="0"/>
      <dgm:spPr/>
    </dgm:pt>
    <dgm:pt modelId="{908F08DA-B032-46AD-BE0B-C221A5DE3530}" type="pres">
      <dgm:prSet presAssocID="{AF2655F0-53FB-463C-8D1B-8F03FBAC7F2C}" presName="compositeA" presStyleCnt="0"/>
      <dgm:spPr/>
    </dgm:pt>
    <dgm:pt modelId="{EB774105-7640-4908-B557-6FF8ADA9FB6E}" type="pres">
      <dgm:prSet presAssocID="{AF2655F0-53FB-463C-8D1B-8F03FBAC7F2C}" presName="textA" presStyleLbl="revTx" presStyleIdx="2" presStyleCnt="8">
        <dgm:presLayoutVars>
          <dgm:bulletEnabled val="1"/>
        </dgm:presLayoutVars>
      </dgm:prSet>
      <dgm:spPr/>
    </dgm:pt>
    <dgm:pt modelId="{C2D0E62B-5329-4512-8DC6-B7A900FC0C16}" type="pres">
      <dgm:prSet presAssocID="{AF2655F0-53FB-463C-8D1B-8F03FBAC7F2C}" presName="circleA" presStyleLbl="node1" presStyleIdx="2" presStyleCnt="8"/>
      <dgm:spPr/>
    </dgm:pt>
    <dgm:pt modelId="{082F56C3-76A1-4194-A00E-1F7DB851D357}" type="pres">
      <dgm:prSet presAssocID="{AF2655F0-53FB-463C-8D1B-8F03FBAC7F2C}" presName="spaceA" presStyleCnt="0"/>
      <dgm:spPr/>
    </dgm:pt>
    <dgm:pt modelId="{078482F2-A0EA-4E51-86CA-5B03320DA8FC}" type="pres">
      <dgm:prSet presAssocID="{E8B88A68-8A73-4B84-A420-8AE53B3BC5F8}" presName="space" presStyleCnt="0"/>
      <dgm:spPr/>
    </dgm:pt>
    <dgm:pt modelId="{796F964B-E364-4560-8C67-44EA4654D6BF}" type="pres">
      <dgm:prSet presAssocID="{6CA66910-6FE4-4E89-B5D4-0F235E9E0FD8}" presName="compositeB" presStyleCnt="0"/>
      <dgm:spPr/>
    </dgm:pt>
    <dgm:pt modelId="{400E68F1-FC43-4F44-AB70-3CF0452795FC}" type="pres">
      <dgm:prSet presAssocID="{6CA66910-6FE4-4E89-B5D4-0F235E9E0FD8}" presName="textB" presStyleLbl="revTx" presStyleIdx="3" presStyleCnt="8">
        <dgm:presLayoutVars>
          <dgm:bulletEnabled val="1"/>
        </dgm:presLayoutVars>
      </dgm:prSet>
      <dgm:spPr/>
    </dgm:pt>
    <dgm:pt modelId="{FC01D689-7F70-49C0-B6F1-AFC1CE254300}" type="pres">
      <dgm:prSet presAssocID="{6CA66910-6FE4-4E89-B5D4-0F235E9E0FD8}" presName="circleB" presStyleLbl="node1" presStyleIdx="3" presStyleCnt="8"/>
      <dgm:spPr/>
    </dgm:pt>
    <dgm:pt modelId="{899338CD-7371-4A05-8984-F7C072F20406}" type="pres">
      <dgm:prSet presAssocID="{6CA66910-6FE4-4E89-B5D4-0F235E9E0FD8}" presName="spaceB" presStyleCnt="0"/>
      <dgm:spPr/>
    </dgm:pt>
    <dgm:pt modelId="{5CF5322C-0F45-4C1E-B4D7-C2FD8A45BC56}" type="pres">
      <dgm:prSet presAssocID="{7E8C639F-4CC7-45E1-A03E-60A4874FD77C}" presName="space" presStyleCnt="0"/>
      <dgm:spPr/>
    </dgm:pt>
    <dgm:pt modelId="{7E09E0BE-9232-4023-8C00-BE38FC175670}" type="pres">
      <dgm:prSet presAssocID="{52013C74-F4F7-4146-A56C-52F928CF80BC}" presName="compositeA" presStyleCnt="0"/>
      <dgm:spPr/>
    </dgm:pt>
    <dgm:pt modelId="{4FDA5BCB-DFBE-481C-9CB4-06AF57E8F22D}" type="pres">
      <dgm:prSet presAssocID="{52013C74-F4F7-4146-A56C-52F928CF80BC}" presName="textA" presStyleLbl="revTx" presStyleIdx="4" presStyleCnt="8">
        <dgm:presLayoutVars>
          <dgm:bulletEnabled val="1"/>
        </dgm:presLayoutVars>
      </dgm:prSet>
      <dgm:spPr/>
    </dgm:pt>
    <dgm:pt modelId="{CAC3B70B-675D-46EE-8929-514DFA880856}" type="pres">
      <dgm:prSet presAssocID="{52013C74-F4F7-4146-A56C-52F928CF80BC}" presName="circleA" presStyleLbl="node1" presStyleIdx="4" presStyleCnt="8"/>
      <dgm:spPr/>
    </dgm:pt>
    <dgm:pt modelId="{09EF6175-97D9-4961-8574-0499742A3B65}" type="pres">
      <dgm:prSet presAssocID="{52013C74-F4F7-4146-A56C-52F928CF80BC}" presName="spaceA" presStyleCnt="0"/>
      <dgm:spPr/>
    </dgm:pt>
    <dgm:pt modelId="{DCD025E7-BB32-4317-A1C4-D095D3195419}" type="pres">
      <dgm:prSet presAssocID="{2F38A57A-C66A-4A28-ACBA-4433F2D2A53F}" presName="space" presStyleCnt="0"/>
      <dgm:spPr/>
    </dgm:pt>
    <dgm:pt modelId="{EAF70088-2F1F-4736-8D18-CB4D87343E44}" type="pres">
      <dgm:prSet presAssocID="{D688CE72-9DB0-49D0-8335-4446B4A3A8B1}" presName="compositeB" presStyleCnt="0"/>
      <dgm:spPr/>
    </dgm:pt>
    <dgm:pt modelId="{F9D03885-610C-497A-8ACB-09765C582CAA}" type="pres">
      <dgm:prSet presAssocID="{D688CE72-9DB0-49D0-8335-4446B4A3A8B1}" presName="textB" presStyleLbl="revTx" presStyleIdx="5" presStyleCnt="8">
        <dgm:presLayoutVars>
          <dgm:bulletEnabled val="1"/>
        </dgm:presLayoutVars>
      </dgm:prSet>
      <dgm:spPr/>
    </dgm:pt>
    <dgm:pt modelId="{3D6217EC-CE87-4360-BF25-6279BCEC3B8E}" type="pres">
      <dgm:prSet presAssocID="{D688CE72-9DB0-49D0-8335-4446B4A3A8B1}" presName="circleB" presStyleLbl="node1" presStyleIdx="5" presStyleCnt="8"/>
      <dgm:spPr/>
    </dgm:pt>
    <dgm:pt modelId="{C650C94D-9892-497B-921A-569E2200FC47}" type="pres">
      <dgm:prSet presAssocID="{D688CE72-9DB0-49D0-8335-4446B4A3A8B1}" presName="spaceB" presStyleCnt="0"/>
      <dgm:spPr/>
    </dgm:pt>
    <dgm:pt modelId="{0AFFE536-F002-4D5C-88C0-EF018DF0B888}" type="pres">
      <dgm:prSet presAssocID="{5D36EEDB-EB41-48CE-B78C-4B479DF67BD7}" presName="space" presStyleCnt="0"/>
      <dgm:spPr/>
    </dgm:pt>
    <dgm:pt modelId="{821E2BB4-259F-4256-B06F-B38C4E7CFB89}" type="pres">
      <dgm:prSet presAssocID="{EFA4AA78-6530-40F6-BC19-0BE62C81D79A}" presName="compositeA" presStyleCnt="0"/>
      <dgm:spPr/>
    </dgm:pt>
    <dgm:pt modelId="{F7B2AF14-2CAE-4C0C-A662-B9364EBB7C84}" type="pres">
      <dgm:prSet presAssocID="{EFA4AA78-6530-40F6-BC19-0BE62C81D79A}" presName="textA" presStyleLbl="revTx" presStyleIdx="6" presStyleCnt="8">
        <dgm:presLayoutVars>
          <dgm:bulletEnabled val="1"/>
        </dgm:presLayoutVars>
      </dgm:prSet>
      <dgm:spPr/>
    </dgm:pt>
    <dgm:pt modelId="{5D5B5851-6FD5-405E-8B2B-75A0E6C1EDCC}" type="pres">
      <dgm:prSet presAssocID="{EFA4AA78-6530-40F6-BC19-0BE62C81D79A}" presName="circleA" presStyleLbl="node1" presStyleIdx="6" presStyleCnt="8"/>
      <dgm:spPr/>
    </dgm:pt>
    <dgm:pt modelId="{F047A97F-C65F-4A93-B97E-9574B728E14C}" type="pres">
      <dgm:prSet presAssocID="{EFA4AA78-6530-40F6-BC19-0BE62C81D79A}" presName="spaceA" presStyleCnt="0"/>
      <dgm:spPr/>
    </dgm:pt>
    <dgm:pt modelId="{A8839B3C-D236-4562-9062-8431AAF6C34F}" type="pres">
      <dgm:prSet presAssocID="{CA0FF259-0412-497E-B282-B589A3148140}" presName="space" presStyleCnt="0"/>
      <dgm:spPr/>
    </dgm:pt>
    <dgm:pt modelId="{0EE83B84-826C-4048-BC9A-AF141FC588F7}" type="pres">
      <dgm:prSet presAssocID="{95363407-7760-4808-B23C-7D834D8AE58F}" presName="compositeB" presStyleCnt="0"/>
      <dgm:spPr/>
    </dgm:pt>
    <dgm:pt modelId="{B510A15A-3CCF-44B6-B4DA-3760E6289ADE}" type="pres">
      <dgm:prSet presAssocID="{95363407-7760-4808-B23C-7D834D8AE58F}" presName="textB" presStyleLbl="revTx" presStyleIdx="7" presStyleCnt="8">
        <dgm:presLayoutVars>
          <dgm:bulletEnabled val="1"/>
        </dgm:presLayoutVars>
      </dgm:prSet>
      <dgm:spPr/>
    </dgm:pt>
    <dgm:pt modelId="{BFFA7B7C-632A-42D1-BB4D-1C32742029B1}" type="pres">
      <dgm:prSet presAssocID="{95363407-7760-4808-B23C-7D834D8AE58F}" presName="circleB" presStyleLbl="node1" presStyleIdx="7" presStyleCnt="8"/>
      <dgm:spPr/>
    </dgm:pt>
    <dgm:pt modelId="{CC344DD3-7A9D-4863-A212-75F20DD26870}" type="pres">
      <dgm:prSet presAssocID="{95363407-7760-4808-B23C-7D834D8AE58F}" presName="spaceB" presStyleCnt="0"/>
      <dgm:spPr/>
    </dgm:pt>
  </dgm:ptLst>
  <dgm:cxnLst>
    <dgm:cxn modelId="{AEB9DD01-9FB6-4297-BD9F-7DB1462F8176}" type="presOf" srcId="{95363407-7760-4808-B23C-7D834D8AE58F}" destId="{B510A15A-3CCF-44B6-B4DA-3760E6289ADE}" srcOrd="0" destOrd="0" presId="urn:microsoft.com/office/officeart/2005/8/layout/hProcess11"/>
    <dgm:cxn modelId="{40014C0E-2F02-4279-807A-74C724E2AC09}" srcId="{E67197AE-B973-49C8-AD3C-A2A102981903}" destId="{6CA66910-6FE4-4E89-B5D4-0F235E9E0FD8}" srcOrd="3" destOrd="0" parTransId="{C408C2CE-F640-4339-B98F-EFCC980B4B5B}" sibTransId="{7E8C639F-4CC7-45E1-A03E-60A4874FD77C}"/>
    <dgm:cxn modelId="{90F2402A-9DAE-4C25-A56B-C08D82262534}" type="presOf" srcId="{1BD00E43-E6E2-420D-8351-52E0E16EF8D9}" destId="{35340213-3BEB-4A07-9612-21C14AF54F83}" srcOrd="0" destOrd="0" presId="urn:microsoft.com/office/officeart/2005/8/layout/hProcess11"/>
    <dgm:cxn modelId="{10F7B639-376E-4646-84BF-8CF21C6E9053}" type="presOf" srcId="{AF2655F0-53FB-463C-8D1B-8F03FBAC7F2C}" destId="{EB774105-7640-4908-B557-6FF8ADA9FB6E}" srcOrd="0" destOrd="0" presId="urn:microsoft.com/office/officeart/2005/8/layout/hProcess11"/>
    <dgm:cxn modelId="{B796855E-CCB2-49E8-A33E-FAF4066EC2CF}" srcId="{E67197AE-B973-49C8-AD3C-A2A102981903}" destId="{AF2655F0-53FB-463C-8D1B-8F03FBAC7F2C}" srcOrd="2" destOrd="0" parTransId="{8B4094F7-A097-4675-81A0-963839996694}" sibTransId="{E8B88A68-8A73-4B84-A420-8AE53B3BC5F8}"/>
    <dgm:cxn modelId="{68F8A543-9423-46D9-91FA-9F8DAE401CBB}" srcId="{E67197AE-B973-49C8-AD3C-A2A102981903}" destId="{1BD00E43-E6E2-420D-8351-52E0E16EF8D9}" srcOrd="1" destOrd="0" parTransId="{B230F4CE-7164-4602-8D59-2E269EE3A465}" sibTransId="{EDF23B1A-104E-4897-9F2C-309BCC5328DE}"/>
    <dgm:cxn modelId="{E92B3170-A9E4-44B4-A4B7-1E8FBC28B68D}" type="presOf" srcId="{EFA4AA78-6530-40F6-BC19-0BE62C81D79A}" destId="{F7B2AF14-2CAE-4C0C-A662-B9364EBB7C84}" srcOrd="0" destOrd="0" presId="urn:microsoft.com/office/officeart/2005/8/layout/hProcess11"/>
    <dgm:cxn modelId="{0DBD9C74-0392-4FCB-9D7D-8FA9825C5DB9}" srcId="{E67197AE-B973-49C8-AD3C-A2A102981903}" destId="{D688CE72-9DB0-49D0-8335-4446B4A3A8B1}" srcOrd="5" destOrd="0" parTransId="{2C84EA27-036F-4F4E-9BFF-EDF43CA2EA0E}" sibTransId="{5D36EEDB-EB41-48CE-B78C-4B479DF67BD7}"/>
    <dgm:cxn modelId="{8CB71456-CAFC-4D7A-BB44-4B6DA56E355A}" type="presOf" srcId="{E67197AE-B973-49C8-AD3C-A2A102981903}" destId="{2668C233-48DD-48CC-81F1-62AF52627BCE}" srcOrd="0" destOrd="0" presId="urn:microsoft.com/office/officeart/2005/8/layout/hProcess11"/>
    <dgm:cxn modelId="{DF516E5A-DE11-4195-85FD-AB034D8AA039}" type="presOf" srcId="{52013C74-F4F7-4146-A56C-52F928CF80BC}" destId="{4FDA5BCB-DFBE-481C-9CB4-06AF57E8F22D}" srcOrd="0" destOrd="0" presId="urn:microsoft.com/office/officeart/2005/8/layout/hProcess11"/>
    <dgm:cxn modelId="{7AAFFD8A-F1F1-4F28-96D2-85635324F76D}" srcId="{E67197AE-B973-49C8-AD3C-A2A102981903}" destId="{EFA4AA78-6530-40F6-BC19-0BE62C81D79A}" srcOrd="6" destOrd="0" parTransId="{32FFFB25-3FAE-4BBB-8D34-1940734A1778}" sibTransId="{CA0FF259-0412-497E-B282-B589A3148140}"/>
    <dgm:cxn modelId="{47AC0094-73E7-43FB-9DC0-50E064212453}" type="presOf" srcId="{86EDA70B-6A0C-4740-A540-66704644AAB7}" destId="{1E641DA2-0C87-4930-920C-1E73DCC659C7}" srcOrd="0" destOrd="0" presId="urn:microsoft.com/office/officeart/2005/8/layout/hProcess11"/>
    <dgm:cxn modelId="{413FBFB6-331B-40BA-912E-A2D3B6B87CDA}" srcId="{E67197AE-B973-49C8-AD3C-A2A102981903}" destId="{52013C74-F4F7-4146-A56C-52F928CF80BC}" srcOrd="4" destOrd="0" parTransId="{8C76610C-5256-4946-B9E1-924CFF6BAE5A}" sibTransId="{2F38A57A-C66A-4A28-ACBA-4433F2D2A53F}"/>
    <dgm:cxn modelId="{CB080ABC-96DD-4D8D-9D0E-625DD4CDFD3C}" srcId="{E67197AE-B973-49C8-AD3C-A2A102981903}" destId="{95363407-7760-4808-B23C-7D834D8AE58F}" srcOrd="7" destOrd="0" parTransId="{6199A8CA-5504-4B52-B27B-5482166D9421}" sibTransId="{CFE3D9CE-6DAD-4A64-923D-D0E4DBE19184}"/>
    <dgm:cxn modelId="{468E98C6-A4FA-4C67-A16C-691BCC023B13}" srcId="{E67197AE-B973-49C8-AD3C-A2A102981903}" destId="{86EDA70B-6A0C-4740-A540-66704644AAB7}" srcOrd="0" destOrd="0" parTransId="{735DBD8C-A722-4455-8145-00548D4DED68}" sibTransId="{20974EAE-C248-45D6-BDAA-D1DA1454A469}"/>
    <dgm:cxn modelId="{629CEBD5-1343-4087-89E7-C1FB8E88769E}" type="presOf" srcId="{6CA66910-6FE4-4E89-B5D4-0F235E9E0FD8}" destId="{400E68F1-FC43-4F44-AB70-3CF0452795FC}" srcOrd="0" destOrd="0" presId="urn:microsoft.com/office/officeart/2005/8/layout/hProcess11"/>
    <dgm:cxn modelId="{161B5EE1-8CD8-4D93-AD16-2DF7D9CF0DE0}" type="presOf" srcId="{D688CE72-9DB0-49D0-8335-4446B4A3A8B1}" destId="{F9D03885-610C-497A-8ACB-09765C582CAA}" srcOrd="0" destOrd="0" presId="urn:microsoft.com/office/officeart/2005/8/layout/hProcess11"/>
    <dgm:cxn modelId="{E1099EDC-93C6-4525-8F46-E3F25D41313B}" type="presParOf" srcId="{2668C233-48DD-48CC-81F1-62AF52627BCE}" destId="{AFCFC5A1-9C10-4020-AB12-606C453FCA0B}" srcOrd="0" destOrd="0" presId="urn:microsoft.com/office/officeart/2005/8/layout/hProcess11"/>
    <dgm:cxn modelId="{EFF395B1-65AA-4428-91C1-77C91D8CE62D}" type="presParOf" srcId="{2668C233-48DD-48CC-81F1-62AF52627BCE}" destId="{8B0D9CDD-E34D-4808-B97C-20AA9A24FA10}" srcOrd="1" destOrd="0" presId="urn:microsoft.com/office/officeart/2005/8/layout/hProcess11"/>
    <dgm:cxn modelId="{E5ED85E9-7E40-4C7C-9747-B598518EE5CD}" type="presParOf" srcId="{8B0D9CDD-E34D-4808-B97C-20AA9A24FA10}" destId="{B8350C14-131A-4F03-BE72-F4CE3FF4BD84}" srcOrd="0" destOrd="0" presId="urn:microsoft.com/office/officeart/2005/8/layout/hProcess11"/>
    <dgm:cxn modelId="{EE5AF2E6-0A24-4639-A9A2-F3D3443E20FD}" type="presParOf" srcId="{B8350C14-131A-4F03-BE72-F4CE3FF4BD84}" destId="{1E641DA2-0C87-4930-920C-1E73DCC659C7}" srcOrd="0" destOrd="0" presId="urn:microsoft.com/office/officeart/2005/8/layout/hProcess11"/>
    <dgm:cxn modelId="{03F39AA3-E9C7-47BA-A6E2-92E6D85D80F2}" type="presParOf" srcId="{B8350C14-131A-4F03-BE72-F4CE3FF4BD84}" destId="{E5658D99-45B9-442D-B8BD-9C2A7BCAF413}" srcOrd="1" destOrd="0" presId="urn:microsoft.com/office/officeart/2005/8/layout/hProcess11"/>
    <dgm:cxn modelId="{5D5B563A-ABD0-4F73-80FD-34A201050E26}" type="presParOf" srcId="{B8350C14-131A-4F03-BE72-F4CE3FF4BD84}" destId="{F5C247AC-2649-43A5-9F19-4508B4A68614}" srcOrd="2" destOrd="0" presId="urn:microsoft.com/office/officeart/2005/8/layout/hProcess11"/>
    <dgm:cxn modelId="{808D6685-E6AF-4B1D-B5E4-C29663213DC8}" type="presParOf" srcId="{8B0D9CDD-E34D-4808-B97C-20AA9A24FA10}" destId="{189EA873-DBEF-4A6B-BA29-65960A71CF67}" srcOrd="1" destOrd="0" presId="urn:microsoft.com/office/officeart/2005/8/layout/hProcess11"/>
    <dgm:cxn modelId="{3AF12213-5E99-4638-A9CD-11F2A74A8E0D}" type="presParOf" srcId="{8B0D9CDD-E34D-4808-B97C-20AA9A24FA10}" destId="{442AB828-1CF1-4DBB-A5F4-0BD692F9B802}" srcOrd="2" destOrd="0" presId="urn:microsoft.com/office/officeart/2005/8/layout/hProcess11"/>
    <dgm:cxn modelId="{21DCD535-5353-444B-AFD9-A773D65E8DBF}" type="presParOf" srcId="{442AB828-1CF1-4DBB-A5F4-0BD692F9B802}" destId="{35340213-3BEB-4A07-9612-21C14AF54F83}" srcOrd="0" destOrd="0" presId="urn:microsoft.com/office/officeart/2005/8/layout/hProcess11"/>
    <dgm:cxn modelId="{D6393A05-3F7E-44DF-9B9B-9DDB991DA796}" type="presParOf" srcId="{442AB828-1CF1-4DBB-A5F4-0BD692F9B802}" destId="{96C90722-406E-405D-8FF8-6F927F2BAE5C}" srcOrd="1" destOrd="0" presId="urn:microsoft.com/office/officeart/2005/8/layout/hProcess11"/>
    <dgm:cxn modelId="{58983C29-8FE2-48B4-914E-29888AFFF3C5}" type="presParOf" srcId="{442AB828-1CF1-4DBB-A5F4-0BD692F9B802}" destId="{9F4FFD10-EC06-4891-9931-CD4FE0F88C86}" srcOrd="2" destOrd="0" presId="urn:microsoft.com/office/officeart/2005/8/layout/hProcess11"/>
    <dgm:cxn modelId="{0E49066A-0F98-437F-A667-6CAD48C25B4E}" type="presParOf" srcId="{8B0D9CDD-E34D-4808-B97C-20AA9A24FA10}" destId="{E116BE18-A181-4156-8D38-2A4E70629451}" srcOrd="3" destOrd="0" presId="urn:microsoft.com/office/officeart/2005/8/layout/hProcess11"/>
    <dgm:cxn modelId="{A14A5E5C-6E9F-4BF0-8B8D-E63670CEFE69}" type="presParOf" srcId="{8B0D9CDD-E34D-4808-B97C-20AA9A24FA10}" destId="{908F08DA-B032-46AD-BE0B-C221A5DE3530}" srcOrd="4" destOrd="0" presId="urn:microsoft.com/office/officeart/2005/8/layout/hProcess11"/>
    <dgm:cxn modelId="{5A926F10-D528-4767-8A56-8E4089BDFD9C}" type="presParOf" srcId="{908F08DA-B032-46AD-BE0B-C221A5DE3530}" destId="{EB774105-7640-4908-B557-6FF8ADA9FB6E}" srcOrd="0" destOrd="0" presId="urn:microsoft.com/office/officeart/2005/8/layout/hProcess11"/>
    <dgm:cxn modelId="{8732610C-AD99-47E5-8829-5FA59FF2AB92}" type="presParOf" srcId="{908F08DA-B032-46AD-BE0B-C221A5DE3530}" destId="{C2D0E62B-5329-4512-8DC6-B7A900FC0C16}" srcOrd="1" destOrd="0" presId="urn:microsoft.com/office/officeart/2005/8/layout/hProcess11"/>
    <dgm:cxn modelId="{581D28F4-6D43-46FC-AA34-31835E0C1E21}" type="presParOf" srcId="{908F08DA-B032-46AD-BE0B-C221A5DE3530}" destId="{082F56C3-76A1-4194-A00E-1F7DB851D357}" srcOrd="2" destOrd="0" presId="urn:microsoft.com/office/officeart/2005/8/layout/hProcess11"/>
    <dgm:cxn modelId="{2C3F6CF4-4253-4D3E-890E-AF8388F443CB}" type="presParOf" srcId="{8B0D9CDD-E34D-4808-B97C-20AA9A24FA10}" destId="{078482F2-A0EA-4E51-86CA-5B03320DA8FC}" srcOrd="5" destOrd="0" presId="urn:microsoft.com/office/officeart/2005/8/layout/hProcess11"/>
    <dgm:cxn modelId="{70D642BF-38AD-4417-B1E3-F3F88B12743C}" type="presParOf" srcId="{8B0D9CDD-E34D-4808-B97C-20AA9A24FA10}" destId="{796F964B-E364-4560-8C67-44EA4654D6BF}" srcOrd="6" destOrd="0" presId="urn:microsoft.com/office/officeart/2005/8/layout/hProcess11"/>
    <dgm:cxn modelId="{42F62ED8-33DD-4795-9A44-E6B9FB5AD0D5}" type="presParOf" srcId="{796F964B-E364-4560-8C67-44EA4654D6BF}" destId="{400E68F1-FC43-4F44-AB70-3CF0452795FC}" srcOrd="0" destOrd="0" presId="urn:microsoft.com/office/officeart/2005/8/layout/hProcess11"/>
    <dgm:cxn modelId="{FDE39A76-8163-46D8-BAFE-195FAEAB199A}" type="presParOf" srcId="{796F964B-E364-4560-8C67-44EA4654D6BF}" destId="{FC01D689-7F70-49C0-B6F1-AFC1CE254300}" srcOrd="1" destOrd="0" presId="urn:microsoft.com/office/officeart/2005/8/layout/hProcess11"/>
    <dgm:cxn modelId="{448D1FC0-F8D0-4376-ACDD-F873A088F0F5}" type="presParOf" srcId="{796F964B-E364-4560-8C67-44EA4654D6BF}" destId="{899338CD-7371-4A05-8984-F7C072F20406}" srcOrd="2" destOrd="0" presId="urn:microsoft.com/office/officeart/2005/8/layout/hProcess11"/>
    <dgm:cxn modelId="{55EFC721-85DE-4869-9713-A5A36AB1D70A}" type="presParOf" srcId="{8B0D9CDD-E34D-4808-B97C-20AA9A24FA10}" destId="{5CF5322C-0F45-4C1E-B4D7-C2FD8A45BC56}" srcOrd="7" destOrd="0" presId="urn:microsoft.com/office/officeart/2005/8/layout/hProcess11"/>
    <dgm:cxn modelId="{1860F482-BAAA-480D-AB8A-0EB35509C858}" type="presParOf" srcId="{8B0D9CDD-E34D-4808-B97C-20AA9A24FA10}" destId="{7E09E0BE-9232-4023-8C00-BE38FC175670}" srcOrd="8" destOrd="0" presId="urn:microsoft.com/office/officeart/2005/8/layout/hProcess11"/>
    <dgm:cxn modelId="{4071DA81-D964-4E18-9B79-728373F73689}" type="presParOf" srcId="{7E09E0BE-9232-4023-8C00-BE38FC175670}" destId="{4FDA5BCB-DFBE-481C-9CB4-06AF57E8F22D}" srcOrd="0" destOrd="0" presId="urn:microsoft.com/office/officeart/2005/8/layout/hProcess11"/>
    <dgm:cxn modelId="{1233ACDB-FE49-45B2-8D23-AC8CEFBF2823}" type="presParOf" srcId="{7E09E0BE-9232-4023-8C00-BE38FC175670}" destId="{CAC3B70B-675D-46EE-8929-514DFA880856}" srcOrd="1" destOrd="0" presId="urn:microsoft.com/office/officeart/2005/8/layout/hProcess11"/>
    <dgm:cxn modelId="{89BAE952-E054-4FFD-96B9-E1C17FAB6D35}" type="presParOf" srcId="{7E09E0BE-9232-4023-8C00-BE38FC175670}" destId="{09EF6175-97D9-4961-8574-0499742A3B65}" srcOrd="2" destOrd="0" presId="urn:microsoft.com/office/officeart/2005/8/layout/hProcess11"/>
    <dgm:cxn modelId="{80DFAED6-AF01-4FBA-B893-C2E457DECCD5}" type="presParOf" srcId="{8B0D9CDD-E34D-4808-B97C-20AA9A24FA10}" destId="{DCD025E7-BB32-4317-A1C4-D095D3195419}" srcOrd="9" destOrd="0" presId="urn:microsoft.com/office/officeart/2005/8/layout/hProcess11"/>
    <dgm:cxn modelId="{0AED86C1-EE33-4CD2-82F6-EA0116795635}" type="presParOf" srcId="{8B0D9CDD-E34D-4808-B97C-20AA9A24FA10}" destId="{EAF70088-2F1F-4736-8D18-CB4D87343E44}" srcOrd="10" destOrd="0" presId="urn:microsoft.com/office/officeart/2005/8/layout/hProcess11"/>
    <dgm:cxn modelId="{4CAAC445-89D6-405D-B6E4-18B5EA41D10F}" type="presParOf" srcId="{EAF70088-2F1F-4736-8D18-CB4D87343E44}" destId="{F9D03885-610C-497A-8ACB-09765C582CAA}" srcOrd="0" destOrd="0" presId="urn:microsoft.com/office/officeart/2005/8/layout/hProcess11"/>
    <dgm:cxn modelId="{748FD1D6-249A-439F-999A-4C06D09AF61F}" type="presParOf" srcId="{EAF70088-2F1F-4736-8D18-CB4D87343E44}" destId="{3D6217EC-CE87-4360-BF25-6279BCEC3B8E}" srcOrd="1" destOrd="0" presId="urn:microsoft.com/office/officeart/2005/8/layout/hProcess11"/>
    <dgm:cxn modelId="{91C68852-C4EE-484D-897D-A32427B674A3}" type="presParOf" srcId="{EAF70088-2F1F-4736-8D18-CB4D87343E44}" destId="{C650C94D-9892-497B-921A-569E2200FC47}" srcOrd="2" destOrd="0" presId="urn:microsoft.com/office/officeart/2005/8/layout/hProcess11"/>
    <dgm:cxn modelId="{09BCA3D9-22B1-48FF-AA11-5511E996482F}" type="presParOf" srcId="{8B0D9CDD-E34D-4808-B97C-20AA9A24FA10}" destId="{0AFFE536-F002-4D5C-88C0-EF018DF0B888}" srcOrd="11" destOrd="0" presId="urn:microsoft.com/office/officeart/2005/8/layout/hProcess11"/>
    <dgm:cxn modelId="{4A08897B-70BE-4AE2-AC00-503D34B819CA}" type="presParOf" srcId="{8B0D9CDD-E34D-4808-B97C-20AA9A24FA10}" destId="{821E2BB4-259F-4256-B06F-B38C4E7CFB89}" srcOrd="12" destOrd="0" presId="urn:microsoft.com/office/officeart/2005/8/layout/hProcess11"/>
    <dgm:cxn modelId="{786C88B5-1FD1-4BBD-91F9-EB005F167567}" type="presParOf" srcId="{821E2BB4-259F-4256-B06F-B38C4E7CFB89}" destId="{F7B2AF14-2CAE-4C0C-A662-B9364EBB7C84}" srcOrd="0" destOrd="0" presId="urn:microsoft.com/office/officeart/2005/8/layout/hProcess11"/>
    <dgm:cxn modelId="{D592596F-ED30-48A6-8671-1F34B37026DF}" type="presParOf" srcId="{821E2BB4-259F-4256-B06F-B38C4E7CFB89}" destId="{5D5B5851-6FD5-405E-8B2B-75A0E6C1EDCC}" srcOrd="1" destOrd="0" presId="urn:microsoft.com/office/officeart/2005/8/layout/hProcess11"/>
    <dgm:cxn modelId="{3A738997-BEB9-4F0F-A1ED-E8B4B2448C12}" type="presParOf" srcId="{821E2BB4-259F-4256-B06F-B38C4E7CFB89}" destId="{F047A97F-C65F-4A93-B97E-9574B728E14C}" srcOrd="2" destOrd="0" presId="urn:microsoft.com/office/officeart/2005/8/layout/hProcess11"/>
    <dgm:cxn modelId="{5A77F2BA-C6C5-48BB-9E89-81FA4474E42B}" type="presParOf" srcId="{8B0D9CDD-E34D-4808-B97C-20AA9A24FA10}" destId="{A8839B3C-D236-4562-9062-8431AAF6C34F}" srcOrd="13" destOrd="0" presId="urn:microsoft.com/office/officeart/2005/8/layout/hProcess11"/>
    <dgm:cxn modelId="{55EFD3D0-3B26-41A3-8965-0D1D7EA6BB09}" type="presParOf" srcId="{8B0D9CDD-E34D-4808-B97C-20AA9A24FA10}" destId="{0EE83B84-826C-4048-BC9A-AF141FC588F7}" srcOrd="14" destOrd="0" presId="urn:microsoft.com/office/officeart/2005/8/layout/hProcess11"/>
    <dgm:cxn modelId="{1A8FDD06-A1BA-4C52-99E1-23EF9B85505C}" type="presParOf" srcId="{0EE83B84-826C-4048-BC9A-AF141FC588F7}" destId="{B510A15A-3CCF-44B6-B4DA-3760E6289ADE}" srcOrd="0" destOrd="0" presId="urn:microsoft.com/office/officeart/2005/8/layout/hProcess11"/>
    <dgm:cxn modelId="{ECCE3EA0-AC49-44A5-B06D-AA25480685D1}" type="presParOf" srcId="{0EE83B84-826C-4048-BC9A-AF141FC588F7}" destId="{BFFA7B7C-632A-42D1-BB4D-1C32742029B1}" srcOrd="1" destOrd="0" presId="urn:microsoft.com/office/officeart/2005/8/layout/hProcess11"/>
    <dgm:cxn modelId="{C6CA0817-BB7C-46DA-8622-941108DE964E}" type="presParOf" srcId="{0EE83B84-826C-4048-BC9A-AF141FC588F7}" destId="{CC344DD3-7A9D-4863-A212-75F20DD2687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743619-1AE9-4FEA-8DA3-143F7B151B7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B0FC055-DF99-4D0C-A743-8B3B4CA6A15C}">
      <dgm:prSet phldrT="[Texto]"/>
      <dgm:spPr/>
      <dgm:t>
        <a:bodyPr/>
        <a:lstStyle/>
        <a:p>
          <a:pPr>
            <a:buClr>
              <a:schemeClr val="dk1"/>
            </a:buClr>
            <a:buSzPts val="1100"/>
            <a:buFont typeface="Arial"/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Total de rematrículas por ano/série</a:t>
          </a:r>
          <a:endParaRPr lang="pt-BR" dirty="0"/>
        </a:p>
      </dgm:t>
    </dgm:pt>
    <dgm:pt modelId="{B16E5470-B295-46FF-9416-8E9EBC830378}" type="parTrans" cxnId="{F6735D65-65CF-42A8-B370-545E6992672B}">
      <dgm:prSet/>
      <dgm:spPr/>
      <dgm:t>
        <a:bodyPr/>
        <a:lstStyle/>
        <a:p>
          <a:endParaRPr lang="pt-BR"/>
        </a:p>
      </dgm:t>
    </dgm:pt>
    <dgm:pt modelId="{9BBFC3BD-26BA-4575-BBBB-19A90F8A7923}" type="sibTrans" cxnId="{F6735D65-65CF-42A8-B370-545E6992672B}">
      <dgm:prSet/>
      <dgm:spPr/>
      <dgm:t>
        <a:bodyPr/>
        <a:lstStyle/>
        <a:p>
          <a:endParaRPr lang="pt-BR"/>
        </a:p>
      </dgm:t>
    </dgm:pt>
    <dgm:pt modelId="{09041DFB-85FD-4222-AA35-F118A6193DCD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Índice de retenção</a:t>
          </a:r>
          <a:endParaRPr lang="pt-BR" dirty="0"/>
        </a:p>
      </dgm:t>
    </dgm:pt>
    <dgm:pt modelId="{5CE86EAC-F21F-4874-991B-3F1E722A8B24}" type="parTrans" cxnId="{1B4BF5B6-E6DB-4659-B3A7-FCB23157C5C3}">
      <dgm:prSet/>
      <dgm:spPr/>
      <dgm:t>
        <a:bodyPr/>
        <a:lstStyle/>
        <a:p>
          <a:endParaRPr lang="pt-BR"/>
        </a:p>
      </dgm:t>
    </dgm:pt>
    <dgm:pt modelId="{DECD131B-5F3A-4CEF-BE2B-55B839E0720D}" type="sibTrans" cxnId="{1B4BF5B6-E6DB-4659-B3A7-FCB23157C5C3}">
      <dgm:prSet/>
      <dgm:spPr/>
      <dgm:t>
        <a:bodyPr/>
        <a:lstStyle/>
        <a:p>
          <a:endParaRPr lang="pt-BR"/>
        </a:p>
      </dgm:t>
    </dgm:pt>
    <dgm:pt modelId="{00F1925D-AECC-4AD3-A510-D5A9A95906D2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Capacidade física (Quando Menor) das salas ou Res. 2/16</a:t>
          </a:r>
          <a:endParaRPr lang="pt-BR" dirty="0"/>
        </a:p>
      </dgm:t>
    </dgm:pt>
    <dgm:pt modelId="{CDF210AC-BAE6-4CF0-8144-CE0D95F9CA6A}" type="parTrans" cxnId="{6474158F-5CEE-48A7-B1A0-3854BDBBC284}">
      <dgm:prSet/>
      <dgm:spPr/>
      <dgm:t>
        <a:bodyPr/>
        <a:lstStyle/>
        <a:p>
          <a:endParaRPr lang="pt-BR"/>
        </a:p>
      </dgm:t>
    </dgm:pt>
    <dgm:pt modelId="{CDF15963-AE9F-4635-BB26-72781C2CFEA0}" type="sibTrans" cxnId="{6474158F-5CEE-48A7-B1A0-3854BDBBC284}">
      <dgm:prSet/>
      <dgm:spPr/>
      <dgm:t>
        <a:bodyPr/>
        <a:lstStyle/>
        <a:p>
          <a:endParaRPr lang="pt-BR"/>
        </a:p>
      </dgm:t>
    </dgm:pt>
    <dgm:pt modelId="{935D9BB0-BC4A-4127-B8DF-A2F1FCD0A862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Capacidade física da escola - diurno</a:t>
          </a:r>
          <a:endParaRPr lang="pt-BR" dirty="0"/>
        </a:p>
      </dgm:t>
    </dgm:pt>
    <dgm:pt modelId="{2A5002CB-6AA9-4286-9937-6D6A756FF64F}" type="parTrans" cxnId="{21DB36A6-F987-4B83-A873-0A63E3931369}">
      <dgm:prSet/>
      <dgm:spPr/>
      <dgm:t>
        <a:bodyPr/>
        <a:lstStyle/>
        <a:p>
          <a:endParaRPr lang="pt-BR"/>
        </a:p>
      </dgm:t>
    </dgm:pt>
    <dgm:pt modelId="{2F44A793-B098-4F76-846B-CCCE1CCA00C8}" type="sibTrans" cxnId="{21DB36A6-F987-4B83-A873-0A63E3931369}">
      <dgm:prSet/>
      <dgm:spPr/>
      <dgm:t>
        <a:bodyPr/>
        <a:lstStyle/>
        <a:p>
          <a:endParaRPr lang="pt-BR"/>
        </a:p>
      </dgm:t>
    </dgm:pt>
    <dgm:pt modelId="{7449EDA7-DE65-4A9F-9856-4AB8C90015D2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Alunos definidos + inscritos até 14/10</a:t>
          </a:r>
        </a:p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(rota a pé) </a:t>
          </a:r>
          <a:endParaRPr lang="pt-BR" dirty="0"/>
        </a:p>
      </dgm:t>
    </dgm:pt>
    <dgm:pt modelId="{A9319614-FFBB-41BC-AE22-0D95BA7AACC1}" type="parTrans" cxnId="{843DAB3F-9E8A-436D-850B-5BA90792AB25}">
      <dgm:prSet/>
      <dgm:spPr/>
      <dgm:t>
        <a:bodyPr/>
        <a:lstStyle/>
        <a:p>
          <a:endParaRPr lang="pt-BR"/>
        </a:p>
      </dgm:t>
    </dgm:pt>
    <dgm:pt modelId="{493BBF40-A8FF-4FA8-90F0-EF7E8D450D4F}" type="sibTrans" cxnId="{843DAB3F-9E8A-436D-850B-5BA90792AB25}">
      <dgm:prSet/>
      <dgm:spPr/>
      <dgm:t>
        <a:bodyPr/>
        <a:lstStyle/>
        <a:p>
          <a:endParaRPr lang="pt-BR"/>
        </a:p>
      </dgm:t>
    </dgm:pt>
    <dgm:pt modelId="{6D50350C-6AD3-4CE7-9019-35FE06F4A397}">
      <dgm:prSet phldrT="[Texto]"/>
      <dgm:spPr/>
      <dgm:t>
        <a:bodyPr/>
        <a:lstStyle/>
        <a:p>
          <a:pPr>
            <a:buNone/>
          </a:pPr>
          <a:r>
            <a:rPr lang="pt-BR" b="1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Projeção final</a:t>
          </a:r>
          <a:endParaRPr lang="pt-BR" dirty="0"/>
        </a:p>
      </dgm:t>
    </dgm:pt>
    <dgm:pt modelId="{AFA08A64-262F-4FCE-9701-C6ED0B97F6BC}" type="parTrans" cxnId="{D722475B-42CD-4C2B-A2CF-2F6F843F3F5C}">
      <dgm:prSet/>
      <dgm:spPr/>
      <dgm:t>
        <a:bodyPr/>
        <a:lstStyle/>
        <a:p>
          <a:endParaRPr lang="pt-BR"/>
        </a:p>
      </dgm:t>
    </dgm:pt>
    <dgm:pt modelId="{7E478625-1455-4AB0-A400-DB0EB560D705}" type="sibTrans" cxnId="{D722475B-42CD-4C2B-A2CF-2F6F843F3F5C}">
      <dgm:prSet/>
      <dgm:spPr/>
      <dgm:t>
        <a:bodyPr/>
        <a:lstStyle/>
        <a:p>
          <a:endParaRPr lang="pt-BR"/>
        </a:p>
      </dgm:t>
    </dgm:pt>
    <dgm:pt modelId="{004A6791-1CC1-4F42-B626-C65CD8113C34}" type="pres">
      <dgm:prSet presAssocID="{AD743619-1AE9-4FEA-8DA3-143F7B151B79}" presName="CompostProcess" presStyleCnt="0">
        <dgm:presLayoutVars>
          <dgm:dir/>
          <dgm:resizeHandles val="exact"/>
        </dgm:presLayoutVars>
      </dgm:prSet>
      <dgm:spPr/>
    </dgm:pt>
    <dgm:pt modelId="{0B9AA0DB-40FD-4BEA-9520-C73025740DD1}" type="pres">
      <dgm:prSet presAssocID="{AD743619-1AE9-4FEA-8DA3-143F7B151B79}" presName="arrow" presStyleLbl="bgShp" presStyleIdx="0" presStyleCnt="1"/>
      <dgm:spPr/>
    </dgm:pt>
    <dgm:pt modelId="{BA35130C-579D-4436-935A-5236A7B88C68}" type="pres">
      <dgm:prSet presAssocID="{AD743619-1AE9-4FEA-8DA3-143F7B151B79}" presName="linearProcess" presStyleCnt="0"/>
      <dgm:spPr/>
    </dgm:pt>
    <dgm:pt modelId="{2670D80F-95D1-4330-9CCF-B01F013ED869}" type="pres">
      <dgm:prSet presAssocID="{4B0FC055-DF99-4D0C-A743-8B3B4CA6A15C}" presName="textNode" presStyleLbl="node1" presStyleIdx="0" presStyleCnt="6">
        <dgm:presLayoutVars>
          <dgm:bulletEnabled val="1"/>
        </dgm:presLayoutVars>
      </dgm:prSet>
      <dgm:spPr/>
    </dgm:pt>
    <dgm:pt modelId="{4D217397-06F4-4998-B5E9-9E4EA6ABAF2D}" type="pres">
      <dgm:prSet presAssocID="{9BBFC3BD-26BA-4575-BBBB-19A90F8A7923}" presName="sibTrans" presStyleCnt="0"/>
      <dgm:spPr/>
    </dgm:pt>
    <dgm:pt modelId="{01CD4B74-71CD-499C-B82F-896B8BD3F2AD}" type="pres">
      <dgm:prSet presAssocID="{09041DFB-85FD-4222-AA35-F118A6193DCD}" presName="textNode" presStyleLbl="node1" presStyleIdx="1" presStyleCnt="6">
        <dgm:presLayoutVars>
          <dgm:bulletEnabled val="1"/>
        </dgm:presLayoutVars>
      </dgm:prSet>
      <dgm:spPr/>
    </dgm:pt>
    <dgm:pt modelId="{5C6EDF49-00E8-454A-BE58-5D923580562C}" type="pres">
      <dgm:prSet presAssocID="{DECD131B-5F3A-4CEF-BE2B-55B839E0720D}" presName="sibTrans" presStyleCnt="0"/>
      <dgm:spPr/>
    </dgm:pt>
    <dgm:pt modelId="{928F1EB0-760D-4BF1-BB3B-158C881D9B43}" type="pres">
      <dgm:prSet presAssocID="{00F1925D-AECC-4AD3-A510-D5A9A95906D2}" presName="textNode" presStyleLbl="node1" presStyleIdx="2" presStyleCnt="6">
        <dgm:presLayoutVars>
          <dgm:bulletEnabled val="1"/>
        </dgm:presLayoutVars>
      </dgm:prSet>
      <dgm:spPr/>
    </dgm:pt>
    <dgm:pt modelId="{4A2A864E-B2F0-4DA5-AD5E-DEFFF38C980E}" type="pres">
      <dgm:prSet presAssocID="{CDF15963-AE9F-4635-BB26-72781C2CFEA0}" presName="sibTrans" presStyleCnt="0"/>
      <dgm:spPr/>
    </dgm:pt>
    <dgm:pt modelId="{F6C0E3C7-A832-4110-900D-FD519F0C571C}" type="pres">
      <dgm:prSet presAssocID="{935D9BB0-BC4A-4127-B8DF-A2F1FCD0A862}" presName="textNode" presStyleLbl="node1" presStyleIdx="3" presStyleCnt="6">
        <dgm:presLayoutVars>
          <dgm:bulletEnabled val="1"/>
        </dgm:presLayoutVars>
      </dgm:prSet>
      <dgm:spPr/>
    </dgm:pt>
    <dgm:pt modelId="{FE943F13-BA08-495A-834D-6C7AF33AEF63}" type="pres">
      <dgm:prSet presAssocID="{2F44A793-B098-4F76-846B-CCCE1CCA00C8}" presName="sibTrans" presStyleCnt="0"/>
      <dgm:spPr/>
    </dgm:pt>
    <dgm:pt modelId="{CB74CF0F-3E73-4654-81FE-16EFF8D588FC}" type="pres">
      <dgm:prSet presAssocID="{7449EDA7-DE65-4A9F-9856-4AB8C90015D2}" presName="textNode" presStyleLbl="node1" presStyleIdx="4" presStyleCnt="6">
        <dgm:presLayoutVars>
          <dgm:bulletEnabled val="1"/>
        </dgm:presLayoutVars>
      </dgm:prSet>
      <dgm:spPr/>
    </dgm:pt>
    <dgm:pt modelId="{2DC31753-B993-4B5E-AECD-F9D9940596D6}" type="pres">
      <dgm:prSet presAssocID="{493BBF40-A8FF-4FA8-90F0-EF7E8D450D4F}" presName="sibTrans" presStyleCnt="0"/>
      <dgm:spPr/>
    </dgm:pt>
    <dgm:pt modelId="{C3F6EAAD-13C7-4133-9E4F-5D6EBD7CD552}" type="pres">
      <dgm:prSet presAssocID="{6D50350C-6AD3-4CE7-9019-35FE06F4A397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B7284729-67FC-4318-90AD-839E041B26B2}" type="presOf" srcId="{00F1925D-AECC-4AD3-A510-D5A9A95906D2}" destId="{928F1EB0-760D-4BF1-BB3B-158C881D9B43}" srcOrd="0" destOrd="0" presId="urn:microsoft.com/office/officeart/2005/8/layout/hProcess9"/>
    <dgm:cxn modelId="{843DAB3F-9E8A-436D-850B-5BA90792AB25}" srcId="{AD743619-1AE9-4FEA-8DA3-143F7B151B79}" destId="{7449EDA7-DE65-4A9F-9856-4AB8C90015D2}" srcOrd="4" destOrd="0" parTransId="{A9319614-FFBB-41BC-AE22-0D95BA7AACC1}" sibTransId="{493BBF40-A8FF-4FA8-90F0-EF7E8D450D4F}"/>
    <dgm:cxn modelId="{D722475B-42CD-4C2B-A2CF-2F6F843F3F5C}" srcId="{AD743619-1AE9-4FEA-8DA3-143F7B151B79}" destId="{6D50350C-6AD3-4CE7-9019-35FE06F4A397}" srcOrd="5" destOrd="0" parTransId="{AFA08A64-262F-4FCE-9701-C6ED0B97F6BC}" sibTransId="{7E478625-1455-4AB0-A400-DB0EB560D705}"/>
    <dgm:cxn modelId="{F6735D65-65CF-42A8-B370-545E6992672B}" srcId="{AD743619-1AE9-4FEA-8DA3-143F7B151B79}" destId="{4B0FC055-DF99-4D0C-A743-8B3B4CA6A15C}" srcOrd="0" destOrd="0" parTransId="{B16E5470-B295-46FF-9416-8E9EBC830378}" sibTransId="{9BBFC3BD-26BA-4575-BBBB-19A90F8A7923}"/>
    <dgm:cxn modelId="{0018A24C-CCEF-4860-9C8F-219F1DFFBC4E}" type="presOf" srcId="{935D9BB0-BC4A-4127-B8DF-A2F1FCD0A862}" destId="{F6C0E3C7-A832-4110-900D-FD519F0C571C}" srcOrd="0" destOrd="0" presId="urn:microsoft.com/office/officeart/2005/8/layout/hProcess9"/>
    <dgm:cxn modelId="{9F550D50-0079-415B-A7CF-B7688F05ADCC}" type="presOf" srcId="{4B0FC055-DF99-4D0C-A743-8B3B4CA6A15C}" destId="{2670D80F-95D1-4330-9CCF-B01F013ED869}" srcOrd="0" destOrd="0" presId="urn:microsoft.com/office/officeart/2005/8/layout/hProcess9"/>
    <dgm:cxn modelId="{6474158F-5CEE-48A7-B1A0-3854BDBBC284}" srcId="{AD743619-1AE9-4FEA-8DA3-143F7B151B79}" destId="{00F1925D-AECC-4AD3-A510-D5A9A95906D2}" srcOrd="2" destOrd="0" parTransId="{CDF210AC-BAE6-4CF0-8144-CE0D95F9CA6A}" sibTransId="{CDF15963-AE9F-4635-BB26-72781C2CFEA0}"/>
    <dgm:cxn modelId="{454E679B-A464-400A-9C24-DB095AB56109}" type="presOf" srcId="{AD743619-1AE9-4FEA-8DA3-143F7B151B79}" destId="{004A6791-1CC1-4F42-B626-C65CD8113C34}" srcOrd="0" destOrd="0" presId="urn:microsoft.com/office/officeart/2005/8/layout/hProcess9"/>
    <dgm:cxn modelId="{21DB36A6-F987-4B83-A873-0A63E3931369}" srcId="{AD743619-1AE9-4FEA-8DA3-143F7B151B79}" destId="{935D9BB0-BC4A-4127-B8DF-A2F1FCD0A862}" srcOrd="3" destOrd="0" parTransId="{2A5002CB-6AA9-4286-9937-6D6A756FF64F}" sibTransId="{2F44A793-B098-4F76-846B-CCCE1CCA00C8}"/>
    <dgm:cxn modelId="{6FC5E1AD-66E4-42C5-AC82-545B452DED64}" type="presOf" srcId="{7449EDA7-DE65-4A9F-9856-4AB8C90015D2}" destId="{CB74CF0F-3E73-4654-81FE-16EFF8D588FC}" srcOrd="0" destOrd="0" presId="urn:microsoft.com/office/officeart/2005/8/layout/hProcess9"/>
    <dgm:cxn modelId="{1B4BF5B6-E6DB-4659-B3A7-FCB23157C5C3}" srcId="{AD743619-1AE9-4FEA-8DA3-143F7B151B79}" destId="{09041DFB-85FD-4222-AA35-F118A6193DCD}" srcOrd="1" destOrd="0" parTransId="{5CE86EAC-F21F-4874-991B-3F1E722A8B24}" sibTransId="{DECD131B-5F3A-4CEF-BE2B-55B839E0720D}"/>
    <dgm:cxn modelId="{C6D798E3-14A9-4C5F-8376-6D49CE49E551}" type="presOf" srcId="{09041DFB-85FD-4222-AA35-F118A6193DCD}" destId="{01CD4B74-71CD-499C-B82F-896B8BD3F2AD}" srcOrd="0" destOrd="0" presId="urn:microsoft.com/office/officeart/2005/8/layout/hProcess9"/>
    <dgm:cxn modelId="{91B633F1-0B5D-4441-8DE0-CED96BC6C9BC}" type="presOf" srcId="{6D50350C-6AD3-4CE7-9019-35FE06F4A397}" destId="{C3F6EAAD-13C7-4133-9E4F-5D6EBD7CD552}" srcOrd="0" destOrd="0" presId="urn:microsoft.com/office/officeart/2005/8/layout/hProcess9"/>
    <dgm:cxn modelId="{E7DB8895-7EB3-4417-AE77-20FF06D59588}" type="presParOf" srcId="{004A6791-1CC1-4F42-B626-C65CD8113C34}" destId="{0B9AA0DB-40FD-4BEA-9520-C73025740DD1}" srcOrd="0" destOrd="0" presId="urn:microsoft.com/office/officeart/2005/8/layout/hProcess9"/>
    <dgm:cxn modelId="{F9A09382-4C67-4594-89AD-22D4053E71DA}" type="presParOf" srcId="{004A6791-1CC1-4F42-B626-C65CD8113C34}" destId="{BA35130C-579D-4436-935A-5236A7B88C68}" srcOrd="1" destOrd="0" presId="urn:microsoft.com/office/officeart/2005/8/layout/hProcess9"/>
    <dgm:cxn modelId="{88949022-0BE3-4702-8E98-9DF2C38D85AF}" type="presParOf" srcId="{BA35130C-579D-4436-935A-5236A7B88C68}" destId="{2670D80F-95D1-4330-9CCF-B01F013ED869}" srcOrd="0" destOrd="0" presId="urn:microsoft.com/office/officeart/2005/8/layout/hProcess9"/>
    <dgm:cxn modelId="{04C0CF8A-EC31-401C-B300-D6C0C1CB82CA}" type="presParOf" srcId="{BA35130C-579D-4436-935A-5236A7B88C68}" destId="{4D217397-06F4-4998-B5E9-9E4EA6ABAF2D}" srcOrd="1" destOrd="0" presId="urn:microsoft.com/office/officeart/2005/8/layout/hProcess9"/>
    <dgm:cxn modelId="{E4DE31BA-0741-4678-ADC6-623409FD49B2}" type="presParOf" srcId="{BA35130C-579D-4436-935A-5236A7B88C68}" destId="{01CD4B74-71CD-499C-B82F-896B8BD3F2AD}" srcOrd="2" destOrd="0" presId="urn:microsoft.com/office/officeart/2005/8/layout/hProcess9"/>
    <dgm:cxn modelId="{5537B85C-8D65-44B7-85AC-0BAF61C6502D}" type="presParOf" srcId="{BA35130C-579D-4436-935A-5236A7B88C68}" destId="{5C6EDF49-00E8-454A-BE58-5D923580562C}" srcOrd="3" destOrd="0" presId="urn:microsoft.com/office/officeart/2005/8/layout/hProcess9"/>
    <dgm:cxn modelId="{6F7889FF-10D9-4EA0-B7F6-5786F3F000C3}" type="presParOf" srcId="{BA35130C-579D-4436-935A-5236A7B88C68}" destId="{928F1EB0-760D-4BF1-BB3B-158C881D9B43}" srcOrd="4" destOrd="0" presId="urn:microsoft.com/office/officeart/2005/8/layout/hProcess9"/>
    <dgm:cxn modelId="{2AD4330A-0AB2-4835-8252-F7526BE95610}" type="presParOf" srcId="{BA35130C-579D-4436-935A-5236A7B88C68}" destId="{4A2A864E-B2F0-4DA5-AD5E-DEFFF38C980E}" srcOrd="5" destOrd="0" presId="urn:microsoft.com/office/officeart/2005/8/layout/hProcess9"/>
    <dgm:cxn modelId="{49B1288E-C4D7-4C28-8C9F-0F7832954D65}" type="presParOf" srcId="{BA35130C-579D-4436-935A-5236A7B88C68}" destId="{F6C0E3C7-A832-4110-900D-FD519F0C571C}" srcOrd="6" destOrd="0" presId="urn:microsoft.com/office/officeart/2005/8/layout/hProcess9"/>
    <dgm:cxn modelId="{BA248F9C-4E2C-4D9E-9B04-F5FD1B8AC916}" type="presParOf" srcId="{BA35130C-579D-4436-935A-5236A7B88C68}" destId="{FE943F13-BA08-495A-834D-6C7AF33AEF63}" srcOrd="7" destOrd="0" presId="urn:microsoft.com/office/officeart/2005/8/layout/hProcess9"/>
    <dgm:cxn modelId="{9D5A7EE5-4118-421D-A0A5-E0F611EA5DD4}" type="presParOf" srcId="{BA35130C-579D-4436-935A-5236A7B88C68}" destId="{CB74CF0F-3E73-4654-81FE-16EFF8D588FC}" srcOrd="8" destOrd="0" presId="urn:microsoft.com/office/officeart/2005/8/layout/hProcess9"/>
    <dgm:cxn modelId="{EE0A81C2-F9BE-48E1-90E5-FE32EA28E1A5}" type="presParOf" srcId="{BA35130C-579D-4436-935A-5236A7B88C68}" destId="{2DC31753-B993-4B5E-AECD-F9D9940596D6}" srcOrd="9" destOrd="0" presId="urn:microsoft.com/office/officeart/2005/8/layout/hProcess9"/>
    <dgm:cxn modelId="{5FE1B0A0-0B01-44A5-A1BE-5ECD90082AA9}" type="presParOf" srcId="{BA35130C-579D-4436-935A-5236A7B88C68}" destId="{C3F6EAAD-13C7-4133-9E4F-5D6EBD7CD55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FC5A1-9C10-4020-AB12-606C453FCA0B}">
      <dsp:nvSpPr>
        <dsp:cNvPr id="0" name=""/>
        <dsp:cNvSpPr/>
      </dsp:nvSpPr>
      <dsp:spPr>
        <a:xfrm>
          <a:off x="0" y="1080150"/>
          <a:ext cx="9144000" cy="14402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41DA2-0C87-4930-920C-1E73DCC659C7}">
      <dsp:nvSpPr>
        <dsp:cNvPr id="0" name=""/>
        <dsp:cNvSpPr/>
      </dsp:nvSpPr>
      <dsp:spPr>
        <a:xfrm>
          <a:off x="326" y="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Até 24/10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Projeção, pela SED, do Quadro Resumo</a:t>
          </a:r>
          <a:endParaRPr lang="pt-BR" sz="1100" kern="1200" dirty="0"/>
        </a:p>
      </dsp:txBody>
      <dsp:txXfrm>
        <a:off x="326" y="0"/>
        <a:ext cx="985502" cy="1440200"/>
      </dsp:txXfrm>
    </dsp:sp>
    <dsp:sp modelId="{E5658D99-45B9-442D-B8BD-9C2A7BCAF413}">
      <dsp:nvSpPr>
        <dsp:cNvPr id="0" name=""/>
        <dsp:cNvSpPr/>
      </dsp:nvSpPr>
      <dsp:spPr>
        <a:xfrm>
          <a:off x="313052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40213-3BEB-4A07-9612-21C14AF54F83}">
      <dsp:nvSpPr>
        <dsp:cNvPr id="0" name=""/>
        <dsp:cNvSpPr/>
      </dsp:nvSpPr>
      <dsp:spPr>
        <a:xfrm>
          <a:off x="1035104" y="216030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24/10 a 7/11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Homologação ou rejeição da Projeção - DE</a:t>
          </a:r>
          <a:endParaRPr lang="pt-BR" sz="1100" kern="1200" dirty="0"/>
        </a:p>
      </dsp:txBody>
      <dsp:txXfrm>
        <a:off x="1035104" y="2160300"/>
        <a:ext cx="985502" cy="1440200"/>
      </dsp:txXfrm>
    </dsp:sp>
    <dsp:sp modelId="{96C90722-406E-405D-8FF8-6F927F2BAE5C}">
      <dsp:nvSpPr>
        <dsp:cNvPr id="0" name=""/>
        <dsp:cNvSpPr/>
      </dsp:nvSpPr>
      <dsp:spPr>
        <a:xfrm>
          <a:off x="1347830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74105-7640-4908-B557-6FF8ADA9FB6E}">
      <dsp:nvSpPr>
        <dsp:cNvPr id="0" name=""/>
        <dsp:cNvSpPr/>
      </dsp:nvSpPr>
      <dsp:spPr>
        <a:xfrm>
          <a:off x="2069882" y="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8 a 13/11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Compatibilização e matrícula</a:t>
          </a:r>
          <a:endParaRPr lang="pt-BR" sz="1100" kern="1200" dirty="0"/>
        </a:p>
      </dsp:txBody>
      <dsp:txXfrm>
        <a:off x="2069882" y="0"/>
        <a:ext cx="985502" cy="1440200"/>
      </dsp:txXfrm>
    </dsp:sp>
    <dsp:sp modelId="{C2D0E62B-5329-4512-8DC6-B7A900FC0C16}">
      <dsp:nvSpPr>
        <dsp:cNvPr id="0" name=""/>
        <dsp:cNvSpPr/>
      </dsp:nvSpPr>
      <dsp:spPr>
        <a:xfrm>
          <a:off x="2382608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E68F1-FC43-4F44-AB70-3CF0452795FC}">
      <dsp:nvSpPr>
        <dsp:cNvPr id="0" name=""/>
        <dsp:cNvSpPr/>
      </dsp:nvSpPr>
      <dsp:spPr>
        <a:xfrm>
          <a:off x="3104659" y="216030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14 a 26/11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Analise e solução das pendências </a:t>
          </a:r>
          <a:endParaRPr lang="pt-BR" sz="1100" kern="1200" dirty="0"/>
        </a:p>
      </dsp:txBody>
      <dsp:txXfrm>
        <a:off x="3104659" y="2160300"/>
        <a:ext cx="985502" cy="1440200"/>
      </dsp:txXfrm>
    </dsp:sp>
    <dsp:sp modelId="{FC01D689-7F70-49C0-B6F1-AFC1CE254300}">
      <dsp:nvSpPr>
        <dsp:cNvPr id="0" name=""/>
        <dsp:cNvSpPr/>
      </dsp:nvSpPr>
      <dsp:spPr>
        <a:xfrm>
          <a:off x="3417386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A5BCB-DFBE-481C-9CB4-06AF57E8F22D}">
      <dsp:nvSpPr>
        <dsp:cNvPr id="0" name=""/>
        <dsp:cNvSpPr/>
      </dsp:nvSpPr>
      <dsp:spPr>
        <a:xfrm>
          <a:off x="4139437" y="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Até 28/11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Resultado</a:t>
          </a:r>
          <a:endParaRPr lang="pt-BR" sz="1100" kern="1200" dirty="0"/>
        </a:p>
      </dsp:txBody>
      <dsp:txXfrm>
        <a:off x="4139437" y="0"/>
        <a:ext cx="985502" cy="1440200"/>
      </dsp:txXfrm>
    </dsp:sp>
    <dsp:sp modelId="{CAC3B70B-675D-46EE-8929-514DFA880856}">
      <dsp:nvSpPr>
        <dsp:cNvPr id="0" name=""/>
        <dsp:cNvSpPr/>
      </dsp:nvSpPr>
      <dsp:spPr>
        <a:xfrm>
          <a:off x="4452163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03885-610C-497A-8ACB-09765C582CAA}">
      <dsp:nvSpPr>
        <dsp:cNvPr id="0" name=""/>
        <dsp:cNvSpPr/>
      </dsp:nvSpPr>
      <dsp:spPr>
        <a:xfrm>
          <a:off x="5174215" y="216030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29/11 a 5/12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Deslocamento</a:t>
          </a:r>
          <a:endParaRPr lang="pt-BR" sz="1100" kern="1200" dirty="0"/>
        </a:p>
      </dsp:txBody>
      <dsp:txXfrm>
        <a:off x="5174215" y="2160300"/>
        <a:ext cx="985502" cy="1440200"/>
      </dsp:txXfrm>
    </dsp:sp>
    <dsp:sp modelId="{3D6217EC-CE87-4360-BF25-6279BCEC3B8E}">
      <dsp:nvSpPr>
        <dsp:cNvPr id="0" name=""/>
        <dsp:cNvSpPr/>
      </dsp:nvSpPr>
      <dsp:spPr>
        <a:xfrm>
          <a:off x="5486941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2AF14-2CAE-4C0C-A662-B9364EBB7C84}">
      <dsp:nvSpPr>
        <dsp:cNvPr id="0" name=""/>
        <dsp:cNvSpPr/>
      </dsp:nvSpPr>
      <dsp:spPr>
        <a:xfrm>
          <a:off x="6208993" y="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De 6 a 12/12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Compatibilização automática do deslocamento</a:t>
          </a:r>
          <a:endParaRPr lang="pt-BR" sz="1100" kern="1200" dirty="0"/>
        </a:p>
      </dsp:txBody>
      <dsp:txXfrm>
        <a:off x="6208993" y="0"/>
        <a:ext cx="985502" cy="1440200"/>
      </dsp:txXfrm>
    </dsp:sp>
    <dsp:sp modelId="{5D5B5851-6FD5-405E-8B2B-75A0E6C1EDCC}">
      <dsp:nvSpPr>
        <dsp:cNvPr id="0" name=""/>
        <dsp:cNvSpPr/>
      </dsp:nvSpPr>
      <dsp:spPr>
        <a:xfrm>
          <a:off x="6521719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0A15A-3CCF-44B6-B4DA-3760E6289ADE}">
      <dsp:nvSpPr>
        <dsp:cNvPr id="0" name=""/>
        <dsp:cNvSpPr/>
      </dsp:nvSpPr>
      <dsp:spPr>
        <a:xfrm>
          <a:off x="7243770" y="2160300"/>
          <a:ext cx="985502" cy="144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 partir de 10/12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Resultado do Deslocamento  e abertura das inscrições fora da rede</a:t>
          </a:r>
          <a:endParaRPr lang="pt-BR" sz="1100" kern="1200" dirty="0"/>
        </a:p>
      </dsp:txBody>
      <dsp:txXfrm>
        <a:off x="7243770" y="2160300"/>
        <a:ext cx="985502" cy="1440200"/>
      </dsp:txXfrm>
    </dsp:sp>
    <dsp:sp modelId="{BFFA7B7C-632A-42D1-BB4D-1C32742029B1}">
      <dsp:nvSpPr>
        <dsp:cNvPr id="0" name=""/>
        <dsp:cNvSpPr/>
      </dsp:nvSpPr>
      <dsp:spPr>
        <a:xfrm>
          <a:off x="7556497" y="1620225"/>
          <a:ext cx="360050" cy="360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AA0DB-40FD-4BEA-9520-C73025740DD1}">
      <dsp:nvSpPr>
        <dsp:cNvPr id="0" name=""/>
        <dsp:cNvSpPr/>
      </dsp:nvSpPr>
      <dsp:spPr>
        <a:xfrm>
          <a:off x="675146" y="0"/>
          <a:ext cx="7651662" cy="32605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0D80F-95D1-4330-9CCF-B01F013ED869}">
      <dsp:nvSpPr>
        <dsp:cNvPr id="0" name=""/>
        <dsp:cNvSpPr/>
      </dsp:nvSpPr>
      <dsp:spPr>
        <a:xfrm>
          <a:off x="2472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dk1"/>
            </a:buClr>
            <a:buSzPts val="1100"/>
            <a:buFont typeface="Arial"/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Total de rematrículas por ano/série</a:t>
          </a:r>
          <a:endParaRPr lang="pt-BR" sz="1500" kern="1200" dirty="0"/>
        </a:p>
      </dsp:txBody>
      <dsp:txXfrm>
        <a:off x="66138" y="1041823"/>
        <a:ext cx="1312189" cy="1176877"/>
      </dsp:txXfrm>
    </dsp:sp>
    <dsp:sp modelId="{01CD4B74-71CD-499C-B82F-896B8BD3F2AD}">
      <dsp:nvSpPr>
        <dsp:cNvPr id="0" name=""/>
        <dsp:cNvSpPr/>
      </dsp:nvSpPr>
      <dsp:spPr>
        <a:xfrm>
          <a:off x="1513970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Índice de retenção</a:t>
          </a:r>
          <a:endParaRPr lang="pt-BR" sz="1500" kern="1200" dirty="0"/>
        </a:p>
      </dsp:txBody>
      <dsp:txXfrm>
        <a:off x="1577636" y="1041823"/>
        <a:ext cx="1312189" cy="1176877"/>
      </dsp:txXfrm>
    </dsp:sp>
    <dsp:sp modelId="{928F1EB0-760D-4BF1-BB3B-158C881D9B43}">
      <dsp:nvSpPr>
        <dsp:cNvPr id="0" name=""/>
        <dsp:cNvSpPr/>
      </dsp:nvSpPr>
      <dsp:spPr>
        <a:xfrm>
          <a:off x="3025468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Capacidade física (Quando Menor) das salas ou Res. 2/16</a:t>
          </a:r>
          <a:endParaRPr lang="pt-BR" sz="1500" kern="1200" dirty="0"/>
        </a:p>
      </dsp:txBody>
      <dsp:txXfrm>
        <a:off x="3089134" y="1041823"/>
        <a:ext cx="1312189" cy="1176877"/>
      </dsp:txXfrm>
    </dsp:sp>
    <dsp:sp modelId="{F6C0E3C7-A832-4110-900D-FD519F0C571C}">
      <dsp:nvSpPr>
        <dsp:cNvPr id="0" name=""/>
        <dsp:cNvSpPr/>
      </dsp:nvSpPr>
      <dsp:spPr>
        <a:xfrm>
          <a:off x="4536966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Capacidade física da escola - diurno</a:t>
          </a:r>
          <a:endParaRPr lang="pt-BR" sz="1500" kern="1200" dirty="0"/>
        </a:p>
      </dsp:txBody>
      <dsp:txXfrm>
        <a:off x="4600632" y="1041823"/>
        <a:ext cx="1312189" cy="1176877"/>
      </dsp:txXfrm>
    </dsp:sp>
    <dsp:sp modelId="{CB74CF0F-3E73-4654-81FE-16EFF8D588FC}">
      <dsp:nvSpPr>
        <dsp:cNvPr id="0" name=""/>
        <dsp:cNvSpPr/>
      </dsp:nvSpPr>
      <dsp:spPr>
        <a:xfrm>
          <a:off x="6048463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Alunos definidos + inscritos até 14/10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(rota a pé) </a:t>
          </a:r>
          <a:endParaRPr lang="pt-BR" sz="1500" kern="1200" dirty="0"/>
        </a:p>
      </dsp:txBody>
      <dsp:txXfrm>
        <a:off x="6112129" y="1041823"/>
        <a:ext cx="1312189" cy="1176877"/>
      </dsp:txXfrm>
    </dsp:sp>
    <dsp:sp modelId="{C3F6EAAD-13C7-4133-9E4F-5D6EBD7CD552}">
      <dsp:nvSpPr>
        <dsp:cNvPr id="0" name=""/>
        <dsp:cNvSpPr/>
      </dsp:nvSpPr>
      <dsp:spPr>
        <a:xfrm>
          <a:off x="7559961" y="978157"/>
          <a:ext cx="1439521" cy="1304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rPr>
            <a:t>Projeção final</a:t>
          </a:r>
          <a:endParaRPr lang="pt-BR" sz="1500" kern="1200" dirty="0"/>
        </a:p>
      </dsp:txBody>
      <dsp:txXfrm>
        <a:off x="7623627" y="1041823"/>
        <a:ext cx="1312189" cy="1176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60061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095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78486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78486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570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78486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78486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78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e78486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e78486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347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item.dgrem.cedep@educacao.sp.gov.b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3338" y="2888639"/>
            <a:ext cx="8589000" cy="1734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136575" y="21352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Matrícula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Cronograma</a:t>
            </a:r>
            <a:endParaRPr sz="4800" b="1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12199" y="1092401"/>
            <a:ext cx="2693027" cy="450598"/>
          </a:xfrm>
          <a:prstGeom prst="homePlate">
            <a:avLst>
              <a:gd name="adj" fmla="val 50000"/>
            </a:avLst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Resolução 56/19, de 19 de agosto de 2019:</a:t>
            </a:r>
            <a:endParaRPr dirty="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02365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C4F131C-8746-425F-AF9D-E2981FBC5E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84741"/>
              </p:ext>
            </p:extLst>
          </p:nvPr>
        </p:nvGraphicFramePr>
        <p:xfrm>
          <a:off x="1" y="1542999"/>
          <a:ext cx="9144000" cy="3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121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12199" y="1092401"/>
            <a:ext cx="2693027" cy="450598"/>
          </a:xfrm>
          <a:prstGeom prst="homePlate">
            <a:avLst>
              <a:gd name="adj" fmla="val 50000"/>
            </a:avLst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Critérios</a:t>
            </a:r>
            <a:endParaRPr dirty="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02365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2" name="Diagrama 51">
            <a:extLst>
              <a:ext uri="{FF2B5EF4-FFF2-40B4-BE49-F238E27FC236}">
                <a16:creationId xmlns:a16="http://schemas.microsoft.com/office/drawing/2014/main" id="{1FFCB2C2-04FA-4E79-BD24-DF5A85103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792919"/>
              </p:ext>
            </p:extLst>
          </p:nvPr>
        </p:nvGraphicFramePr>
        <p:xfrm>
          <a:off x="29845" y="1432825"/>
          <a:ext cx="9001956" cy="3260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3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3915296" y="1296785"/>
            <a:ext cx="4472246" cy="16542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t-BR" sz="2000" dirty="0"/>
              <a:t>Sistema de Cadastro de Alunos</a:t>
            </a:r>
            <a:br>
              <a:rPr lang="pt-BR" sz="2000" dirty="0"/>
            </a:br>
            <a:r>
              <a:rPr lang="pt-BR" sz="2000" dirty="0"/>
              <a:t>Coleta de Classes</a:t>
            </a:r>
            <a:br>
              <a:rPr lang="pt-BR" sz="2000" dirty="0"/>
            </a:br>
            <a:r>
              <a:rPr lang="pt-BR" sz="2000" dirty="0"/>
              <a:t>Submenu;HomologaçãoProjeção </a:t>
            </a:r>
          </a:p>
        </p:txBody>
      </p:sp>
      <p:sp>
        <p:nvSpPr>
          <p:cNvPr id="3" name="Google Shape;90;p14"/>
          <p:cNvSpPr/>
          <p:nvPr/>
        </p:nvSpPr>
        <p:spPr>
          <a:xfrm>
            <a:off x="55500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 Automática - 2020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79" y="1296784"/>
            <a:ext cx="2609850" cy="2571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Elipse 7"/>
          <p:cNvSpPr/>
          <p:nvPr/>
        </p:nvSpPr>
        <p:spPr>
          <a:xfrm>
            <a:off x="416454" y="3136669"/>
            <a:ext cx="2535208" cy="482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10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90;p14"/>
          <p:cNvSpPr/>
          <p:nvPr/>
        </p:nvSpPr>
        <p:spPr>
          <a:xfrm>
            <a:off x="55500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 Automática - 2020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1456776"/>
            <a:ext cx="6051665" cy="32059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7027382" y="1534989"/>
            <a:ext cx="180904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/>
              <a:t>Homologar os alunos um ou Mais</a:t>
            </a:r>
          </a:p>
        </p:txBody>
      </p:sp>
    </p:spTree>
    <p:extLst>
      <p:ext uri="{BB962C8B-B14F-4D97-AF65-F5344CB8AC3E}">
        <p14:creationId xmlns:p14="http://schemas.microsoft.com/office/powerpoint/2010/main" val="395750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42" y="1417587"/>
            <a:ext cx="5752407" cy="2626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Google Shape;90;p14"/>
          <p:cNvSpPr/>
          <p:nvPr/>
        </p:nvSpPr>
        <p:spPr>
          <a:xfrm>
            <a:off x="55500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 Automática - 2020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36437" y="1417587"/>
            <a:ext cx="180904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/>
              <a:t>Deseja realmente Aprovar a matrícula, Selecione o “Sim”</a:t>
            </a:r>
          </a:p>
        </p:txBody>
      </p:sp>
    </p:spTree>
    <p:extLst>
      <p:ext uri="{BB962C8B-B14F-4D97-AF65-F5344CB8AC3E}">
        <p14:creationId xmlns:p14="http://schemas.microsoft.com/office/powerpoint/2010/main" val="175563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183" y="1912290"/>
            <a:ext cx="7065818" cy="2716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Google Shape;90;p14"/>
          <p:cNvSpPr/>
          <p:nvPr/>
        </p:nvSpPr>
        <p:spPr>
          <a:xfrm>
            <a:off x="55500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 Automática - 2020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24111" y="1246679"/>
            <a:ext cx="560796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/>
              <a:t>Aprovação de Projeção das matrículas com sucesso!!!</a:t>
            </a:r>
          </a:p>
        </p:txBody>
      </p:sp>
    </p:spTree>
    <p:extLst>
      <p:ext uri="{BB962C8B-B14F-4D97-AF65-F5344CB8AC3E}">
        <p14:creationId xmlns:p14="http://schemas.microsoft.com/office/powerpoint/2010/main" val="330757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Projeção Automática - 2020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" name="Google Shape;90;p14"/>
          <p:cNvSpPr/>
          <p:nvPr/>
        </p:nvSpPr>
        <p:spPr>
          <a:xfrm>
            <a:off x="55500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CaixaDeTexto 5"/>
          <p:cNvSpPr txBox="1"/>
          <p:nvPr/>
        </p:nvSpPr>
        <p:spPr>
          <a:xfrm>
            <a:off x="555000" y="2365976"/>
            <a:ext cx="594585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À Projeção de Classes na Rede Estadual é exclusiva para os Perfis 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5000" y="2874257"/>
            <a:ext cx="595708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Homologação de Projeção de Matrículas está disponível para DE/Escola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66222" y="3382729"/>
            <a:ext cx="594585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Os alunos de Definição origem (6° Ano EF e 1ª Serie EM) estão disponíveis para homologação de matrícula na mesma Escola.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66222" y="4069129"/>
            <a:ext cx="594585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A coleta de Quadro resumo e Classes está disponível simultaneamente</a:t>
            </a:r>
          </a:p>
        </p:txBody>
      </p:sp>
      <p:sp>
        <p:nvSpPr>
          <p:cNvPr id="10" name="Google Shape;81;p14"/>
          <p:cNvSpPr/>
          <p:nvPr/>
        </p:nvSpPr>
        <p:spPr>
          <a:xfrm>
            <a:off x="555000" y="1382386"/>
            <a:ext cx="2693027" cy="450598"/>
          </a:xfrm>
          <a:prstGeom prst="homePlate">
            <a:avLst>
              <a:gd name="adj" fmla="val 50000"/>
            </a:avLst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Pontos de Atenção</a:t>
            </a:r>
            <a:endParaRPr dirty="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51954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136575" y="212350"/>
            <a:ext cx="8107500" cy="4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rgbClr val="FF99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Alteração de Quadro Resumo</a:t>
            </a:r>
            <a:endParaRPr sz="4800" b="1" dirty="0">
              <a:solidFill>
                <a:srgbClr val="FF99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12199" y="1092401"/>
            <a:ext cx="2693027" cy="450598"/>
          </a:xfrm>
          <a:prstGeom prst="homePlate">
            <a:avLst>
              <a:gd name="adj" fmla="val 50000"/>
            </a:avLst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Os pedidos devem conter:</a:t>
            </a:r>
            <a:endParaRPr dirty="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023650" y="851800"/>
            <a:ext cx="8589000" cy="118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73;p14">
            <a:extLst>
              <a:ext uri="{FF2B5EF4-FFF2-40B4-BE49-F238E27FC236}">
                <a16:creationId xmlns:a16="http://schemas.microsoft.com/office/drawing/2014/main" id="{4BE5BCA8-21E4-4E85-AED7-65A6C01D1201}"/>
              </a:ext>
            </a:extLst>
          </p:cNvPr>
          <p:cNvSpPr/>
          <p:nvPr/>
        </p:nvSpPr>
        <p:spPr>
          <a:xfrm>
            <a:off x="4471327" y="3336591"/>
            <a:ext cx="1202700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2" name="Google Shape;88;p14">
            <a:extLst>
              <a:ext uri="{FF2B5EF4-FFF2-40B4-BE49-F238E27FC236}">
                <a16:creationId xmlns:a16="http://schemas.microsoft.com/office/drawing/2014/main" id="{C1DE455E-8E49-45F8-B16C-86C2E46500BC}"/>
              </a:ext>
            </a:extLst>
          </p:cNvPr>
          <p:cNvSpPr/>
          <p:nvPr/>
        </p:nvSpPr>
        <p:spPr>
          <a:xfrm>
            <a:off x="5455615" y="3236934"/>
            <a:ext cx="1202700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51C75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7BEBE05-0AA3-43E3-A099-EF12AD1D7324}"/>
              </a:ext>
            </a:extLst>
          </p:cNvPr>
          <p:cNvSpPr/>
          <p:nvPr/>
        </p:nvSpPr>
        <p:spPr>
          <a:xfrm>
            <a:off x="3053069" y="947031"/>
            <a:ext cx="6007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Diretoria de Ensino;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Município;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Escola;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Tipo de Ensino;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Ano/série;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De X para Y classes (exemplo: de 8 para 11);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Número TOTAL de alunos por Tipo de Ensino/série/ano solicitado, com interesse de rematrícula na unidade escolar (</a:t>
            </a:r>
            <a:r>
              <a:rPr lang="pt-BR" dirty="0" err="1"/>
              <a:t>ex</a:t>
            </a:r>
            <a:r>
              <a:rPr lang="pt-BR" dirty="0"/>
              <a:t>: na data do pedido há 440 alunos de 1ªEM, com interesse em permanecer na rede pública);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t-BR" dirty="0"/>
              <a:t>ANEXO contendo: </a:t>
            </a:r>
            <a:r>
              <a:rPr lang="pt-BR" b="1" dirty="0"/>
              <a:t>justificativa da Direção da Escola Estadual</a:t>
            </a:r>
            <a:r>
              <a:rPr lang="pt-BR" dirty="0"/>
              <a:t>, com parecer da </a:t>
            </a:r>
            <a:r>
              <a:rPr lang="pt-BR" b="1" dirty="0"/>
              <a:t>Supervisão de Ensino </a:t>
            </a:r>
            <a:r>
              <a:rPr lang="pt-BR" dirty="0"/>
              <a:t>e acordo do </a:t>
            </a:r>
            <a:r>
              <a:rPr lang="pt-BR" b="1" dirty="0"/>
              <a:t>Dirigente Regional.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51249AF-AB85-4876-B5C0-05FC8771E2CC}"/>
              </a:ext>
            </a:extLst>
          </p:cNvPr>
          <p:cNvSpPr/>
          <p:nvPr/>
        </p:nvSpPr>
        <p:spPr>
          <a:xfrm>
            <a:off x="203012" y="4777261"/>
            <a:ext cx="8737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t-BR" dirty="0"/>
              <a:t>Encaminhar solicitação, </a:t>
            </a:r>
            <a:r>
              <a:rPr lang="pt-BR" b="1" dirty="0"/>
              <a:t>exclusivamente</a:t>
            </a:r>
            <a:r>
              <a:rPr lang="pt-BR" dirty="0"/>
              <a:t>, pelo e-mail : </a:t>
            </a:r>
            <a:r>
              <a:rPr lang="pt-BR" dirty="0">
                <a:hlinkClick r:id="rId3"/>
              </a:rPr>
              <a:t>citem.dgrem.cedep@educacao.sp.gov.br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22568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358</Words>
  <Application>Microsoft Office PowerPoint</Application>
  <PresentationFormat>Apresentação na tela (16:9)</PresentationFormat>
  <Paragraphs>53</Paragraphs>
  <Slides>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PT Sans Narrow</vt:lpstr>
      <vt:lpstr>Arial</vt:lpstr>
      <vt:lpstr>Simple Light</vt:lpstr>
      <vt:lpstr>Apresentação do PowerPoint</vt:lpstr>
      <vt:lpstr>Apresentação do PowerPoint</vt:lpstr>
      <vt:lpstr>Apresentação do PowerPoint</vt:lpstr>
      <vt:lpstr>Sistema de Cadastro de Alunos Coleta de Classes Submenu;HomologaçãoProjeção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 Grecco Finotti</dc:creator>
  <cp:lastModifiedBy>Marcia Magalhaes Garcia</cp:lastModifiedBy>
  <cp:revision>40</cp:revision>
  <dcterms:modified xsi:type="dcterms:W3CDTF">2019-10-31T15:20:40Z</dcterms:modified>
</cp:coreProperties>
</file>