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2B861-C06B-4A94-A8AA-D35FC041F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AA2558-AC4F-4517-9E01-25A569384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8EBC7-F5A9-4B44-B722-53A922A4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ADC645-7FD1-4EBF-BEAA-43B04C3B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A5250-C12B-43B1-A1BF-A69F638A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4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D7318-3390-418B-829A-B8320363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2F1CF0-BE87-44A5-8BE5-808FD0B48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A0F28F-2F23-481A-8661-B17BD26D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01D3CE-F11E-4952-805E-820E2BAC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01DE90-37AC-4BAF-B33E-F12C95CD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8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C4220D-C150-42EA-9C61-0B0283068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0795CE-6283-4EEE-BFBE-968DA87F8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4B2252-73C3-44CD-A24D-57E8570A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303F91-F78B-45D7-806A-550A7CC9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A23300-5EB0-41BB-A0C7-52C280CC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53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8DF93-BFDC-4C02-8426-A8FE5E8D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598145-1D27-4843-AA0B-15FA6079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7849E-1E0D-44CD-A157-3DCE953D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24BB9-56D8-4D21-99E0-5BCAFF3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E2299-D9FF-4054-8FDA-E2D19BB3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49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0122C-2219-4108-A072-11BB8722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6B8764-4ECD-42E6-A92D-9AF7FC9D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AD770D-3E20-4E2D-9F0E-6389D7D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8E37A0-69D1-4CD1-94C4-F2900D62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DACBDA-4654-4CB2-9B48-054C64B9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95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CAAAA-309F-4411-B5C7-8E747CBB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B1899B-5E48-438F-A72D-3CA89B6E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22B7A3-61AF-4391-95B2-5E5DD9CD3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E44B5F-3092-48A2-8E19-533B613C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D2E0FD-359F-47D1-B67E-C06773D7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91FFE9-DC2C-4A43-B8D9-CCC17A7E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3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AF8A5-B0AE-4431-AD19-B30170E1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5A1901-69A6-4D7E-868C-76A23D292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5879DD-741B-4815-91D4-8ABB4B065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AA7B51-313B-4BC4-AD5C-366CB8A91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D858D5-B69C-4442-B754-845EC8436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875D58-8162-4CCF-90A4-4987A285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06D7FEB-C0FB-48AE-9D6E-4DC55F49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F68BEC-6138-41B9-9108-F8F50010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7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CAE85-C6EB-4B3E-8814-74361348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6FA143-D9B2-43F0-A2D6-BBD5C52D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C68860-964C-4B36-BBBC-C32608C5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51D469-84BE-44DE-925F-87E57889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60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D65893-EF5C-4FE5-8BE4-0DCE0F7D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93D0C1-F596-4452-ADD6-1400CB76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BCD39A-F24C-4CFC-ADCA-536FB10D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48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F25B7-A996-43EE-A021-ECBA007D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95898-EA1B-4576-99C9-78BB59E8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AC5573-0808-4CFE-9B8B-44A14953C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AD6DA1-C25F-4961-A45A-218CE4B5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B24256-7710-498D-9514-F9A95182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8E31C0-B63A-4CB7-91FB-A62E5845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7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3B55D-80C2-4E7F-A9B9-9E0A5C44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422F06-AA93-496F-A4D7-18A2C238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640233-2BB1-43EC-ACBA-50D7B95F4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17ABFC-07EF-4E4D-8B7B-98A51BBD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6FF219-4DB5-4685-8A38-183EAA3B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569D5B-62C9-495A-AB33-8497717B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E71E7C9-A441-42F3-AA05-23A523C0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19F6DE-1C82-44F2-BB38-CD9B008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94944-7B34-40AD-82D8-34D3C6F19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8D74-1220-4DFA-8A83-78CDA0C92E20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AE48B-DC04-4D09-BA2C-A169DFF17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0E1AA0-1CF5-4821-8FBB-22B394C19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B890-6837-42AC-A2F1-22ABB090CB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0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BFDDEA-1B10-4712-968B-48CEB45C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8" y="1898084"/>
            <a:ext cx="9545782" cy="26739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Entrar</a:t>
            </a:r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</a:t>
            </a:r>
            <a:b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www.bec.sp.gov.br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6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1ADBAC-8286-495D-BEC0-08618FEE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Ler as “especificações” para escolher o item mais adequado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9DF4C16-E291-4943-ACB8-13D0258FA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182" y="2509911"/>
            <a:ext cx="858053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7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35FB07-3D1B-4088-BD04-73C3BCAB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Imprimir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página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item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escolhido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ço Reservado para Conteúdo 6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BDD5CEB-840C-4CB3-96EE-349D3562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75" y="2509911"/>
            <a:ext cx="1005695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7DB26E-FDE6-427C-811F-C883246D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Alguns itens possuem mais de uma unidade de fornecimento – escolha a mais adequada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50F9BE0-7C09-47D5-8364-0B71FCA10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829" y="2509911"/>
            <a:ext cx="969124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70F9D-2E13-4346-8211-BD0446D0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Em seguida-Clicar ! “PREÇOS SP”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19FDC53-F5BA-4415-AC73-174B7406A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50" y="2509911"/>
            <a:ext cx="1012060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FC0872-EC5F-4402-90CC-C106367B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Alguns itens aparece uma “negociação” e apenas um valor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7B6EEAE-D892-4E38-B6C4-998895503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817" y="2509911"/>
            <a:ext cx="893326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E5A55B-8937-45BC-8D17-DACE5AED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Alguns “itens” possuem “média” e “mediana”- escolher uma delas como base preço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6">
            <a:extLst>
              <a:ext uri="{FF2B5EF4-FFF2-40B4-BE49-F238E27FC236}">
                <a16:creationId xmlns:a16="http://schemas.microsoft.com/office/drawing/2014/main" id="{62C3D71A-BED6-43AF-AED0-026664019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412" y="2509911"/>
            <a:ext cx="841607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F4DBC5-E82A-4BA4-B791-3DFAE653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Atenção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7853BB-E70F-4CE0-97C3-413A04B7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801866"/>
            <a:ext cx="6197600" cy="5230634"/>
          </a:xfrm>
        </p:spPr>
        <p:txBody>
          <a:bodyPr anchor="ctr"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Alguns itens não terão preço , cabe a Unidade Escolar definir o preço baseado nos valores de mercado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Imprimir as páginas de preço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Imprimir a página do item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Ler as especificações dos itens para escolher o mais adequado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7A5E57-CE92-4214-A310-DBFFB4EC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Selecionar o CatMat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1C45107-AD15-421B-9614-008850F2F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401" y="2509911"/>
            <a:ext cx="1052009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163E47-7E97-4CAB-9833-F814E28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 no “ Busca Avançada”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AC6E7A-AE21-4D88-A0F7-5B5552888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6" y="1675227"/>
            <a:ext cx="107833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420050-EA28-44AB-A46E-C281258F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Aparecerá a seguinte Tela: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BA759AD-EB2F-415D-B247-54CA4CE2F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995" y="2509911"/>
            <a:ext cx="710691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BF0C09-B322-4BE6-91E8-704FCAE7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Selecionar o “Grupo”- de acordo com item desejado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6">
            <a:extLst>
              <a:ext uri="{FF2B5EF4-FFF2-40B4-BE49-F238E27FC236}">
                <a16:creationId xmlns:a16="http://schemas.microsoft.com/office/drawing/2014/main" id="{4DD21386-AD48-49A0-8B09-28FB9DD58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724" y="2509911"/>
            <a:ext cx="898345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4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B526C-99BA-4CED-A2AC-88A428BF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Escolher a “Classe” do item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F23E300-AA38-44AB-B057-5315BF5A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50" y="2509911"/>
            <a:ext cx="1012060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7F741A-69BF-4EA7-8A88-B9A7699A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Escolher o Tipo de “Material”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769FC95-C1AB-4698-8229-62288FCE8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345" y="2509911"/>
            <a:ext cx="90342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C315F4-302F-4DD0-8492-792D9324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Após selecionar o Grupo- Classe- Material-Clicar em “Buscar’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55C6D45-5A8B-4C87-ABD0-1C59BE250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1" y="2509911"/>
            <a:ext cx="963285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8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B232CD-0AD7-4E49-BEC3-51FA6B16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Escolher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entre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materiais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adequado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2EF3FB93-719E-4BF1-9ED2-D268309A1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995" y="2509911"/>
            <a:ext cx="710691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1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165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Entrar em :  www.bec.sp.gov.br</vt:lpstr>
      <vt:lpstr>Selecionar o CatMat</vt:lpstr>
      <vt:lpstr>Ir no “ Busca Avançada”</vt:lpstr>
      <vt:lpstr>Aparecerá a seguinte Tela:</vt:lpstr>
      <vt:lpstr>Selecionar o “Grupo”- de acordo com item desejado</vt:lpstr>
      <vt:lpstr>Escolher a “Classe” do item</vt:lpstr>
      <vt:lpstr>Escolher o Tipo de “Material”</vt:lpstr>
      <vt:lpstr>Após selecionar o Grupo- Classe- Material-Clicar em “Buscar’</vt:lpstr>
      <vt:lpstr>Escolher entre os materiais o mais adequado</vt:lpstr>
      <vt:lpstr>Ler as “especificações” para escolher o item mais adequado</vt:lpstr>
      <vt:lpstr>Imprimir a página do item escolhido</vt:lpstr>
      <vt:lpstr>Alguns itens possuem mais de uma unidade de fornecimento – escolha a mais adequada</vt:lpstr>
      <vt:lpstr> Em seguida-Clicar ! “PREÇOS SP”</vt:lpstr>
      <vt:lpstr>Alguns itens aparece uma “negociação” e apenas um valor</vt:lpstr>
      <vt:lpstr>Alguns “itens” possuem “média” e “mediana”- escolher uma delas como base preço</vt:lpstr>
      <vt:lpstr>Atenção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Entrar em :  www.bec.sp.gov.br</dc:title>
  <dc:creator>Luciene Carvalho Ribeiro</dc:creator>
  <cp:lastModifiedBy>Viviana Fagotti Soares</cp:lastModifiedBy>
  <cp:revision>1</cp:revision>
  <dcterms:created xsi:type="dcterms:W3CDTF">2019-06-13T12:54:41Z</dcterms:created>
  <dcterms:modified xsi:type="dcterms:W3CDTF">2019-06-13T19:42:57Z</dcterms:modified>
</cp:coreProperties>
</file>