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6" r:id="rId5"/>
    <p:sldId id="267" r:id="rId6"/>
    <p:sldId id="286" r:id="rId7"/>
    <p:sldId id="269" r:id="rId8"/>
    <p:sldId id="270" r:id="rId9"/>
    <p:sldId id="287" r:id="rId10"/>
    <p:sldId id="288" r:id="rId11"/>
    <p:sldId id="271" r:id="rId12"/>
    <p:sldId id="272" r:id="rId13"/>
    <p:sldId id="289" r:id="rId14"/>
    <p:sldId id="290" r:id="rId15"/>
    <p:sldId id="273" r:id="rId16"/>
    <p:sldId id="274" r:id="rId17"/>
    <p:sldId id="275" r:id="rId18"/>
    <p:sldId id="276" r:id="rId19"/>
    <p:sldId id="277" r:id="rId20"/>
    <p:sldId id="278" r:id="rId21"/>
    <p:sldId id="291" r:id="rId22"/>
    <p:sldId id="292" r:id="rId23"/>
    <p:sldId id="293" r:id="rId24"/>
    <p:sldId id="294" r:id="rId25"/>
    <p:sldId id="280" r:id="rId26"/>
    <p:sldId id="281" r:id="rId27"/>
    <p:sldId id="282" r:id="rId28"/>
    <p:sldId id="283" r:id="rId29"/>
    <p:sldId id="284" r:id="rId30"/>
    <p:sldId id="285" r:id="rId31"/>
  </p:sldIdLst>
  <p:sldSz cx="20104100" cy="11309350"/>
  <p:notesSz cx="20104100" cy="113093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468" y="-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350724" y="4600206"/>
            <a:ext cx="3402650" cy="1031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0104100" cy="11311255"/>
          </a:xfrm>
          <a:custGeom>
            <a:avLst/>
            <a:gdLst/>
            <a:ahLst/>
            <a:cxnLst/>
            <a:rect l="l" t="t" r="r" b="b"/>
            <a:pathLst>
              <a:path w="20104100" h="11311255">
                <a:moveTo>
                  <a:pt x="0" y="11311069"/>
                </a:moveTo>
                <a:lnTo>
                  <a:pt x="20104099" y="11311069"/>
                </a:lnTo>
                <a:lnTo>
                  <a:pt x="20104099" y="0"/>
                </a:lnTo>
                <a:lnTo>
                  <a:pt x="0" y="0"/>
                </a:lnTo>
                <a:lnTo>
                  <a:pt x="0" y="11311069"/>
                </a:lnTo>
                <a:close/>
              </a:path>
            </a:pathLst>
          </a:custGeom>
          <a:solidFill>
            <a:srgbClr val="3D67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10230" y="1057978"/>
            <a:ext cx="18084165" cy="9192895"/>
          </a:xfrm>
          <a:custGeom>
            <a:avLst/>
            <a:gdLst/>
            <a:ahLst/>
            <a:cxnLst/>
            <a:rect l="l" t="t" r="r" b="b"/>
            <a:pathLst>
              <a:path w="18084165" h="9192895">
                <a:moveTo>
                  <a:pt x="0" y="9192599"/>
                </a:moveTo>
                <a:lnTo>
                  <a:pt x="18083637" y="9192599"/>
                </a:lnTo>
                <a:lnTo>
                  <a:pt x="18083637" y="0"/>
                </a:lnTo>
                <a:lnTo>
                  <a:pt x="0" y="0"/>
                </a:lnTo>
                <a:lnTo>
                  <a:pt x="0" y="9192599"/>
                </a:lnTo>
                <a:close/>
              </a:path>
            </a:pathLst>
          </a:custGeom>
          <a:solidFill>
            <a:srgbClr val="643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406030" y="1539220"/>
            <a:ext cx="17224375" cy="8244205"/>
          </a:xfrm>
          <a:custGeom>
            <a:avLst/>
            <a:gdLst/>
            <a:ahLst/>
            <a:cxnLst/>
            <a:rect l="l" t="t" r="r" b="b"/>
            <a:pathLst>
              <a:path w="17224375" h="8244205">
                <a:moveTo>
                  <a:pt x="0" y="8243937"/>
                </a:moveTo>
                <a:lnTo>
                  <a:pt x="17224187" y="8243937"/>
                </a:lnTo>
                <a:lnTo>
                  <a:pt x="17224187" y="0"/>
                </a:lnTo>
                <a:lnTo>
                  <a:pt x="0" y="0"/>
                </a:lnTo>
                <a:lnTo>
                  <a:pt x="0" y="8243937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0AFE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5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0104100" cy="11311255"/>
          </a:xfrm>
          <a:custGeom>
            <a:avLst/>
            <a:gdLst/>
            <a:ahLst/>
            <a:cxnLst/>
            <a:rect l="l" t="t" r="r" b="b"/>
            <a:pathLst>
              <a:path w="20104100" h="11311255">
                <a:moveTo>
                  <a:pt x="0" y="11311069"/>
                </a:moveTo>
                <a:lnTo>
                  <a:pt x="20104099" y="11311069"/>
                </a:lnTo>
                <a:lnTo>
                  <a:pt x="20104099" y="0"/>
                </a:lnTo>
                <a:lnTo>
                  <a:pt x="0" y="0"/>
                </a:lnTo>
                <a:lnTo>
                  <a:pt x="0" y="11311069"/>
                </a:lnTo>
                <a:close/>
              </a:path>
            </a:pathLst>
          </a:custGeom>
          <a:solidFill>
            <a:srgbClr val="3D67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10230" y="1057978"/>
            <a:ext cx="18084165" cy="9192895"/>
          </a:xfrm>
          <a:custGeom>
            <a:avLst/>
            <a:gdLst/>
            <a:ahLst/>
            <a:cxnLst/>
            <a:rect l="l" t="t" r="r" b="b"/>
            <a:pathLst>
              <a:path w="18084165" h="9192895">
                <a:moveTo>
                  <a:pt x="0" y="9192599"/>
                </a:moveTo>
                <a:lnTo>
                  <a:pt x="18083637" y="9192599"/>
                </a:lnTo>
                <a:lnTo>
                  <a:pt x="18083637" y="0"/>
                </a:lnTo>
                <a:lnTo>
                  <a:pt x="0" y="0"/>
                </a:lnTo>
                <a:lnTo>
                  <a:pt x="0" y="9192599"/>
                </a:lnTo>
                <a:close/>
              </a:path>
            </a:pathLst>
          </a:custGeom>
          <a:solidFill>
            <a:srgbClr val="643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406030" y="1539220"/>
            <a:ext cx="17224375" cy="8244205"/>
          </a:xfrm>
          <a:custGeom>
            <a:avLst/>
            <a:gdLst/>
            <a:ahLst/>
            <a:cxnLst/>
            <a:rect l="l" t="t" r="r" b="b"/>
            <a:pathLst>
              <a:path w="17224375" h="8244205">
                <a:moveTo>
                  <a:pt x="0" y="8243937"/>
                </a:moveTo>
                <a:lnTo>
                  <a:pt x="17224187" y="8243937"/>
                </a:lnTo>
                <a:lnTo>
                  <a:pt x="17224187" y="0"/>
                </a:lnTo>
                <a:lnTo>
                  <a:pt x="0" y="0"/>
                </a:lnTo>
                <a:lnTo>
                  <a:pt x="0" y="8243937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6447667" y="1987793"/>
            <a:ext cx="3340100" cy="476250"/>
          </a:xfrm>
          <a:custGeom>
            <a:avLst/>
            <a:gdLst/>
            <a:ahLst/>
            <a:cxnLst/>
            <a:rect l="l" t="t" r="r" b="b"/>
            <a:pathLst>
              <a:path w="3340100" h="476250">
                <a:moveTo>
                  <a:pt x="3260424" y="0"/>
                </a:moveTo>
                <a:lnTo>
                  <a:pt x="79369" y="0"/>
                </a:lnTo>
                <a:lnTo>
                  <a:pt x="48458" y="6231"/>
                </a:lnTo>
                <a:lnTo>
                  <a:pt x="23232" y="23232"/>
                </a:lnTo>
                <a:lnTo>
                  <a:pt x="6231" y="48458"/>
                </a:lnTo>
                <a:lnTo>
                  <a:pt x="0" y="79369"/>
                </a:lnTo>
                <a:lnTo>
                  <a:pt x="0" y="396846"/>
                </a:lnTo>
                <a:lnTo>
                  <a:pt x="6231" y="427756"/>
                </a:lnTo>
                <a:lnTo>
                  <a:pt x="23232" y="452983"/>
                </a:lnTo>
                <a:lnTo>
                  <a:pt x="48458" y="469984"/>
                </a:lnTo>
                <a:lnTo>
                  <a:pt x="79369" y="476215"/>
                </a:lnTo>
                <a:lnTo>
                  <a:pt x="3260424" y="476215"/>
                </a:lnTo>
                <a:lnTo>
                  <a:pt x="3291334" y="469984"/>
                </a:lnTo>
                <a:lnTo>
                  <a:pt x="3316561" y="452983"/>
                </a:lnTo>
                <a:lnTo>
                  <a:pt x="3333561" y="427756"/>
                </a:lnTo>
                <a:lnTo>
                  <a:pt x="3339793" y="396846"/>
                </a:lnTo>
                <a:lnTo>
                  <a:pt x="3339793" y="79369"/>
                </a:lnTo>
                <a:lnTo>
                  <a:pt x="3333561" y="48458"/>
                </a:lnTo>
                <a:lnTo>
                  <a:pt x="3316561" y="23232"/>
                </a:lnTo>
                <a:lnTo>
                  <a:pt x="3291334" y="6231"/>
                </a:lnTo>
                <a:lnTo>
                  <a:pt x="3260424" y="0"/>
                </a:lnTo>
                <a:close/>
              </a:path>
            </a:pathLst>
          </a:custGeom>
          <a:solidFill>
            <a:srgbClr val="FF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0AFE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526878" y="2160532"/>
            <a:ext cx="5468620" cy="7089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0104100" cy="11311255"/>
          </a:xfrm>
          <a:custGeom>
            <a:avLst/>
            <a:gdLst/>
            <a:ahLst/>
            <a:cxnLst/>
            <a:rect l="l" t="t" r="r" b="b"/>
            <a:pathLst>
              <a:path w="20104100" h="11311255">
                <a:moveTo>
                  <a:pt x="0" y="11311069"/>
                </a:moveTo>
                <a:lnTo>
                  <a:pt x="20104099" y="11311069"/>
                </a:lnTo>
                <a:lnTo>
                  <a:pt x="20104099" y="0"/>
                </a:lnTo>
                <a:lnTo>
                  <a:pt x="0" y="0"/>
                </a:lnTo>
                <a:lnTo>
                  <a:pt x="0" y="11311069"/>
                </a:lnTo>
                <a:close/>
              </a:path>
            </a:pathLst>
          </a:custGeom>
          <a:solidFill>
            <a:srgbClr val="3D67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10230" y="1057978"/>
            <a:ext cx="18084165" cy="9192895"/>
          </a:xfrm>
          <a:custGeom>
            <a:avLst/>
            <a:gdLst/>
            <a:ahLst/>
            <a:cxnLst/>
            <a:rect l="l" t="t" r="r" b="b"/>
            <a:pathLst>
              <a:path w="18084165" h="9192895">
                <a:moveTo>
                  <a:pt x="0" y="9192599"/>
                </a:moveTo>
                <a:lnTo>
                  <a:pt x="18083637" y="9192599"/>
                </a:lnTo>
                <a:lnTo>
                  <a:pt x="18083637" y="0"/>
                </a:lnTo>
                <a:lnTo>
                  <a:pt x="0" y="0"/>
                </a:lnTo>
                <a:lnTo>
                  <a:pt x="0" y="9192599"/>
                </a:lnTo>
                <a:close/>
              </a:path>
            </a:pathLst>
          </a:custGeom>
          <a:solidFill>
            <a:srgbClr val="643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406030" y="1539220"/>
            <a:ext cx="17224375" cy="8244205"/>
          </a:xfrm>
          <a:custGeom>
            <a:avLst/>
            <a:gdLst/>
            <a:ahLst/>
            <a:cxnLst/>
            <a:rect l="l" t="t" r="r" b="b"/>
            <a:pathLst>
              <a:path w="17224375" h="8244205">
                <a:moveTo>
                  <a:pt x="0" y="8243937"/>
                </a:moveTo>
                <a:lnTo>
                  <a:pt x="17224187" y="8243937"/>
                </a:lnTo>
                <a:lnTo>
                  <a:pt x="17224187" y="0"/>
                </a:lnTo>
                <a:lnTo>
                  <a:pt x="0" y="0"/>
                </a:lnTo>
                <a:lnTo>
                  <a:pt x="0" y="8243937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0AFE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0104100" cy="11311255"/>
          </a:xfrm>
          <a:custGeom>
            <a:avLst/>
            <a:gdLst/>
            <a:ahLst/>
            <a:cxnLst/>
            <a:rect l="l" t="t" r="r" b="b"/>
            <a:pathLst>
              <a:path w="20104100" h="11311255">
                <a:moveTo>
                  <a:pt x="0" y="11311069"/>
                </a:moveTo>
                <a:lnTo>
                  <a:pt x="20104099" y="11311069"/>
                </a:lnTo>
                <a:lnTo>
                  <a:pt x="20104099" y="0"/>
                </a:lnTo>
                <a:lnTo>
                  <a:pt x="0" y="0"/>
                </a:lnTo>
                <a:lnTo>
                  <a:pt x="0" y="11311069"/>
                </a:lnTo>
                <a:close/>
              </a:path>
            </a:pathLst>
          </a:custGeom>
          <a:solidFill>
            <a:srgbClr val="3D67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87349" y="1846929"/>
            <a:ext cx="16529400" cy="1533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rgbClr val="00AFE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77270" y="4055867"/>
            <a:ext cx="14749559" cy="4351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youtu.be/wTu2wU9Ai54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21718" y="2100878"/>
            <a:ext cx="16172815" cy="7091045"/>
          </a:xfrm>
          <a:custGeom>
            <a:avLst/>
            <a:gdLst/>
            <a:ahLst/>
            <a:cxnLst/>
            <a:rect l="l" t="t" r="r" b="b"/>
            <a:pathLst>
              <a:path w="16172815" h="7091045">
                <a:moveTo>
                  <a:pt x="0" y="7090464"/>
                </a:moveTo>
                <a:lnTo>
                  <a:pt x="16172491" y="7090464"/>
                </a:lnTo>
                <a:lnTo>
                  <a:pt x="16172491" y="0"/>
                </a:lnTo>
                <a:lnTo>
                  <a:pt x="0" y="0"/>
                </a:lnTo>
                <a:lnTo>
                  <a:pt x="0" y="7090464"/>
                </a:lnTo>
                <a:close/>
              </a:path>
            </a:pathLst>
          </a:custGeom>
          <a:solidFill>
            <a:srgbClr val="643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76053" y="2471547"/>
            <a:ext cx="15405100" cy="6360795"/>
          </a:xfrm>
          <a:custGeom>
            <a:avLst/>
            <a:gdLst/>
            <a:ahLst/>
            <a:cxnLst/>
            <a:rect l="l" t="t" r="r" b="b"/>
            <a:pathLst>
              <a:path w="15405100" h="6360795">
                <a:moveTo>
                  <a:pt x="0" y="6360434"/>
                </a:moveTo>
                <a:lnTo>
                  <a:pt x="15404766" y="6360434"/>
                </a:lnTo>
                <a:lnTo>
                  <a:pt x="15404766" y="0"/>
                </a:lnTo>
                <a:lnTo>
                  <a:pt x="0" y="0"/>
                </a:lnTo>
                <a:lnTo>
                  <a:pt x="0" y="6360434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696161" y="4045040"/>
            <a:ext cx="10775315" cy="2038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36265" marR="5080" indent="-3124200">
              <a:lnSpc>
                <a:spcPct val="100000"/>
              </a:lnSpc>
              <a:spcBef>
                <a:spcPts val="100"/>
              </a:spcBef>
            </a:pPr>
            <a:r>
              <a:rPr sz="6600" spc="-315" dirty="0">
                <a:solidFill>
                  <a:srgbClr val="FFFFFF"/>
                </a:solidFill>
                <a:latin typeface="Trebuchet MS"/>
                <a:cs typeface="Trebuchet MS"/>
              </a:rPr>
              <a:t>Associação </a:t>
            </a:r>
            <a:r>
              <a:rPr sz="6600" spc="-204" dirty="0">
                <a:solidFill>
                  <a:srgbClr val="FFFFFF"/>
                </a:solidFill>
                <a:latin typeface="Trebuchet MS"/>
                <a:cs typeface="Trebuchet MS"/>
              </a:rPr>
              <a:t>do </a:t>
            </a:r>
            <a:r>
              <a:rPr sz="6600" spc="-330" dirty="0">
                <a:solidFill>
                  <a:srgbClr val="FFFFFF"/>
                </a:solidFill>
                <a:latin typeface="Trebuchet MS"/>
                <a:cs typeface="Trebuchet MS"/>
              </a:rPr>
              <a:t>Professor</a:t>
            </a:r>
            <a:r>
              <a:rPr sz="6600" spc="-15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600" spc="-365" dirty="0">
                <a:solidFill>
                  <a:srgbClr val="FFFFFF"/>
                </a:solidFill>
                <a:latin typeface="Trebuchet MS"/>
                <a:cs typeface="Trebuchet MS"/>
              </a:rPr>
              <a:t>à </a:t>
            </a:r>
            <a:r>
              <a:rPr sz="6600" spc="-350" dirty="0">
                <a:solidFill>
                  <a:srgbClr val="FFFFFF"/>
                </a:solidFill>
                <a:latin typeface="Trebuchet MS"/>
                <a:cs typeface="Trebuchet MS"/>
              </a:rPr>
              <a:t>Classe  </a:t>
            </a:r>
            <a:r>
              <a:rPr sz="6600" spc="-420" dirty="0">
                <a:solidFill>
                  <a:srgbClr val="FFFFFF"/>
                </a:solidFill>
                <a:latin typeface="Trebuchet MS"/>
                <a:cs typeface="Trebuchet MS"/>
              </a:rPr>
              <a:t>Carga</a:t>
            </a:r>
            <a:r>
              <a:rPr sz="6600" spc="-6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600" spc="-355" dirty="0">
                <a:solidFill>
                  <a:srgbClr val="FFFFFF"/>
                </a:solidFill>
                <a:latin typeface="Trebuchet MS"/>
                <a:cs typeface="Trebuchet MS"/>
              </a:rPr>
              <a:t>Horária</a:t>
            </a:r>
            <a:endParaRPr sz="66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05069" y="6622700"/>
            <a:ext cx="4317365" cy="527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300" spc="30" dirty="0">
                <a:solidFill>
                  <a:srgbClr val="FFFFFF"/>
                </a:solidFill>
                <a:latin typeface="Trebuchet MS"/>
                <a:cs typeface="Trebuchet MS"/>
              </a:rPr>
              <a:t>Formação </a:t>
            </a:r>
            <a:r>
              <a:rPr sz="1250" spc="-75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1250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65" dirty="0">
                <a:solidFill>
                  <a:srgbClr val="FFFFFF"/>
                </a:solidFill>
                <a:latin typeface="Trebuchet MS"/>
                <a:cs typeface="Trebuchet MS"/>
              </a:rPr>
              <a:t>10.01.2019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160602" y="1762145"/>
            <a:ext cx="2943860" cy="1199515"/>
          </a:xfrm>
          <a:custGeom>
            <a:avLst/>
            <a:gdLst/>
            <a:ahLst/>
            <a:cxnLst/>
            <a:rect l="l" t="t" r="r" b="b"/>
            <a:pathLst>
              <a:path w="2943859" h="1199514">
                <a:moveTo>
                  <a:pt x="2823160" y="0"/>
                </a:moveTo>
                <a:lnTo>
                  <a:pt x="0" y="721339"/>
                </a:lnTo>
                <a:lnTo>
                  <a:pt x="123242" y="1199125"/>
                </a:lnTo>
                <a:lnTo>
                  <a:pt x="2943365" y="478624"/>
                </a:lnTo>
                <a:lnTo>
                  <a:pt x="2823160" y="0"/>
                </a:lnTo>
                <a:close/>
              </a:path>
            </a:pathLst>
          </a:custGeom>
          <a:solidFill>
            <a:srgbClr val="F16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238820" y="2066848"/>
            <a:ext cx="2865120" cy="894715"/>
          </a:xfrm>
          <a:custGeom>
            <a:avLst/>
            <a:gdLst/>
            <a:ahLst/>
            <a:cxnLst/>
            <a:rect l="l" t="t" r="r" b="b"/>
            <a:pathLst>
              <a:path w="2865119" h="894714">
                <a:moveTo>
                  <a:pt x="2820123" y="0"/>
                </a:moveTo>
                <a:lnTo>
                  <a:pt x="0" y="720711"/>
                </a:lnTo>
                <a:lnTo>
                  <a:pt x="45024" y="894632"/>
                </a:lnTo>
                <a:lnTo>
                  <a:pt x="2864729" y="172455"/>
                </a:lnTo>
                <a:lnTo>
                  <a:pt x="28201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193795" y="2470186"/>
            <a:ext cx="61594" cy="157480"/>
          </a:xfrm>
          <a:custGeom>
            <a:avLst/>
            <a:gdLst/>
            <a:ahLst/>
            <a:cxnLst/>
            <a:rect l="l" t="t" r="r" b="b"/>
            <a:pathLst>
              <a:path w="61595" h="157480">
                <a:moveTo>
                  <a:pt x="22512" y="0"/>
                </a:moveTo>
                <a:lnTo>
                  <a:pt x="0" y="5968"/>
                </a:lnTo>
                <a:lnTo>
                  <a:pt x="38951" y="157272"/>
                </a:lnTo>
                <a:lnTo>
                  <a:pt x="61464" y="151199"/>
                </a:lnTo>
                <a:lnTo>
                  <a:pt x="225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252013" y="2455317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19475" y="0"/>
                </a:moveTo>
                <a:lnTo>
                  <a:pt x="0" y="5235"/>
                </a:lnTo>
                <a:lnTo>
                  <a:pt x="26281" y="108687"/>
                </a:lnTo>
                <a:lnTo>
                  <a:pt x="47118" y="103138"/>
                </a:lnTo>
                <a:lnTo>
                  <a:pt x="194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307299" y="2442019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19894" y="0"/>
                </a:moveTo>
                <a:lnTo>
                  <a:pt x="0" y="3769"/>
                </a:lnTo>
                <a:lnTo>
                  <a:pt x="26596" y="108687"/>
                </a:lnTo>
                <a:lnTo>
                  <a:pt x="47537" y="103138"/>
                </a:lnTo>
                <a:lnTo>
                  <a:pt x="198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364470" y="2426418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1046" y="0"/>
                </a:moveTo>
                <a:lnTo>
                  <a:pt x="0" y="5654"/>
                </a:lnTo>
                <a:lnTo>
                  <a:pt x="26177" y="109106"/>
                </a:lnTo>
                <a:lnTo>
                  <a:pt x="47223" y="103452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425725" y="2409664"/>
            <a:ext cx="60960" cy="158750"/>
          </a:xfrm>
          <a:custGeom>
            <a:avLst/>
            <a:gdLst/>
            <a:ahLst/>
            <a:cxnLst/>
            <a:rect l="l" t="t" r="r" b="b"/>
            <a:pathLst>
              <a:path w="60959" h="158750">
                <a:moveTo>
                  <a:pt x="22512" y="0"/>
                </a:moveTo>
                <a:lnTo>
                  <a:pt x="0" y="5968"/>
                </a:lnTo>
                <a:lnTo>
                  <a:pt x="39370" y="158738"/>
                </a:lnTo>
                <a:lnTo>
                  <a:pt x="60521" y="153084"/>
                </a:lnTo>
                <a:lnTo>
                  <a:pt x="225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483001" y="2396262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0837" y="0"/>
                </a:moveTo>
                <a:lnTo>
                  <a:pt x="0" y="5654"/>
                </a:lnTo>
                <a:lnTo>
                  <a:pt x="27538" y="108687"/>
                </a:lnTo>
                <a:lnTo>
                  <a:pt x="47118" y="103452"/>
                </a:lnTo>
                <a:lnTo>
                  <a:pt x="208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538287" y="2381498"/>
            <a:ext cx="48895" cy="109220"/>
          </a:xfrm>
          <a:custGeom>
            <a:avLst/>
            <a:gdLst/>
            <a:ahLst/>
            <a:cxnLst/>
            <a:rect l="l" t="t" r="r" b="b"/>
            <a:pathLst>
              <a:path w="48895" h="109219">
                <a:moveTo>
                  <a:pt x="20837" y="0"/>
                </a:moveTo>
                <a:lnTo>
                  <a:pt x="0" y="5549"/>
                </a:lnTo>
                <a:lnTo>
                  <a:pt x="27538" y="108687"/>
                </a:lnTo>
                <a:lnTo>
                  <a:pt x="48899" y="104604"/>
                </a:lnTo>
                <a:lnTo>
                  <a:pt x="208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595668" y="2369666"/>
            <a:ext cx="46990" cy="107314"/>
          </a:xfrm>
          <a:custGeom>
            <a:avLst/>
            <a:gdLst/>
            <a:ahLst/>
            <a:cxnLst/>
            <a:rect l="l" t="t" r="r" b="b"/>
            <a:pathLst>
              <a:path w="46990" h="107314">
                <a:moveTo>
                  <a:pt x="19580" y="0"/>
                </a:moveTo>
                <a:lnTo>
                  <a:pt x="0" y="5235"/>
                </a:lnTo>
                <a:lnTo>
                  <a:pt x="25863" y="107221"/>
                </a:lnTo>
                <a:lnTo>
                  <a:pt x="46804" y="101567"/>
                </a:lnTo>
                <a:lnTo>
                  <a:pt x="19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658493" y="2352807"/>
            <a:ext cx="59055" cy="155575"/>
          </a:xfrm>
          <a:custGeom>
            <a:avLst/>
            <a:gdLst/>
            <a:ahLst/>
            <a:cxnLst/>
            <a:rect l="l" t="t" r="r" b="b"/>
            <a:pathLst>
              <a:path w="59054" h="155575">
                <a:moveTo>
                  <a:pt x="19475" y="0"/>
                </a:moveTo>
                <a:lnTo>
                  <a:pt x="0" y="5235"/>
                </a:lnTo>
                <a:lnTo>
                  <a:pt x="38532" y="155073"/>
                </a:lnTo>
                <a:lnTo>
                  <a:pt x="58532" y="151304"/>
                </a:lnTo>
                <a:lnTo>
                  <a:pt x="194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713674" y="2339091"/>
            <a:ext cx="48260" cy="109220"/>
          </a:xfrm>
          <a:custGeom>
            <a:avLst/>
            <a:gdLst/>
            <a:ahLst/>
            <a:cxnLst/>
            <a:rect l="l" t="t" r="r" b="b"/>
            <a:pathLst>
              <a:path w="48259" h="109219">
                <a:moveTo>
                  <a:pt x="21465" y="0"/>
                </a:moveTo>
                <a:lnTo>
                  <a:pt x="0" y="4188"/>
                </a:lnTo>
                <a:lnTo>
                  <a:pt x="26700" y="109106"/>
                </a:lnTo>
                <a:lnTo>
                  <a:pt x="47642" y="103452"/>
                </a:lnTo>
                <a:lnTo>
                  <a:pt x="214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769484" y="2323908"/>
            <a:ext cx="48895" cy="109220"/>
          </a:xfrm>
          <a:custGeom>
            <a:avLst/>
            <a:gdLst/>
            <a:ahLst/>
            <a:cxnLst/>
            <a:rect l="l" t="t" r="r" b="b"/>
            <a:pathLst>
              <a:path w="48895" h="109219">
                <a:moveTo>
                  <a:pt x="22407" y="0"/>
                </a:moveTo>
                <a:lnTo>
                  <a:pt x="0" y="6073"/>
                </a:lnTo>
                <a:lnTo>
                  <a:pt x="27643" y="109106"/>
                </a:lnTo>
                <a:lnTo>
                  <a:pt x="48584" y="103452"/>
                </a:lnTo>
                <a:lnTo>
                  <a:pt x="224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1826237" y="2309144"/>
            <a:ext cx="48895" cy="110489"/>
          </a:xfrm>
          <a:custGeom>
            <a:avLst/>
            <a:gdLst/>
            <a:ahLst/>
            <a:cxnLst/>
            <a:rect l="l" t="t" r="r" b="b"/>
            <a:pathLst>
              <a:path w="48895" h="110489">
                <a:moveTo>
                  <a:pt x="20941" y="0"/>
                </a:moveTo>
                <a:lnTo>
                  <a:pt x="0" y="5549"/>
                </a:lnTo>
                <a:lnTo>
                  <a:pt x="28061" y="110153"/>
                </a:lnTo>
                <a:lnTo>
                  <a:pt x="48899" y="104499"/>
                </a:lnTo>
                <a:lnTo>
                  <a:pt x="20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890737" y="2293438"/>
            <a:ext cx="59690" cy="156210"/>
          </a:xfrm>
          <a:custGeom>
            <a:avLst/>
            <a:gdLst/>
            <a:ahLst/>
            <a:cxnLst/>
            <a:rect l="l" t="t" r="r" b="b"/>
            <a:pathLst>
              <a:path w="59690" h="156210">
                <a:moveTo>
                  <a:pt x="21046" y="0"/>
                </a:moveTo>
                <a:lnTo>
                  <a:pt x="0" y="5654"/>
                </a:lnTo>
                <a:lnTo>
                  <a:pt x="37171" y="155702"/>
                </a:lnTo>
                <a:lnTo>
                  <a:pt x="59684" y="149733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946023" y="2278569"/>
            <a:ext cx="48260" cy="109220"/>
          </a:xfrm>
          <a:custGeom>
            <a:avLst/>
            <a:gdLst/>
            <a:ahLst/>
            <a:cxnLst/>
            <a:rect l="l" t="t" r="r" b="b"/>
            <a:pathLst>
              <a:path w="48259" h="109219">
                <a:moveTo>
                  <a:pt x="21046" y="0"/>
                </a:moveTo>
                <a:lnTo>
                  <a:pt x="0" y="5654"/>
                </a:lnTo>
                <a:lnTo>
                  <a:pt x="26281" y="109106"/>
                </a:lnTo>
                <a:lnTo>
                  <a:pt x="47642" y="104918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003194" y="2264852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1046" y="0"/>
                </a:moveTo>
                <a:lnTo>
                  <a:pt x="0" y="5654"/>
                </a:lnTo>
                <a:lnTo>
                  <a:pt x="26281" y="109106"/>
                </a:lnTo>
                <a:lnTo>
                  <a:pt x="47223" y="103452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058585" y="2250088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0941" y="0"/>
                </a:moveTo>
                <a:lnTo>
                  <a:pt x="0" y="5549"/>
                </a:lnTo>
                <a:lnTo>
                  <a:pt x="27643" y="108687"/>
                </a:lnTo>
                <a:lnTo>
                  <a:pt x="47118" y="103452"/>
                </a:lnTo>
                <a:lnTo>
                  <a:pt x="20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119840" y="2234696"/>
            <a:ext cx="61594" cy="155575"/>
          </a:xfrm>
          <a:custGeom>
            <a:avLst/>
            <a:gdLst/>
            <a:ahLst/>
            <a:cxnLst/>
            <a:rect l="l" t="t" r="r" b="b"/>
            <a:pathLst>
              <a:path w="61595" h="155575">
                <a:moveTo>
                  <a:pt x="22826" y="0"/>
                </a:moveTo>
                <a:lnTo>
                  <a:pt x="0" y="4607"/>
                </a:lnTo>
                <a:lnTo>
                  <a:pt x="40417" y="155492"/>
                </a:lnTo>
                <a:lnTo>
                  <a:pt x="61464" y="149838"/>
                </a:lnTo>
                <a:lnTo>
                  <a:pt x="228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176906" y="2219932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1046" y="0"/>
                </a:moveTo>
                <a:lnTo>
                  <a:pt x="0" y="5654"/>
                </a:lnTo>
                <a:lnTo>
                  <a:pt x="26177" y="109106"/>
                </a:lnTo>
                <a:lnTo>
                  <a:pt x="47223" y="103452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233658" y="2204749"/>
            <a:ext cx="48260" cy="111125"/>
          </a:xfrm>
          <a:custGeom>
            <a:avLst/>
            <a:gdLst/>
            <a:ahLst/>
            <a:cxnLst/>
            <a:rect l="l" t="t" r="r" b="b"/>
            <a:pathLst>
              <a:path w="48259" h="111125">
                <a:moveTo>
                  <a:pt x="21046" y="0"/>
                </a:moveTo>
                <a:lnTo>
                  <a:pt x="0" y="5654"/>
                </a:lnTo>
                <a:lnTo>
                  <a:pt x="26596" y="110572"/>
                </a:lnTo>
                <a:lnTo>
                  <a:pt x="47642" y="104918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289363" y="2191451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0941" y="0"/>
                </a:moveTo>
                <a:lnTo>
                  <a:pt x="0" y="5549"/>
                </a:lnTo>
                <a:lnTo>
                  <a:pt x="26177" y="109001"/>
                </a:lnTo>
                <a:lnTo>
                  <a:pt x="47223" y="103452"/>
                </a:lnTo>
                <a:lnTo>
                  <a:pt x="20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3550" y="2174174"/>
            <a:ext cx="59055" cy="157480"/>
          </a:xfrm>
          <a:custGeom>
            <a:avLst/>
            <a:gdLst/>
            <a:ahLst/>
            <a:cxnLst/>
            <a:rect l="l" t="t" r="r" b="b"/>
            <a:pathLst>
              <a:path w="59054" h="157480">
                <a:moveTo>
                  <a:pt x="21046" y="0"/>
                </a:moveTo>
                <a:lnTo>
                  <a:pt x="0" y="5654"/>
                </a:lnTo>
                <a:lnTo>
                  <a:pt x="39056" y="156958"/>
                </a:lnTo>
                <a:lnTo>
                  <a:pt x="58636" y="151618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410616" y="2160876"/>
            <a:ext cx="46355" cy="109220"/>
          </a:xfrm>
          <a:custGeom>
            <a:avLst/>
            <a:gdLst/>
            <a:ahLst/>
            <a:cxnLst/>
            <a:rect l="l" t="t" r="r" b="b"/>
            <a:pathLst>
              <a:path w="46354" h="109219">
                <a:moveTo>
                  <a:pt x="19685" y="0"/>
                </a:moveTo>
                <a:lnTo>
                  <a:pt x="0" y="5235"/>
                </a:lnTo>
                <a:lnTo>
                  <a:pt x="24815" y="109106"/>
                </a:lnTo>
                <a:lnTo>
                  <a:pt x="45862" y="103452"/>
                </a:lnTo>
                <a:lnTo>
                  <a:pt x="196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466008" y="2145693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1046" y="0"/>
                </a:moveTo>
                <a:lnTo>
                  <a:pt x="0" y="5654"/>
                </a:lnTo>
                <a:lnTo>
                  <a:pt x="26177" y="109106"/>
                </a:lnTo>
                <a:lnTo>
                  <a:pt x="47223" y="103452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521293" y="2130511"/>
            <a:ext cx="48895" cy="109855"/>
          </a:xfrm>
          <a:custGeom>
            <a:avLst/>
            <a:gdLst/>
            <a:ahLst/>
            <a:cxnLst/>
            <a:rect l="l" t="t" r="r" b="b"/>
            <a:pathLst>
              <a:path w="48895" h="109855">
                <a:moveTo>
                  <a:pt x="22512" y="0"/>
                </a:moveTo>
                <a:lnTo>
                  <a:pt x="0" y="5968"/>
                </a:lnTo>
                <a:lnTo>
                  <a:pt x="26177" y="109420"/>
                </a:lnTo>
                <a:lnTo>
                  <a:pt x="48689" y="103452"/>
                </a:lnTo>
                <a:lnTo>
                  <a:pt x="225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585480" y="2114071"/>
            <a:ext cx="59055" cy="156845"/>
          </a:xfrm>
          <a:custGeom>
            <a:avLst/>
            <a:gdLst/>
            <a:ahLst/>
            <a:cxnLst/>
            <a:rect l="l" t="t" r="r" b="b"/>
            <a:pathLst>
              <a:path w="59054" h="156844">
                <a:moveTo>
                  <a:pt x="19580" y="0"/>
                </a:moveTo>
                <a:lnTo>
                  <a:pt x="0" y="5235"/>
                </a:lnTo>
                <a:lnTo>
                  <a:pt x="39056" y="156435"/>
                </a:lnTo>
                <a:lnTo>
                  <a:pt x="58951" y="152770"/>
                </a:lnTo>
                <a:lnTo>
                  <a:pt x="19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640767" y="2099936"/>
            <a:ext cx="49530" cy="109855"/>
          </a:xfrm>
          <a:custGeom>
            <a:avLst/>
            <a:gdLst/>
            <a:ahLst/>
            <a:cxnLst/>
            <a:rect l="l" t="t" r="r" b="b"/>
            <a:pathLst>
              <a:path w="49529" h="109855">
                <a:moveTo>
                  <a:pt x="22931" y="0"/>
                </a:moveTo>
                <a:lnTo>
                  <a:pt x="0" y="4502"/>
                </a:lnTo>
                <a:lnTo>
                  <a:pt x="26596" y="109525"/>
                </a:lnTo>
                <a:lnTo>
                  <a:pt x="49108" y="103452"/>
                </a:lnTo>
                <a:lnTo>
                  <a:pt x="229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696472" y="2085486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1046" y="0"/>
                </a:moveTo>
                <a:lnTo>
                  <a:pt x="0" y="5654"/>
                </a:lnTo>
                <a:lnTo>
                  <a:pt x="26177" y="109106"/>
                </a:lnTo>
                <a:lnTo>
                  <a:pt x="47223" y="103452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751758" y="2070303"/>
            <a:ext cx="49530" cy="109855"/>
          </a:xfrm>
          <a:custGeom>
            <a:avLst/>
            <a:gdLst/>
            <a:ahLst/>
            <a:cxnLst/>
            <a:rect l="l" t="t" r="r" b="b"/>
            <a:pathLst>
              <a:path w="49529" h="109855">
                <a:moveTo>
                  <a:pt x="22512" y="0"/>
                </a:moveTo>
                <a:lnTo>
                  <a:pt x="0" y="6073"/>
                </a:lnTo>
                <a:lnTo>
                  <a:pt x="26177" y="109525"/>
                </a:lnTo>
                <a:lnTo>
                  <a:pt x="49527" y="106488"/>
                </a:lnTo>
                <a:lnTo>
                  <a:pt x="225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816678" y="2056900"/>
            <a:ext cx="58419" cy="155575"/>
          </a:xfrm>
          <a:custGeom>
            <a:avLst/>
            <a:gdLst/>
            <a:ahLst/>
            <a:cxnLst/>
            <a:rect l="l" t="t" r="r" b="b"/>
            <a:pathLst>
              <a:path w="58420" h="155575">
                <a:moveTo>
                  <a:pt x="19580" y="0"/>
                </a:moveTo>
                <a:lnTo>
                  <a:pt x="0" y="5235"/>
                </a:lnTo>
                <a:lnTo>
                  <a:pt x="37171" y="155387"/>
                </a:lnTo>
                <a:lnTo>
                  <a:pt x="58218" y="149733"/>
                </a:lnTo>
                <a:lnTo>
                  <a:pt x="19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872068" y="2041718"/>
            <a:ext cx="49530" cy="109220"/>
          </a:xfrm>
          <a:custGeom>
            <a:avLst/>
            <a:gdLst/>
            <a:ahLst/>
            <a:cxnLst/>
            <a:rect l="l" t="t" r="r" b="b"/>
            <a:pathLst>
              <a:path w="49529" h="109219">
                <a:moveTo>
                  <a:pt x="20941" y="0"/>
                </a:moveTo>
                <a:lnTo>
                  <a:pt x="0" y="5549"/>
                </a:lnTo>
                <a:lnTo>
                  <a:pt x="26177" y="109106"/>
                </a:lnTo>
                <a:lnTo>
                  <a:pt x="49003" y="104499"/>
                </a:lnTo>
                <a:lnTo>
                  <a:pt x="20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2929239" y="2028001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0941" y="0"/>
                </a:moveTo>
                <a:lnTo>
                  <a:pt x="0" y="5549"/>
                </a:lnTo>
                <a:lnTo>
                  <a:pt x="26177" y="109001"/>
                </a:lnTo>
                <a:lnTo>
                  <a:pt x="47223" y="103452"/>
                </a:lnTo>
                <a:lnTo>
                  <a:pt x="20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2985991" y="2012713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0941" y="0"/>
                </a:moveTo>
                <a:lnTo>
                  <a:pt x="0" y="5654"/>
                </a:lnTo>
                <a:lnTo>
                  <a:pt x="26177" y="109106"/>
                </a:lnTo>
                <a:lnTo>
                  <a:pt x="47223" y="103452"/>
                </a:lnTo>
                <a:lnTo>
                  <a:pt x="20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3047247" y="1997844"/>
            <a:ext cx="60325" cy="155575"/>
          </a:xfrm>
          <a:custGeom>
            <a:avLst/>
            <a:gdLst/>
            <a:ahLst/>
            <a:cxnLst/>
            <a:rect l="l" t="t" r="r" b="b"/>
            <a:pathLst>
              <a:path w="60325" h="155575">
                <a:moveTo>
                  <a:pt x="21360" y="0"/>
                </a:moveTo>
                <a:lnTo>
                  <a:pt x="0" y="4083"/>
                </a:lnTo>
                <a:lnTo>
                  <a:pt x="38951" y="155387"/>
                </a:lnTo>
                <a:lnTo>
                  <a:pt x="59998" y="149733"/>
                </a:lnTo>
                <a:lnTo>
                  <a:pt x="213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3104522" y="1982662"/>
            <a:ext cx="48895" cy="109220"/>
          </a:xfrm>
          <a:custGeom>
            <a:avLst/>
            <a:gdLst/>
            <a:ahLst/>
            <a:cxnLst/>
            <a:rect l="l" t="t" r="r" b="b"/>
            <a:pathLst>
              <a:path w="48894" h="109219">
                <a:moveTo>
                  <a:pt x="20837" y="0"/>
                </a:moveTo>
                <a:lnTo>
                  <a:pt x="0" y="5549"/>
                </a:lnTo>
                <a:lnTo>
                  <a:pt x="27538" y="108687"/>
                </a:lnTo>
                <a:lnTo>
                  <a:pt x="48480" y="103033"/>
                </a:lnTo>
                <a:lnTo>
                  <a:pt x="208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3161170" y="1967793"/>
            <a:ext cx="47625" cy="110489"/>
          </a:xfrm>
          <a:custGeom>
            <a:avLst/>
            <a:gdLst/>
            <a:ahLst/>
            <a:cxnLst/>
            <a:rect l="l" t="t" r="r" b="b"/>
            <a:pathLst>
              <a:path w="47625" h="110489">
                <a:moveTo>
                  <a:pt x="19475" y="0"/>
                </a:moveTo>
                <a:lnTo>
                  <a:pt x="0" y="5235"/>
                </a:lnTo>
                <a:lnTo>
                  <a:pt x="26596" y="110153"/>
                </a:lnTo>
                <a:lnTo>
                  <a:pt x="47537" y="104604"/>
                </a:lnTo>
                <a:lnTo>
                  <a:pt x="194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3216770" y="1954076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1046" y="0"/>
                </a:moveTo>
                <a:lnTo>
                  <a:pt x="0" y="5654"/>
                </a:lnTo>
                <a:lnTo>
                  <a:pt x="26281" y="109106"/>
                </a:lnTo>
                <a:lnTo>
                  <a:pt x="47223" y="103452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3278025" y="1937742"/>
            <a:ext cx="60325" cy="157480"/>
          </a:xfrm>
          <a:custGeom>
            <a:avLst/>
            <a:gdLst/>
            <a:ahLst/>
            <a:cxnLst/>
            <a:rect l="l" t="t" r="r" b="b"/>
            <a:pathLst>
              <a:path w="60325" h="157480">
                <a:moveTo>
                  <a:pt x="21046" y="0"/>
                </a:moveTo>
                <a:lnTo>
                  <a:pt x="0" y="5549"/>
                </a:lnTo>
                <a:lnTo>
                  <a:pt x="39056" y="156853"/>
                </a:lnTo>
                <a:lnTo>
                  <a:pt x="60102" y="151199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3335300" y="1924025"/>
            <a:ext cx="47625" cy="108585"/>
          </a:xfrm>
          <a:custGeom>
            <a:avLst/>
            <a:gdLst/>
            <a:ahLst/>
            <a:cxnLst/>
            <a:rect l="l" t="t" r="r" b="b"/>
            <a:pathLst>
              <a:path w="47625" h="108585">
                <a:moveTo>
                  <a:pt x="20941" y="0"/>
                </a:moveTo>
                <a:lnTo>
                  <a:pt x="0" y="5549"/>
                </a:lnTo>
                <a:lnTo>
                  <a:pt x="27643" y="108583"/>
                </a:lnTo>
                <a:lnTo>
                  <a:pt x="47118" y="103452"/>
                </a:lnTo>
                <a:lnTo>
                  <a:pt x="20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3390587" y="1908737"/>
            <a:ext cx="50165" cy="109220"/>
          </a:xfrm>
          <a:custGeom>
            <a:avLst/>
            <a:gdLst/>
            <a:ahLst/>
            <a:cxnLst/>
            <a:rect l="l" t="t" r="r" b="b"/>
            <a:pathLst>
              <a:path w="50165" h="109219">
                <a:moveTo>
                  <a:pt x="22407" y="0"/>
                </a:moveTo>
                <a:lnTo>
                  <a:pt x="0" y="6073"/>
                </a:lnTo>
                <a:lnTo>
                  <a:pt x="27643" y="109106"/>
                </a:lnTo>
                <a:lnTo>
                  <a:pt x="50050" y="103138"/>
                </a:lnTo>
                <a:lnTo>
                  <a:pt x="224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3448700" y="1895439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19999" y="0"/>
                </a:moveTo>
                <a:lnTo>
                  <a:pt x="0" y="3769"/>
                </a:lnTo>
                <a:lnTo>
                  <a:pt x="26700" y="108687"/>
                </a:lnTo>
                <a:lnTo>
                  <a:pt x="47537" y="103138"/>
                </a:lnTo>
                <a:lnTo>
                  <a:pt x="199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3510373" y="1878267"/>
            <a:ext cx="61594" cy="156210"/>
          </a:xfrm>
          <a:custGeom>
            <a:avLst/>
            <a:gdLst/>
            <a:ahLst/>
            <a:cxnLst/>
            <a:rect l="l" t="t" r="r" b="b"/>
            <a:pathLst>
              <a:path w="61594" h="156210">
                <a:moveTo>
                  <a:pt x="22512" y="0"/>
                </a:moveTo>
                <a:lnTo>
                  <a:pt x="0" y="5968"/>
                </a:lnTo>
                <a:lnTo>
                  <a:pt x="38637" y="155806"/>
                </a:lnTo>
                <a:lnTo>
                  <a:pt x="61149" y="149733"/>
                </a:lnTo>
                <a:lnTo>
                  <a:pt x="225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3567126" y="1863398"/>
            <a:ext cx="48260" cy="111125"/>
          </a:xfrm>
          <a:custGeom>
            <a:avLst/>
            <a:gdLst/>
            <a:ahLst/>
            <a:cxnLst/>
            <a:rect l="l" t="t" r="r" b="b"/>
            <a:pathLst>
              <a:path w="48259" h="111125">
                <a:moveTo>
                  <a:pt x="21046" y="0"/>
                </a:moveTo>
                <a:lnTo>
                  <a:pt x="0" y="5654"/>
                </a:lnTo>
                <a:lnTo>
                  <a:pt x="26700" y="110572"/>
                </a:lnTo>
                <a:lnTo>
                  <a:pt x="47642" y="105022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3622935" y="1849681"/>
            <a:ext cx="48895" cy="109220"/>
          </a:xfrm>
          <a:custGeom>
            <a:avLst/>
            <a:gdLst/>
            <a:ahLst/>
            <a:cxnLst/>
            <a:rect l="l" t="t" r="r" b="b"/>
            <a:pathLst>
              <a:path w="48894" h="109219">
                <a:moveTo>
                  <a:pt x="22407" y="0"/>
                </a:moveTo>
                <a:lnTo>
                  <a:pt x="0" y="6073"/>
                </a:lnTo>
                <a:lnTo>
                  <a:pt x="27643" y="109106"/>
                </a:lnTo>
                <a:lnTo>
                  <a:pt x="48584" y="103452"/>
                </a:lnTo>
                <a:lnTo>
                  <a:pt x="224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3679687" y="1834918"/>
            <a:ext cx="48895" cy="109220"/>
          </a:xfrm>
          <a:custGeom>
            <a:avLst/>
            <a:gdLst/>
            <a:ahLst/>
            <a:cxnLst/>
            <a:rect l="l" t="t" r="r" b="b"/>
            <a:pathLst>
              <a:path w="48894" h="109219">
                <a:moveTo>
                  <a:pt x="20941" y="0"/>
                </a:moveTo>
                <a:lnTo>
                  <a:pt x="0" y="5549"/>
                </a:lnTo>
                <a:lnTo>
                  <a:pt x="27643" y="108687"/>
                </a:lnTo>
                <a:lnTo>
                  <a:pt x="48899" y="104604"/>
                </a:lnTo>
                <a:lnTo>
                  <a:pt x="20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3741257" y="1819630"/>
            <a:ext cx="61594" cy="156210"/>
          </a:xfrm>
          <a:custGeom>
            <a:avLst/>
            <a:gdLst/>
            <a:ahLst/>
            <a:cxnLst/>
            <a:rect l="l" t="t" r="r" b="b"/>
            <a:pathLst>
              <a:path w="61594" h="156210">
                <a:moveTo>
                  <a:pt x="22512" y="0"/>
                </a:moveTo>
                <a:lnTo>
                  <a:pt x="0" y="5968"/>
                </a:lnTo>
                <a:lnTo>
                  <a:pt x="38637" y="155702"/>
                </a:lnTo>
                <a:lnTo>
                  <a:pt x="61149" y="149733"/>
                </a:lnTo>
                <a:lnTo>
                  <a:pt x="225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3798008" y="1804761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1046" y="0"/>
                </a:moveTo>
                <a:lnTo>
                  <a:pt x="0" y="5654"/>
                </a:lnTo>
                <a:lnTo>
                  <a:pt x="26281" y="109106"/>
                </a:lnTo>
                <a:lnTo>
                  <a:pt x="47223" y="103452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3854762" y="1791044"/>
            <a:ext cx="46355" cy="109220"/>
          </a:xfrm>
          <a:custGeom>
            <a:avLst/>
            <a:gdLst/>
            <a:ahLst/>
            <a:cxnLst/>
            <a:rect l="l" t="t" r="r" b="b"/>
            <a:pathLst>
              <a:path w="46355" h="109219">
                <a:moveTo>
                  <a:pt x="21465" y="0"/>
                </a:moveTo>
                <a:lnTo>
                  <a:pt x="0" y="4188"/>
                </a:lnTo>
                <a:lnTo>
                  <a:pt x="26596" y="109106"/>
                </a:lnTo>
                <a:lnTo>
                  <a:pt x="46281" y="103871"/>
                </a:lnTo>
                <a:lnTo>
                  <a:pt x="214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3910571" y="1776281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0837" y="0"/>
                </a:moveTo>
                <a:lnTo>
                  <a:pt x="0" y="5549"/>
                </a:lnTo>
                <a:lnTo>
                  <a:pt x="27643" y="108687"/>
                </a:lnTo>
                <a:lnTo>
                  <a:pt x="47118" y="103452"/>
                </a:lnTo>
                <a:lnTo>
                  <a:pt x="208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486294" y="8404099"/>
            <a:ext cx="1584960" cy="1027430"/>
          </a:xfrm>
          <a:custGeom>
            <a:avLst/>
            <a:gdLst/>
            <a:ahLst/>
            <a:cxnLst/>
            <a:rect l="l" t="t" r="r" b="b"/>
            <a:pathLst>
              <a:path w="1584959" h="1027429">
                <a:moveTo>
                  <a:pt x="1470662" y="0"/>
                </a:moveTo>
                <a:lnTo>
                  <a:pt x="1450322" y="6953"/>
                </a:lnTo>
                <a:lnTo>
                  <a:pt x="172874" y="801274"/>
                </a:lnTo>
                <a:lnTo>
                  <a:pt x="0" y="1027131"/>
                </a:lnTo>
                <a:lnTo>
                  <a:pt x="280515" y="975196"/>
                </a:lnTo>
                <a:lnTo>
                  <a:pt x="1559428" y="183597"/>
                </a:lnTo>
                <a:lnTo>
                  <a:pt x="1575657" y="168707"/>
                </a:lnTo>
                <a:lnTo>
                  <a:pt x="1584022" y="149213"/>
                </a:lnTo>
                <a:lnTo>
                  <a:pt x="1584357" y="128011"/>
                </a:lnTo>
                <a:lnTo>
                  <a:pt x="1576496" y="107997"/>
                </a:lnTo>
                <a:lnTo>
                  <a:pt x="1526969" y="28418"/>
                </a:lnTo>
                <a:lnTo>
                  <a:pt x="1511459" y="10634"/>
                </a:lnTo>
                <a:lnTo>
                  <a:pt x="1491865" y="1194"/>
                </a:lnTo>
                <a:lnTo>
                  <a:pt x="1470662" y="0"/>
                </a:lnTo>
                <a:close/>
              </a:path>
            </a:pathLst>
          </a:custGeom>
          <a:solidFill>
            <a:srgbClr val="F57D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700917" y="8404186"/>
            <a:ext cx="370840" cy="331470"/>
          </a:xfrm>
          <a:custGeom>
            <a:avLst/>
            <a:gdLst/>
            <a:ahLst/>
            <a:cxnLst/>
            <a:rect l="l" t="t" r="r" b="b"/>
            <a:pathLst>
              <a:path w="370840" h="331470">
                <a:moveTo>
                  <a:pt x="369784" y="147984"/>
                </a:moveTo>
                <a:lnTo>
                  <a:pt x="19729" y="147984"/>
                </a:lnTo>
                <a:lnTo>
                  <a:pt x="40352" y="149401"/>
                </a:lnTo>
                <a:lnTo>
                  <a:pt x="59384" y="159024"/>
                </a:lnTo>
                <a:lnTo>
                  <a:pt x="74343" y="176285"/>
                </a:lnTo>
                <a:lnTo>
                  <a:pt x="123032" y="254607"/>
                </a:lnTo>
                <a:lnTo>
                  <a:pt x="131335" y="275786"/>
                </a:lnTo>
                <a:lnTo>
                  <a:pt x="130715" y="297132"/>
                </a:lnTo>
                <a:lnTo>
                  <a:pt x="122223" y="316377"/>
                </a:lnTo>
                <a:lnTo>
                  <a:pt x="106907" y="331254"/>
                </a:lnTo>
                <a:lnTo>
                  <a:pt x="344910" y="183196"/>
                </a:lnTo>
                <a:lnTo>
                  <a:pt x="361178" y="168581"/>
                </a:lnTo>
                <a:lnTo>
                  <a:pt x="369740" y="149597"/>
                </a:lnTo>
                <a:lnTo>
                  <a:pt x="369784" y="147984"/>
                </a:lnTo>
                <a:close/>
              </a:path>
              <a:path w="370840" h="331470">
                <a:moveTo>
                  <a:pt x="256274" y="0"/>
                </a:moveTo>
                <a:lnTo>
                  <a:pt x="235909" y="6761"/>
                </a:lnTo>
                <a:lnTo>
                  <a:pt x="0" y="155343"/>
                </a:lnTo>
                <a:lnTo>
                  <a:pt x="19729" y="147984"/>
                </a:lnTo>
                <a:lnTo>
                  <a:pt x="369784" y="147984"/>
                </a:lnTo>
                <a:lnTo>
                  <a:pt x="362606" y="109167"/>
                </a:lnTo>
                <a:lnTo>
                  <a:pt x="312346" y="28227"/>
                </a:lnTo>
                <a:lnTo>
                  <a:pt x="277583" y="1513"/>
                </a:lnTo>
                <a:lnTo>
                  <a:pt x="256274" y="0"/>
                </a:lnTo>
                <a:close/>
              </a:path>
            </a:pathLst>
          </a:custGeom>
          <a:solidFill>
            <a:srgbClr val="944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486399" y="9206316"/>
            <a:ext cx="279400" cy="225425"/>
          </a:xfrm>
          <a:custGeom>
            <a:avLst/>
            <a:gdLst/>
            <a:ahLst/>
            <a:cxnLst/>
            <a:rect l="l" t="t" r="r" b="b"/>
            <a:pathLst>
              <a:path w="279400" h="225425">
                <a:moveTo>
                  <a:pt x="171827" y="0"/>
                </a:moveTo>
                <a:lnTo>
                  <a:pt x="0" y="225019"/>
                </a:lnTo>
                <a:lnTo>
                  <a:pt x="279258" y="173711"/>
                </a:lnTo>
                <a:lnTo>
                  <a:pt x="270670" y="165690"/>
                </a:lnTo>
                <a:lnTo>
                  <a:pt x="260581" y="159406"/>
                </a:lnTo>
                <a:lnTo>
                  <a:pt x="249175" y="154908"/>
                </a:lnTo>
                <a:lnTo>
                  <a:pt x="236642" y="152246"/>
                </a:lnTo>
                <a:lnTo>
                  <a:pt x="239847" y="135301"/>
                </a:lnTo>
                <a:lnTo>
                  <a:pt x="227846" y="84604"/>
                </a:lnTo>
                <a:lnTo>
                  <a:pt x="189267" y="52033"/>
                </a:lnTo>
                <a:lnTo>
                  <a:pt x="173921" y="46595"/>
                </a:lnTo>
                <a:lnTo>
                  <a:pt x="176082" y="35398"/>
                </a:lnTo>
                <a:lnTo>
                  <a:pt x="176526" y="23847"/>
                </a:lnTo>
                <a:lnTo>
                  <a:pt x="175143" y="12021"/>
                </a:lnTo>
                <a:lnTo>
                  <a:pt x="171827" y="0"/>
                </a:lnTo>
                <a:close/>
              </a:path>
            </a:pathLst>
          </a:custGeom>
          <a:solidFill>
            <a:srgbClr val="FDDE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487132" y="9343485"/>
            <a:ext cx="110153" cy="892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487027" y="8438028"/>
            <a:ext cx="1568450" cy="995044"/>
          </a:xfrm>
          <a:custGeom>
            <a:avLst/>
            <a:gdLst/>
            <a:ahLst/>
            <a:cxnLst/>
            <a:rect l="l" t="t" r="r" b="b"/>
            <a:pathLst>
              <a:path w="1568450" h="995045">
                <a:moveTo>
                  <a:pt x="1510961" y="0"/>
                </a:moveTo>
                <a:lnTo>
                  <a:pt x="1492433" y="3636"/>
                </a:lnTo>
                <a:lnTo>
                  <a:pt x="1472834" y="13232"/>
                </a:lnTo>
                <a:lnTo>
                  <a:pt x="176329" y="814778"/>
                </a:lnTo>
                <a:lnTo>
                  <a:pt x="0" y="994459"/>
                </a:lnTo>
                <a:lnTo>
                  <a:pt x="237479" y="917498"/>
                </a:lnTo>
                <a:lnTo>
                  <a:pt x="1536602" y="114381"/>
                </a:lnTo>
                <a:lnTo>
                  <a:pt x="1552876" y="100842"/>
                </a:lnTo>
                <a:lnTo>
                  <a:pt x="1563839" y="85390"/>
                </a:lnTo>
                <a:lnTo>
                  <a:pt x="1568304" y="69721"/>
                </a:lnTo>
                <a:lnTo>
                  <a:pt x="1565083" y="55534"/>
                </a:lnTo>
                <a:lnTo>
                  <a:pt x="1536916" y="9777"/>
                </a:lnTo>
                <a:lnTo>
                  <a:pt x="1526447" y="2115"/>
                </a:lnTo>
                <a:lnTo>
                  <a:pt x="15109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01557" y="8493010"/>
            <a:ext cx="1606550" cy="989965"/>
          </a:xfrm>
          <a:custGeom>
            <a:avLst/>
            <a:gdLst/>
            <a:ahLst/>
            <a:cxnLst/>
            <a:rect l="l" t="t" r="r" b="b"/>
            <a:pathLst>
              <a:path w="1606550" h="989965">
                <a:moveTo>
                  <a:pt x="1496467" y="0"/>
                </a:moveTo>
                <a:lnTo>
                  <a:pt x="1475347" y="6940"/>
                </a:lnTo>
                <a:lnTo>
                  <a:pt x="177376" y="768697"/>
                </a:lnTo>
                <a:lnTo>
                  <a:pt x="0" y="989946"/>
                </a:lnTo>
                <a:lnTo>
                  <a:pt x="280305" y="946911"/>
                </a:lnTo>
                <a:lnTo>
                  <a:pt x="1580370" y="185678"/>
                </a:lnTo>
                <a:lnTo>
                  <a:pt x="1596160" y="171342"/>
                </a:lnTo>
                <a:lnTo>
                  <a:pt x="1604990" y="152197"/>
                </a:lnTo>
                <a:lnTo>
                  <a:pt x="1606300" y="131049"/>
                </a:lnTo>
                <a:lnTo>
                  <a:pt x="1599532" y="110706"/>
                </a:lnTo>
                <a:lnTo>
                  <a:pt x="1551994" y="28300"/>
                </a:lnTo>
                <a:lnTo>
                  <a:pt x="1537294" y="11563"/>
                </a:lnTo>
                <a:lnTo>
                  <a:pt x="1517951" y="1835"/>
                </a:lnTo>
                <a:lnTo>
                  <a:pt x="1496467" y="0"/>
                </a:lnTo>
                <a:close/>
              </a:path>
            </a:pathLst>
          </a:custGeom>
          <a:solidFill>
            <a:srgbClr val="00AD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535237" y="8492753"/>
            <a:ext cx="372110" cy="326390"/>
          </a:xfrm>
          <a:custGeom>
            <a:avLst/>
            <a:gdLst/>
            <a:ahLst/>
            <a:cxnLst/>
            <a:rect l="l" t="t" r="r" b="b"/>
            <a:pathLst>
              <a:path w="372109" h="326390">
                <a:moveTo>
                  <a:pt x="371144" y="141373"/>
                </a:moveTo>
                <a:lnTo>
                  <a:pt x="20928" y="141373"/>
                </a:lnTo>
                <a:lnTo>
                  <a:pt x="42092" y="142808"/>
                </a:lnTo>
                <a:lnTo>
                  <a:pt x="61136" y="152115"/>
                </a:lnTo>
                <a:lnTo>
                  <a:pt x="75704" y="168658"/>
                </a:lnTo>
                <a:lnTo>
                  <a:pt x="123242" y="251064"/>
                </a:lnTo>
                <a:lnTo>
                  <a:pt x="130321" y="271919"/>
                </a:lnTo>
                <a:lnTo>
                  <a:pt x="128988" y="292960"/>
                </a:lnTo>
                <a:lnTo>
                  <a:pt x="120017" y="311744"/>
                </a:lnTo>
                <a:lnTo>
                  <a:pt x="104185" y="325826"/>
                </a:lnTo>
                <a:lnTo>
                  <a:pt x="346062" y="184469"/>
                </a:lnTo>
                <a:lnTo>
                  <a:pt x="361777" y="170150"/>
                </a:lnTo>
                <a:lnTo>
                  <a:pt x="370551" y="151040"/>
                </a:lnTo>
                <a:lnTo>
                  <a:pt x="371144" y="141373"/>
                </a:lnTo>
                <a:close/>
              </a:path>
              <a:path w="372109" h="326390">
                <a:moveTo>
                  <a:pt x="262804" y="0"/>
                </a:moveTo>
                <a:lnTo>
                  <a:pt x="241877" y="7092"/>
                </a:lnTo>
                <a:lnTo>
                  <a:pt x="0" y="148449"/>
                </a:lnTo>
                <a:lnTo>
                  <a:pt x="20928" y="141373"/>
                </a:lnTo>
                <a:lnTo>
                  <a:pt x="371144" y="141373"/>
                </a:lnTo>
                <a:lnTo>
                  <a:pt x="317477" y="27196"/>
                </a:lnTo>
                <a:lnTo>
                  <a:pt x="283957" y="1398"/>
                </a:lnTo>
                <a:lnTo>
                  <a:pt x="262804" y="0"/>
                </a:lnTo>
                <a:close/>
              </a:path>
            </a:pathLst>
          </a:custGeom>
          <a:solidFill>
            <a:srgbClr val="006D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301557" y="9262440"/>
            <a:ext cx="280670" cy="220979"/>
          </a:xfrm>
          <a:custGeom>
            <a:avLst/>
            <a:gdLst/>
            <a:ahLst/>
            <a:cxnLst/>
            <a:rect l="l" t="t" r="r" b="b"/>
            <a:pathLst>
              <a:path w="280670" h="220979">
                <a:moveTo>
                  <a:pt x="176329" y="0"/>
                </a:moveTo>
                <a:lnTo>
                  <a:pt x="0" y="220516"/>
                </a:lnTo>
                <a:lnTo>
                  <a:pt x="279153" y="178109"/>
                </a:lnTo>
                <a:lnTo>
                  <a:pt x="280515" y="177376"/>
                </a:lnTo>
                <a:lnTo>
                  <a:pt x="271452" y="168594"/>
                </a:lnTo>
                <a:lnTo>
                  <a:pt x="261183" y="161696"/>
                </a:lnTo>
                <a:lnTo>
                  <a:pt x="249872" y="156408"/>
                </a:lnTo>
                <a:lnTo>
                  <a:pt x="237689" y="152456"/>
                </a:lnTo>
                <a:lnTo>
                  <a:pt x="240964" y="135723"/>
                </a:lnTo>
                <a:lnTo>
                  <a:pt x="229626" y="86175"/>
                </a:lnTo>
                <a:lnTo>
                  <a:pt x="192711" y="52146"/>
                </a:lnTo>
                <a:lnTo>
                  <a:pt x="176225" y="46071"/>
                </a:lnTo>
                <a:lnTo>
                  <a:pt x="179201" y="34470"/>
                </a:lnTo>
                <a:lnTo>
                  <a:pt x="180164" y="22839"/>
                </a:lnTo>
                <a:lnTo>
                  <a:pt x="179184" y="11306"/>
                </a:lnTo>
                <a:lnTo>
                  <a:pt x="176329" y="0"/>
                </a:lnTo>
                <a:close/>
              </a:path>
            </a:pathLst>
          </a:custGeom>
          <a:solidFill>
            <a:srgbClr val="FDDE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301557" y="9394269"/>
            <a:ext cx="109525" cy="886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301557" y="8525656"/>
            <a:ext cx="1591945" cy="957580"/>
          </a:xfrm>
          <a:custGeom>
            <a:avLst/>
            <a:gdLst/>
            <a:ahLst/>
            <a:cxnLst/>
            <a:rect l="l" t="t" r="r" b="b"/>
            <a:pathLst>
              <a:path w="1591945" h="957579">
                <a:moveTo>
                  <a:pt x="1535764" y="0"/>
                </a:moveTo>
                <a:lnTo>
                  <a:pt x="1517080" y="3003"/>
                </a:lnTo>
                <a:lnTo>
                  <a:pt x="1497022" y="11779"/>
                </a:lnTo>
                <a:lnTo>
                  <a:pt x="178738" y="781703"/>
                </a:lnTo>
                <a:lnTo>
                  <a:pt x="0" y="957300"/>
                </a:lnTo>
                <a:lnTo>
                  <a:pt x="239155" y="886203"/>
                </a:lnTo>
                <a:lnTo>
                  <a:pt x="1557963" y="114185"/>
                </a:lnTo>
                <a:lnTo>
                  <a:pt x="1574803" y="101667"/>
                </a:lnTo>
                <a:lnTo>
                  <a:pt x="1586352" y="87235"/>
                </a:lnTo>
                <a:lnTo>
                  <a:pt x="1591402" y="72587"/>
                </a:lnTo>
                <a:lnTo>
                  <a:pt x="1588747" y="59422"/>
                </a:lnTo>
                <a:lnTo>
                  <a:pt x="1561313" y="11779"/>
                </a:lnTo>
                <a:lnTo>
                  <a:pt x="1551150" y="2886"/>
                </a:lnTo>
                <a:lnTo>
                  <a:pt x="15357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8014529" y="6924606"/>
            <a:ext cx="476250" cy="1184910"/>
          </a:xfrm>
          <a:custGeom>
            <a:avLst/>
            <a:gdLst/>
            <a:ahLst/>
            <a:cxnLst/>
            <a:rect l="l" t="t" r="r" b="b"/>
            <a:pathLst>
              <a:path w="476250" h="1184909">
                <a:moveTo>
                  <a:pt x="305121" y="0"/>
                </a:moveTo>
                <a:lnTo>
                  <a:pt x="171094" y="0"/>
                </a:lnTo>
                <a:lnTo>
                  <a:pt x="125771" y="6712"/>
                </a:lnTo>
                <a:lnTo>
                  <a:pt x="84946" y="24276"/>
                </a:lnTo>
                <a:lnTo>
                  <a:pt x="50286" y="51189"/>
                </a:lnTo>
                <a:lnTo>
                  <a:pt x="23462" y="85946"/>
                </a:lnTo>
                <a:lnTo>
                  <a:pt x="6143" y="127044"/>
                </a:lnTo>
                <a:lnTo>
                  <a:pt x="0" y="172979"/>
                </a:lnTo>
                <a:lnTo>
                  <a:pt x="0" y="1013372"/>
                </a:lnTo>
                <a:lnTo>
                  <a:pt x="6143" y="1058798"/>
                </a:lnTo>
                <a:lnTo>
                  <a:pt x="23462" y="1099722"/>
                </a:lnTo>
                <a:lnTo>
                  <a:pt x="50286" y="1134468"/>
                </a:lnTo>
                <a:lnTo>
                  <a:pt x="84946" y="1161360"/>
                </a:lnTo>
                <a:lnTo>
                  <a:pt x="125771" y="1178725"/>
                </a:lnTo>
                <a:lnTo>
                  <a:pt x="171094" y="1184885"/>
                </a:lnTo>
                <a:lnTo>
                  <a:pt x="305121" y="1184885"/>
                </a:lnTo>
                <a:lnTo>
                  <a:pt x="350444" y="1178725"/>
                </a:lnTo>
                <a:lnTo>
                  <a:pt x="391269" y="1161360"/>
                </a:lnTo>
                <a:lnTo>
                  <a:pt x="425929" y="1134468"/>
                </a:lnTo>
                <a:lnTo>
                  <a:pt x="452753" y="1099722"/>
                </a:lnTo>
                <a:lnTo>
                  <a:pt x="470071" y="1058798"/>
                </a:lnTo>
                <a:lnTo>
                  <a:pt x="476215" y="1013372"/>
                </a:lnTo>
                <a:lnTo>
                  <a:pt x="476215" y="171513"/>
                </a:lnTo>
                <a:lnTo>
                  <a:pt x="470071" y="126086"/>
                </a:lnTo>
                <a:lnTo>
                  <a:pt x="452753" y="85163"/>
                </a:lnTo>
                <a:lnTo>
                  <a:pt x="425929" y="50417"/>
                </a:lnTo>
                <a:lnTo>
                  <a:pt x="391269" y="23524"/>
                </a:lnTo>
                <a:lnTo>
                  <a:pt x="350444" y="6160"/>
                </a:lnTo>
                <a:lnTo>
                  <a:pt x="305121" y="0"/>
                </a:lnTo>
                <a:close/>
              </a:path>
            </a:pathLst>
          </a:custGeom>
          <a:solidFill>
            <a:srgbClr val="005E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8248239" y="6924606"/>
            <a:ext cx="242570" cy="1184910"/>
          </a:xfrm>
          <a:custGeom>
            <a:avLst/>
            <a:gdLst/>
            <a:ahLst/>
            <a:cxnLst/>
            <a:rect l="l" t="t" r="r" b="b"/>
            <a:pathLst>
              <a:path w="242569" h="1184909">
                <a:moveTo>
                  <a:pt x="115075" y="0"/>
                </a:moveTo>
                <a:lnTo>
                  <a:pt x="0" y="0"/>
                </a:lnTo>
                <a:lnTo>
                  <a:pt x="49684" y="10066"/>
                </a:lnTo>
                <a:lnTo>
                  <a:pt x="90180" y="37655"/>
                </a:lnTo>
                <a:lnTo>
                  <a:pt x="117444" y="78850"/>
                </a:lnTo>
                <a:lnTo>
                  <a:pt x="127430" y="129734"/>
                </a:lnTo>
                <a:lnTo>
                  <a:pt x="128896" y="1055151"/>
                </a:lnTo>
                <a:lnTo>
                  <a:pt x="118680" y="1105372"/>
                </a:lnTo>
                <a:lnTo>
                  <a:pt x="90913" y="1146640"/>
                </a:lnTo>
                <a:lnTo>
                  <a:pt x="49913" y="1174597"/>
                </a:lnTo>
                <a:lnTo>
                  <a:pt x="0" y="1184885"/>
                </a:lnTo>
                <a:lnTo>
                  <a:pt x="115075" y="1184885"/>
                </a:lnTo>
                <a:lnTo>
                  <a:pt x="164140" y="1174597"/>
                </a:lnTo>
                <a:lnTo>
                  <a:pt x="204705" y="1146640"/>
                </a:lnTo>
                <a:lnTo>
                  <a:pt x="232312" y="1105372"/>
                </a:lnTo>
                <a:lnTo>
                  <a:pt x="242505" y="1055151"/>
                </a:lnTo>
                <a:lnTo>
                  <a:pt x="242505" y="129734"/>
                </a:lnTo>
                <a:lnTo>
                  <a:pt x="232312" y="78850"/>
                </a:lnTo>
                <a:lnTo>
                  <a:pt x="204705" y="37655"/>
                </a:lnTo>
                <a:lnTo>
                  <a:pt x="164140" y="10066"/>
                </a:lnTo>
                <a:lnTo>
                  <a:pt x="1150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7136231" y="6925862"/>
            <a:ext cx="474980" cy="1183640"/>
          </a:xfrm>
          <a:custGeom>
            <a:avLst/>
            <a:gdLst/>
            <a:ahLst/>
            <a:cxnLst/>
            <a:rect l="l" t="t" r="r" b="b"/>
            <a:pathLst>
              <a:path w="474980" h="1183640">
                <a:moveTo>
                  <a:pt x="302294" y="0"/>
                </a:moveTo>
                <a:lnTo>
                  <a:pt x="169628" y="0"/>
                </a:lnTo>
                <a:lnTo>
                  <a:pt x="123869" y="6160"/>
                </a:lnTo>
                <a:lnTo>
                  <a:pt x="83162" y="23524"/>
                </a:lnTo>
                <a:lnTo>
                  <a:pt x="48964" y="50417"/>
                </a:lnTo>
                <a:lnTo>
                  <a:pt x="22733" y="85163"/>
                </a:lnTo>
                <a:lnTo>
                  <a:pt x="5926" y="126086"/>
                </a:lnTo>
                <a:lnTo>
                  <a:pt x="0" y="171513"/>
                </a:lnTo>
                <a:lnTo>
                  <a:pt x="0" y="1012115"/>
                </a:lnTo>
                <a:lnTo>
                  <a:pt x="6035" y="1057541"/>
                </a:lnTo>
                <a:lnTo>
                  <a:pt x="23082" y="1098465"/>
                </a:lnTo>
                <a:lnTo>
                  <a:pt x="49553" y="1133211"/>
                </a:lnTo>
                <a:lnTo>
                  <a:pt x="83860" y="1160104"/>
                </a:lnTo>
                <a:lnTo>
                  <a:pt x="124414" y="1177468"/>
                </a:lnTo>
                <a:lnTo>
                  <a:pt x="169628" y="1183628"/>
                </a:lnTo>
                <a:lnTo>
                  <a:pt x="303760" y="1183628"/>
                </a:lnTo>
                <a:lnTo>
                  <a:pt x="349126" y="1177468"/>
                </a:lnTo>
                <a:lnTo>
                  <a:pt x="389982" y="1160104"/>
                </a:lnTo>
                <a:lnTo>
                  <a:pt x="424659" y="1133211"/>
                </a:lnTo>
                <a:lnTo>
                  <a:pt x="451492" y="1098465"/>
                </a:lnTo>
                <a:lnTo>
                  <a:pt x="468814" y="1057541"/>
                </a:lnTo>
                <a:lnTo>
                  <a:pt x="474959" y="1012115"/>
                </a:lnTo>
                <a:lnTo>
                  <a:pt x="473388" y="171513"/>
                </a:lnTo>
                <a:lnTo>
                  <a:pt x="467353" y="126086"/>
                </a:lnTo>
                <a:lnTo>
                  <a:pt x="450275" y="85163"/>
                </a:lnTo>
                <a:lnTo>
                  <a:pt x="423691" y="50417"/>
                </a:lnTo>
                <a:lnTo>
                  <a:pt x="389140" y="23524"/>
                </a:lnTo>
                <a:lnTo>
                  <a:pt x="348162" y="6160"/>
                </a:lnTo>
                <a:lnTo>
                  <a:pt x="302294" y="0"/>
                </a:lnTo>
                <a:close/>
              </a:path>
            </a:pathLst>
          </a:custGeom>
          <a:solidFill>
            <a:srgbClr val="005E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7371198" y="6925862"/>
            <a:ext cx="241300" cy="1183640"/>
          </a:xfrm>
          <a:custGeom>
            <a:avLst/>
            <a:gdLst/>
            <a:ahLst/>
            <a:cxnLst/>
            <a:rect l="l" t="t" r="r" b="b"/>
            <a:pathLst>
              <a:path w="241300" h="1183640">
                <a:moveTo>
                  <a:pt x="113713" y="0"/>
                </a:moveTo>
                <a:lnTo>
                  <a:pt x="0" y="0"/>
                </a:lnTo>
                <a:lnTo>
                  <a:pt x="48836" y="9822"/>
                </a:lnTo>
                <a:lnTo>
                  <a:pt x="88897" y="36883"/>
                </a:lnTo>
                <a:lnTo>
                  <a:pt x="116001" y="77569"/>
                </a:lnTo>
                <a:lnTo>
                  <a:pt x="125964" y="128268"/>
                </a:lnTo>
                <a:lnTo>
                  <a:pt x="127535" y="1053789"/>
                </a:lnTo>
                <a:lnTo>
                  <a:pt x="117326" y="1104071"/>
                </a:lnTo>
                <a:lnTo>
                  <a:pt x="89683" y="1145370"/>
                </a:lnTo>
                <a:lnTo>
                  <a:pt x="49082" y="1173339"/>
                </a:lnTo>
                <a:lnTo>
                  <a:pt x="0" y="1183628"/>
                </a:lnTo>
                <a:lnTo>
                  <a:pt x="113713" y="1183628"/>
                </a:lnTo>
                <a:lnTo>
                  <a:pt x="163458" y="1173339"/>
                </a:lnTo>
                <a:lnTo>
                  <a:pt x="203985" y="1145370"/>
                </a:lnTo>
                <a:lnTo>
                  <a:pt x="231260" y="1104071"/>
                </a:lnTo>
                <a:lnTo>
                  <a:pt x="241249" y="1053789"/>
                </a:lnTo>
                <a:lnTo>
                  <a:pt x="239678" y="128268"/>
                </a:lnTo>
                <a:lnTo>
                  <a:pt x="229935" y="77569"/>
                </a:lnTo>
                <a:lnTo>
                  <a:pt x="203200" y="36883"/>
                </a:lnTo>
                <a:lnTo>
                  <a:pt x="163213" y="9822"/>
                </a:lnTo>
                <a:lnTo>
                  <a:pt x="1137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6962834" y="7407104"/>
            <a:ext cx="1701800" cy="2508250"/>
          </a:xfrm>
          <a:custGeom>
            <a:avLst/>
            <a:gdLst/>
            <a:ahLst/>
            <a:cxnLst/>
            <a:rect l="l" t="t" r="r" b="b"/>
            <a:pathLst>
              <a:path w="1701800" h="2508250">
                <a:moveTo>
                  <a:pt x="1699738" y="0"/>
                </a:moveTo>
                <a:lnTo>
                  <a:pt x="0" y="1570"/>
                </a:lnTo>
                <a:lnTo>
                  <a:pt x="1570" y="2149463"/>
                </a:lnTo>
                <a:lnTo>
                  <a:pt x="4783" y="2198068"/>
                </a:lnTo>
                <a:lnTo>
                  <a:pt x="14144" y="2244699"/>
                </a:lnTo>
                <a:lnTo>
                  <a:pt x="29235" y="2288927"/>
                </a:lnTo>
                <a:lnTo>
                  <a:pt x="49635" y="2330322"/>
                </a:lnTo>
                <a:lnTo>
                  <a:pt x="74928" y="2368456"/>
                </a:lnTo>
                <a:lnTo>
                  <a:pt x="104695" y="2402898"/>
                </a:lnTo>
                <a:lnTo>
                  <a:pt x="138517" y="2433219"/>
                </a:lnTo>
                <a:lnTo>
                  <a:pt x="175976" y="2458990"/>
                </a:lnTo>
                <a:lnTo>
                  <a:pt x="216654" y="2479782"/>
                </a:lnTo>
                <a:lnTo>
                  <a:pt x="260131" y="2495164"/>
                </a:lnTo>
                <a:lnTo>
                  <a:pt x="305989" y="2504709"/>
                </a:lnTo>
                <a:lnTo>
                  <a:pt x="353811" y="2507986"/>
                </a:lnTo>
                <a:lnTo>
                  <a:pt x="1348964" y="2507986"/>
                </a:lnTo>
                <a:lnTo>
                  <a:pt x="1396809" y="2504679"/>
                </a:lnTo>
                <a:lnTo>
                  <a:pt x="1442688" y="2495055"/>
                </a:lnTo>
                <a:lnTo>
                  <a:pt x="1486181" y="2479561"/>
                </a:lnTo>
                <a:lnTo>
                  <a:pt x="1526872" y="2458641"/>
                </a:lnTo>
                <a:lnTo>
                  <a:pt x="1564341" y="2432742"/>
                </a:lnTo>
                <a:lnTo>
                  <a:pt x="1598171" y="2402309"/>
                </a:lnTo>
                <a:lnTo>
                  <a:pt x="1627943" y="2367787"/>
                </a:lnTo>
                <a:lnTo>
                  <a:pt x="1653240" y="2329624"/>
                </a:lnTo>
                <a:lnTo>
                  <a:pt x="1673643" y="2288264"/>
                </a:lnTo>
                <a:lnTo>
                  <a:pt x="1688734" y="2244154"/>
                </a:lnTo>
                <a:lnTo>
                  <a:pt x="1698096" y="2197738"/>
                </a:lnTo>
                <a:lnTo>
                  <a:pt x="1701309" y="2149463"/>
                </a:lnTo>
                <a:lnTo>
                  <a:pt x="1699738" y="0"/>
                </a:lnTo>
                <a:close/>
              </a:path>
            </a:pathLst>
          </a:custGeom>
          <a:solidFill>
            <a:srgbClr val="00A9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7064611" y="7407104"/>
            <a:ext cx="1599565" cy="2508250"/>
          </a:xfrm>
          <a:custGeom>
            <a:avLst/>
            <a:gdLst/>
            <a:ahLst/>
            <a:cxnLst/>
            <a:rect l="l" t="t" r="r" b="b"/>
            <a:pathLst>
              <a:path w="1599565" h="2508250">
                <a:moveTo>
                  <a:pt x="1597961" y="0"/>
                </a:moveTo>
                <a:lnTo>
                  <a:pt x="1431055" y="0"/>
                </a:lnTo>
                <a:lnTo>
                  <a:pt x="1432626" y="2180352"/>
                </a:lnTo>
                <a:lnTo>
                  <a:pt x="1428396" y="2228183"/>
                </a:lnTo>
                <a:lnTo>
                  <a:pt x="1416189" y="2273292"/>
                </a:lnTo>
                <a:lnTo>
                  <a:pt x="1396730" y="2314903"/>
                </a:lnTo>
                <a:lnTo>
                  <a:pt x="1370746" y="2352240"/>
                </a:lnTo>
                <a:lnTo>
                  <a:pt x="1338963" y="2384528"/>
                </a:lnTo>
                <a:lnTo>
                  <a:pt x="1302105" y="2410991"/>
                </a:lnTo>
                <a:lnTo>
                  <a:pt x="1260898" y="2430853"/>
                </a:lnTo>
                <a:lnTo>
                  <a:pt x="1216068" y="2443339"/>
                </a:lnTo>
                <a:lnTo>
                  <a:pt x="1168341" y="2447674"/>
                </a:lnTo>
                <a:lnTo>
                  <a:pt x="0" y="2449244"/>
                </a:lnTo>
                <a:lnTo>
                  <a:pt x="35807" y="2473442"/>
                </a:lnTo>
                <a:lnTo>
                  <a:pt x="75521" y="2491966"/>
                </a:lnTo>
                <a:lnTo>
                  <a:pt x="118415" y="2503814"/>
                </a:lnTo>
                <a:lnTo>
                  <a:pt x="163764" y="2507986"/>
                </a:lnTo>
                <a:lnTo>
                  <a:pt x="1336817" y="2507986"/>
                </a:lnTo>
                <a:lnTo>
                  <a:pt x="1384077" y="2503652"/>
                </a:lnTo>
                <a:lnTo>
                  <a:pt x="1428543" y="2491165"/>
                </a:lnTo>
                <a:lnTo>
                  <a:pt x="1469476" y="2471303"/>
                </a:lnTo>
                <a:lnTo>
                  <a:pt x="1506138" y="2444840"/>
                </a:lnTo>
                <a:lnTo>
                  <a:pt x="1537790" y="2412552"/>
                </a:lnTo>
                <a:lnTo>
                  <a:pt x="1563694" y="2375215"/>
                </a:lnTo>
                <a:lnTo>
                  <a:pt x="1583112" y="2333604"/>
                </a:lnTo>
                <a:lnTo>
                  <a:pt x="1595304" y="2288496"/>
                </a:lnTo>
                <a:lnTo>
                  <a:pt x="1599532" y="2240664"/>
                </a:lnTo>
                <a:lnTo>
                  <a:pt x="15979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6962834" y="7407104"/>
            <a:ext cx="1700530" cy="410209"/>
          </a:xfrm>
          <a:custGeom>
            <a:avLst/>
            <a:gdLst/>
            <a:ahLst/>
            <a:cxnLst/>
            <a:rect l="l" t="t" r="r" b="b"/>
            <a:pathLst>
              <a:path w="1700530" h="410209">
                <a:moveTo>
                  <a:pt x="1700052" y="0"/>
                </a:moveTo>
                <a:lnTo>
                  <a:pt x="0" y="1570"/>
                </a:lnTo>
                <a:lnTo>
                  <a:pt x="0" y="409621"/>
                </a:lnTo>
                <a:lnTo>
                  <a:pt x="1700052" y="409621"/>
                </a:lnTo>
                <a:lnTo>
                  <a:pt x="1700052" y="0"/>
                </a:lnTo>
                <a:close/>
              </a:path>
            </a:pathLst>
          </a:custGeom>
          <a:solidFill>
            <a:srgbClr val="0094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6764232" y="7258836"/>
            <a:ext cx="2098675" cy="419734"/>
          </a:xfrm>
          <a:custGeom>
            <a:avLst/>
            <a:gdLst/>
            <a:ahLst/>
            <a:cxnLst/>
            <a:rect l="l" t="t" r="r" b="b"/>
            <a:pathLst>
              <a:path w="2098675" h="419734">
                <a:moveTo>
                  <a:pt x="2033205" y="0"/>
                </a:moveTo>
                <a:lnTo>
                  <a:pt x="65307" y="0"/>
                </a:lnTo>
                <a:lnTo>
                  <a:pt x="39184" y="43541"/>
                </a:lnTo>
                <a:lnTo>
                  <a:pt x="19592" y="89399"/>
                </a:lnTo>
                <a:lnTo>
                  <a:pt x="6530" y="136912"/>
                </a:lnTo>
                <a:lnTo>
                  <a:pt x="99" y="184677"/>
                </a:lnTo>
                <a:lnTo>
                  <a:pt x="0" y="234254"/>
                </a:lnTo>
                <a:lnTo>
                  <a:pt x="6530" y="282760"/>
                </a:lnTo>
                <a:lnTo>
                  <a:pt x="19592" y="330273"/>
                </a:lnTo>
                <a:lnTo>
                  <a:pt x="39184" y="376131"/>
                </a:lnTo>
                <a:lnTo>
                  <a:pt x="65307" y="419673"/>
                </a:lnTo>
                <a:lnTo>
                  <a:pt x="2033205" y="418102"/>
                </a:lnTo>
                <a:lnTo>
                  <a:pt x="2059328" y="374980"/>
                </a:lnTo>
                <a:lnTo>
                  <a:pt x="2078920" y="329365"/>
                </a:lnTo>
                <a:lnTo>
                  <a:pt x="2091982" y="281969"/>
                </a:lnTo>
                <a:lnTo>
                  <a:pt x="2098411" y="234254"/>
                </a:lnTo>
                <a:lnTo>
                  <a:pt x="2098512" y="184677"/>
                </a:lnTo>
                <a:lnTo>
                  <a:pt x="2091982" y="136202"/>
                </a:lnTo>
                <a:lnTo>
                  <a:pt x="2078920" y="88791"/>
                </a:lnTo>
                <a:lnTo>
                  <a:pt x="2059328" y="43153"/>
                </a:lnTo>
                <a:lnTo>
                  <a:pt x="2033205" y="0"/>
                </a:lnTo>
                <a:close/>
              </a:path>
            </a:pathLst>
          </a:custGeom>
          <a:solidFill>
            <a:srgbClr val="0094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6763138" y="7397052"/>
            <a:ext cx="2099945" cy="281940"/>
          </a:xfrm>
          <a:custGeom>
            <a:avLst/>
            <a:gdLst/>
            <a:ahLst/>
            <a:cxnLst/>
            <a:rect l="l" t="t" r="r" b="b"/>
            <a:pathLst>
              <a:path w="2099944" h="281940">
                <a:moveTo>
                  <a:pt x="6089" y="1570"/>
                </a:moveTo>
                <a:lnTo>
                  <a:pt x="64" y="48596"/>
                </a:lnTo>
                <a:lnTo>
                  <a:pt x="0" y="70743"/>
                </a:lnTo>
                <a:lnTo>
                  <a:pt x="86" y="98030"/>
                </a:lnTo>
                <a:lnTo>
                  <a:pt x="6678" y="146108"/>
                </a:lnTo>
                <a:lnTo>
                  <a:pt x="19841" y="193164"/>
                </a:lnTo>
                <a:lnTo>
                  <a:pt x="39705" y="238510"/>
                </a:lnTo>
                <a:lnTo>
                  <a:pt x="66401" y="281457"/>
                </a:lnTo>
                <a:lnTo>
                  <a:pt x="2034299" y="279886"/>
                </a:lnTo>
                <a:lnTo>
                  <a:pt x="2060443" y="237049"/>
                </a:lnTo>
                <a:lnTo>
                  <a:pt x="2080104" y="191942"/>
                </a:lnTo>
                <a:lnTo>
                  <a:pt x="2093237" y="145126"/>
                </a:lnTo>
                <a:lnTo>
                  <a:pt x="2094154" y="138425"/>
                </a:lnTo>
                <a:lnTo>
                  <a:pt x="66401" y="138425"/>
                </a:lnTo>
                <a:lnTo>
                  <a:pt x="46081" y="105983"/>
                </a:lnTo>
                <a:lnTo>
                  <a:pt x="29256" y="71686"/>
                </a:lnTo>
                <a:lnTo>
                  <a:pt x="15925" y="36545"/>
                </a:lnTo>
                <a:lnTo>
                  <a:pt x="6089" y="1570"/>
                </a:lnTo>
                <a:close/>
              </a:path>
              <a:path w="2099944" h="281940">
                <a:moveTo>
                  <a:pt x="2093041" y="0"/>
                </a:moveTo>
                <a:lnTo>
                  <a:pt x="2071798" y="70743"/>
                </a:lnTo>
                <a:lnTo>
                  <a:pt x="2034299" y="136854"/>
                </a:lnTo>
                <a:lnTo>
                  <a:pt x="66401" y="138425"/>
                </a:lnTo>
                <a:lnTo>
                  <a:pt x="2094154" y="138425"/>
                </a:lnTo>
                <a:lnTo>
                  <a:pt x="2099681" y="98030"/>
                </a:lnTo>
                <a:lnTo>
                  <a:pt x="2099750" y="48596"/>
                </a:lnTo>
                <a:lnTo>
                  <a:pt x="20930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7214135" y="7209832"/>
            <a:ext cx="177165" cy="1157605"/>
          </a:xfrm>
          <a:custGeom>
            <a:avLst/>
            <a:gdLst/>
            <a:ahLst/>
            <a:cxnLst/>
            <a:rect l="l" t="t" r="r" b="b"/>
            <a:pathLst>
              <a:path w="177165" h="1157604">
                <a:moveTo>
                  <a:pt x="97798" y="0"/>
                </a:moveTo>
                <a:lnTo>
                  <a:pt x="82510" y="0"/>
                </a:lnTo>
                <a:lnTo>
                  <a:pt x="50932" y="6743"/>
                </a:lnTo>
                <a:lnTo>
                  <a:pt x="24645" y="25051"/>
                </a:lnTo>
                <a:lnTo>
                  <a:pt x="6663" y="52037"/>
                </a:lnTo>
                <a:lnTo>
                  <a:pt x="0" y="84814"/>
                </a:lnTo>
                <a:lnTo>
                  <a:pt x="1570" y="1072428"/>
                </a:lnTo>
                <a:lnTo>
                  <a:pt x="7988" y="1105205"/>
                </a:lnTo>
                <a:lnTo>
                  <a:pt x="25431" y="1132190"/>
                </a:lnTo>
                <a:lnTo>
                  <a:pt x="51178" y="1150498"/>
                </a:lnTo>
                <a:lnTo>
                  <a:pt x="82510" y="1157242"/>
                </a:lnTo>
                <a:lnTo>
                  <a:pt x="97798" y="1157242"/>
                </a:lnTo>
                <a:lnTo>
                  <a:pt x="128885" y="1150498"/>
                </a:lnTo>
                <a:lnTo>
                  <a:pt x="154092" y="1132190"/>
                </a:lnTo>
                <a:lnTo>
                  <a:pt x="170994" y="1105205"/>
                </a:lnTo>
                <a:lnTo>
                  <a:pt x="177167" y="1072428"/>
                </a:lnTo>
                <a:lnTo>
                  <a:pt x="177167" y="84814"/>
                </a:lnTo>
                <a:lnTo>
                  <a:pt x="170994" y="52037"/>
                </a:lnTo>
                <a:lnTo>
                  <a:pt x="154092" y="25051"/>
                </a:lnTo>
                <a:lnTo>
                  <a:pt x="128885" y="6743"/>
                </a:lnTo>
                <a:lnTo>
                  <a:pt x="97798" y="0"/>
                </a:lnTo>
                <a:close/>
              </a:path>
            </a:pathLst>
          </a:custGeom>
          <a:solidFill>
            <a:srgbClr val="5433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7274447" y="7209832"/>
            <a:ext cx="117475" cy="1157605"/>
          </a:xfrm>
          <a:custGeom>
            <a:avLst/>
            <a:gdLst/>
            <a:ahLst/>
            <a:cxnLst/>
            <a:rect l="l" t="t" r="r" b="b"/>
            <a:pathLst>
              <a:path w="117475" h="1157604">
                <a:moveTo>
                  <a:pt x="56123" y="0"/>
                </a:moveTo>
                <a:lnTo>
                  <a:pt x="0" y="0"/>
                </a:lnTo>
                <a:lnTo>
                  <a:pt x="22443" y="5528"/>
                </a:lnTo>
                <a:lnTo>
                  <a:pt x="40784" y="18703"/>
                </a:lnTo>
                <a:lnTo>
                  <a:pt x="53156" y="37945"/>
                </a:lnTo>
                <a:lnTo>
                  <a:pt x="57694" y="61673"/>
                </a:lnTo>
                <a:lnTo>
                  <a:pt x="59160" y="1093998"/>
                </a:lnTo>
                <a:lnTo>
                  <a:pt x="54636" y="1117765"/>
                </a:lnTo>
                <a:lnTo>
                  <a:pt x="42289" y="1137203"/>
                </a:lnTo>
                <a:lnTo>
                  <a:pt x="23953" y="1150850"/>
                </a:lnTo>
                <a:lnTo>
                  <a:pt x="1465" y="1157242"/>
                </a:lnTo>
                <a:lnTo>
                  <a:pt x="56123" y="1157242"/>
                </a:lnTo>
                <a:lnTo>
                  <a:pt x="80367" y="1152131"/>
                </a:lnTo>
                <a:lnTo>
                  <a:pt x="99604" y="1138342"/>
                </a:lnTo>
                <a:lnTo>
                  <a:pt x="112283" y="1118192"/>
                </a:lnTo>
                <a:lnTo>
                  <a:pt x="116855" y="1093998"/>
                </a:lnTo>
                <a:lnTo>
                  <a:pt x="116855" y="61673"/>
                </a:lnTo>
                <a:lnTo>
                  <a:pt x="112063" y="37724"/>
                </a:lnTo>
                <a:lnTo>
                  <a:pt x="99015" y="18114"/>
                </a:lnTo>
                <a:lnTo>
                  <a:pt x="79704" y="4865"/>
                </a:lnTo>
                <a:lnTo>
                  <a:pt x="561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8233161" y="7209832"/>
            <a:ext cx="177165" cy="1155065"/>
          </a:xfrm>
          <a:custGeom>
            <a:avLst/>
            <a:gdLst/>
            <a:ahLst/>
            <a:cxnLst/>
            <a:rect l="l" t="t" r="r" b="b"/>
            <a:pathLst>
              <a:path w="177165" h="1155065">
                <a:moveTo>
                  <a:pt x="94656" y="0"/>
                </a:moveTo>
                <a:lnTo>
                  <a:pt x="82510" y="0"/>
                </a:lnTo>
                <a:lnTo>
                  <a:pt x="50932" y="6514"/>
                </a:lnTo>
                <a:lnTo>
                  <a:pt x="24645" y="24318"/>
                </a:lnTo>
                <a:lnTo>
                  <a:pt x="6663" y="50800"/>
                </a:lnTo>
                <a:lnTo>
                  <a:pt x="0" y="83348"/>
                </a:lnTo>
                <a:lnTo>
                  <a:pt x="1570" y="1072951"/>
                </a:lnTo>
                <a:lnTo>
                  <a:pt x="7988" y="1105254"/>
                </a:lnTo>
                <a:lnTo>
                  <a:pt x="25431" y="1131195"/>
                </a:lnTo>
                <a:lnTo>
                  <a:pt x="51178" y="1148459"/>
                </a:lnTo>
                <a:lnTo>
                  <a:pt x="82510" y="1154729"/>
                </a:lnTo>
                <a:lnTo>
                  <a:pt x="96227" y="1154729"/>
                </a:lnTo>
                <a:lnTo>
                  <a:pt x="128222" y="1148459"/>
                </a:lnTo>
                <a:lnTo>
                  <a:pt x="153895" y="1131195"/>
                </a:lnTo>
                <a:lnTo>
                  <a:pt x="170969" y="1105254"/>
                </a:lnTo>
                <a:lnTo>
                  <a:pt x="177167" y="1072951"/>
                </a:lnTo>
                <a:lnTo>
                  <a:pt x="177167" y="83348"/>
                </a:lnTo>
                <a:lnTo>
                  <a:pt x="170724" y="50800"/>
                </a:lnTo>
                <a:lnTo>
                  <a:pt x="153110" y="24318"/>
                </a:lnTo>
                <a:lnTo>
                  <a:pt x="126897" y="6514"/>
                </a:lnTo>
                <a:lnTo>
                  <a:pt x="94656" y="0"/>
                </a:lnTo>
                <a:close/>
              </a:path>
            </a:pathLst>
          </a:custGeom>
          <a:solidFill>
            <a:srgbClr val="5433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8293474" y="7209832"/>
            <a:ext cx="117475" cy="1155065"/>
          </a:xfrm>
          <a:custGeom>
            <a:avLst/>
            <a:gdLst/>
            <a:ahLst/>
            <a:cxnLst/>
            <a:rect l="l" t="t" r="r" b="b"/>
            <a:pathLst>
              <a:path w="117475" h="1155065">
                <a:moveTo>
                  <a:pt x="56123" y="0"/>
                </a:moveTo>
                <a:lnTo>
                  <a:pt x="0" y="0"/>
                </a:lnTo>
                <a:lnTo>
                  <a:pt x="22443" y="5529"/>
                </a:lnTo>
                <a:lnTo>
                  <a:pt x="40784" y="18716"/>
                </a:lnTo>
                <a:lnTo>
                  <a:pt x="53156" y="37989"/>
                </a:lnTo>
                <a:lnTo>
                  <a:pt x="57694" y="61778"/>
                </a:lnTo>
                <a:lnTo>
                  <a:pt x="57694" y="1094521"/>
                </a:lnTo>
                <a:lnTo>
                  <a:pt x="53399" y="1117623"/>
                </a:lnTo>
                <a:lnTo>
                  <a:pt x="41556" y="1136797"/>
                </a:lnTo>
                <a:lnTo>
                  <a:pt x="23724" y="1149886"/>
                </a:lnTo>
                <a:lnTo>
                  <a:pt x="1465" y="1154729"/>
                </a:lnTo>
                <a:lnTo>
                  <a:pt x="56123" y="1154729"/>
                </a:lnTo>
                <a:lnTo>
                  <a:pt x="80367" y="1150092"/>
                </a:lnTo>
                <a:lnTo>
                  <a:pt x="99604" y="1137347"/>
                </a:lnTo>
                <a:lnTo>
                  <a:pt x="112283" y="1118241"/>
                </a:lnTo>
                <a:lnTo>
                  <a:pt x="116855" y="1094521"/>
                </a:lnTo>
                <a:lnTo>
                  <a:pt x="116855" y="61778"/>
                </a:lnTo>
                <a:lnTo>
                  <a:pt x="112063" y="37150"/>
                </a:lnTo>
                <a:lnTo>
                  <a:pt x="99015" y="17577"/>
                </a:lnTo>
                <a:lnTo>
                  <a:pt x="79704" y="4661"/>
                </a:lnTo>
                <a:lnTo>
                  <a:pt x="561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7136231" y="8786748"/>
            <a:ext cx="1355090" cy="890905"/>
          </a:xfrm>
          <a:custGeom>
            <a:avLst/>
            <a:gdLst/>
            <a:ahLst/>
            <a:cxnLst/>
            <a:rect l="l" t="t" r="r" b="b"/>
            <a:pathLst>
              <a:path w="1355090" h="890904">
                <a:moveTo>
                  <a:pt x="681131" y="0"/>
                </a:moveTo>
                <a:lnTo>
                  <a:pt x="673382" y="0"/>
                </a:lnTo>
                <a:lnTo>
                  <a:pt x="625872" y="1850"/>
                </a:lnTo>
                <a:lnTo>
                  <a:pt x="579288" y="6918"/>
                </a:lnTo>
                <a:lnTo>
                  <a:pt x="533735" y="15097"/>
                </a:lnTo>
                <a:lnTo>
                  <a:pt x="489317" y="26278"/>
                </a:lnTo>
                <a:lnTo>
                  <a:pt x="446139" y="40354"/>
                </a:lnTo>
                <a:lnTo>
                  <a:pt x="404305" y="57216"/>
                </a:lnTo>
                <a:lnTo>
                  <a:pt x="363920" y="76755"/>
                </a:lnTo>
                <a:lnTo>
                  <a:pt x="325087" y="98865"/>
                </a:lnTo>
                <a:lnTo>
                  <a:pt x="287912" y="123437"/>
                </a:lnTo>
                <a:lnTo>
                  <a:pt x="252499" y="150363"/>
                </a:lnTo>
                <a:lnTo>
                  <a:pt x="218953" y="179534"/>
                </a:lnTo>
                <a:lnTo>
                  <a:pt x="187377" y="210843"/>
                </a:lnTo>
                <a:lnTo>
                  <a:pt x="157877" y="244182"/>
                </a:lnTo>
                <a:lnTo>
                  <a:pt x="130557" y="279442"/>
                </a:lnTo>
                <a:lnTo>
                  <a:pt x="105520" y="316516"/>
                </a:lnTo>
                <a:lnTo>
                  <a:pt x="82873" y="355295"/>
                </a:lnTo>
                <a:lnTo>
                  <a:pt x="62719" y="395672"/>
                </a:lnTo>
                <a:lnTo>
                  <a:pt x="45162" y="437538"/>
                </a:lnTo>
                <a:lnTo>
                  <a:pt x="30307" y="480785"/>
                </a:lnTo>
                <a:lnTo>
                  <a:pt x="18259" y="525305"/>
                </a:lnTo>
                <a:lnTo>
                  <a:pt x="9123" y="570991"/>
                </a:lnTo>
                <a:lnTo>
                  <a:pt x="3001" y="617733"/>
                </a:lnTo>
                <a:lnTo>
                  <a:pt x="0" y="665424"/>
                </a:lnTo>
                <a:lnTo>
                  <a:pt x="7317" y="711457"/>
                </a:lnTo>
                <a:lnTo>
                  <a:pt x="22867" y="754055"/>
                </a:lnTo>
                <a:lnTo>
                  <a:pt x="45762" y="792386"/>
                </a:lnTo>
                <a:lnTo>
                  <a:pt x="75115" y="825616"/>
                </a:lnTo>
                <a:lnTo>
                  <a:pt x="110039" y="852911"/>
                </a:lnTo>
                <a:lnTo>
                  <a:pt x="149646" y="873440"/>
                </a:lnTo>
                <a:lnTo>
                  <a:pt x="193051" y="886368"/>
                </a:lnTo>
                <a:lnTo>
                  <a:pt x="239364" y="890862"/>
                </a:lnTo>
                <a:lnTo>
                  <a:pt x="1116615" y="890862"/>
                </a:lnTo>
                <a:lnTo>
                  <a:pt x="1162960" y="886305"/>
                </a:lnTo>
                <a:lnTo>
                  <a:pt x="1206368" y="873209"/>
                </a:lnTo>
                <a:lnTo>
                  <a:pt x="1245936" y="852442"/>
                </a:lnTo>
                <a:lnTo>
                  <a:pt x="1280759" y="824870"/>
                </a:lnTo>
                <a:lnTo>
                  <a:pt x="1309932" y="791358"/>
                </a:lnTo>
                <a:lnTo>
                  <a:pt x="1332552" y="752774"/>
                </a:lnTo>
                <a:lnTo>
                  <a:pt x="1347714" y="709984"/>
                </a:lnTo>
                <a:lnTo>
                  <a:pt x="1354513" y="663854"/>
                </a:lnTo>
                <a:lnTo>
                  <a:pt x="1351670" y="616350"/>
                </a:lnTo>
                <a:lnTo>
                  <a:pt x="1345646" y="569763"/>
                </a:lnTo>
                <a:lnTo>
                  <a:pt x="1336552" y="524203"/>
                </a:lnTo>
                <a:lnTo>
                  <a:pt x="1324500" y="479782"/>
                </a:lnTo>
                <a:lnTo>
                  <a:pt x="1309599" y="436611"/>
                </a:lnTo>
                <a:lnTo>
                  <a:pt x="1291963" y="394801"/>
                </a:lnTo>
                <a:lnTo>
                  <a:pt x="1271701" y="354463"/>
                </a:lnTo>
                <a:lnTo>
                  <a:pt x="1248924" y="315709"/>
                </a:lnTo>
                <a:lnTo>
                  <a:pt x="1223745" y="278649"/>
                </a:lnTo>
                <a:lnTo>
                  <a:pt x="1196273" y="243395"/>
                </a:lnTo>
                <a:lnTo>
                  <a:pt x="1166621" y="210058"/>
                </a:lnTo>
                <a:lnTo>
                  <a:pt x="1134899" y="178749"/>
                </a:lnTo>
                <a:lnTo>
                  <a:pt x="1101218" y="149579"/>
                </a:lnTo>
                <a:lnTo>
                  <a:pt x="1065690" y="122660"/>
                </a:lnTo>
                <a:lnTo>
                  <a:pt x="1028425" y="98102"/>
                </a:lnTo>
                <a:lnTo>
                  <a:pt x="989535" y="76017"/>
                </a:lnTo>
                <a:lnTo>
                  <a:pt x="949131" y="56516"/>
                </a:lnTo>
                <a:lnTo>
                  <a:pt x="907323" y="39710"/>
                </a:lnTo>
                <a:lnTo>
                  <a:pt x="864224" y="25711"/>
                </a:lnTo>
                <a:lnTo>
                  <a:pt x="819944" y="14629"/>
                </a:lnTo>
                <a:lnTo>
                  <a:pt x="774595" y="6576"/>
                </a:lnTo>
                <a:lnTo>
                  <a:pt x="728286" y="1662"/>
                </a:lnTo>
                <a:lnTo>
                  <a:pt x="681131" y="0"/>
                </a:lnTo>
                <a:close/>
              </a:path>
            </a:pathLst>
          </a:custGeom>
          <a:solidFill>
            <a:srgbClr val="F587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7730559" y="8786748"/>
            <a:ext cx="760730" cy="890905"/>
          </a:xfrm>
          <a:custGeom>
            <a:avLst/>
            <a:gdLst/>
            <a:ahLst/>
            <a:cxnLst/>
            <a:rect l="l" t="t" r="r" b="b"/>
            <a:pathLst>
              <a:path w="760730" h="890904">
                <a:moveTo>
                  <a:pt x="87850" y="0"/>
                </a:moveTo>
                <a:lnTo>
                  <a:pt x="80206" y="0"/>
                </a:lnTo>
                <a:lnTo>
                  <a:pt x="60268" y="523"/>
                </a:lnTo>
                <a:lnTo>
                  <a:pt x="40064" y="1910"/>
                </a:lnTo>
                <a:lnTo>
                  <a:pt x="19879" y="3887"/>
                </a:lnTo>
                <a:lnTo>
                  <a:pt x="0" y="6177"/>
                </a:lnTo>
                <a:lnTo>
                  <a:pt x="46198" y="13306"/>
                </a:lnTo>
                <a:lnTo>
                  <a:pt x="91316" y="23575"/>
                </a:lnTo>
                <a:lnTo>
                  <a:pt x="135242" y="36872"/>
                </a:lnTo>
                <a:lnTo>
                  <a:pt x="177860" y="53081"/>
                </a:lnTo>
                <a:lnTo>
                  <a:pt x="219057" y="72090"/>
                </a:lnTo>
                <a:lnTo>
                  <a:pt x="258719" y="93784"/>
                </a:lnTo>
                <a:lnTo>
                  <a:pt x="296733" y="118049"/>
                </a:lnTo>
                <a:lnTo>
                  <a:pt x="332984" y="144771"/>
                </a:lnTo>
                <a:lnTo>
                  <a:pt x="367360" y="173836"/>
                </a:lnTo>
                <a:lnTo>
                  <a:pt x="399746" y="205129"/>
                </a:lnTo>
                <a:lnTo>
                  <a:pt x="430028" y="238538"/>
                </a:lnTo>
                <a:lnTo>
                  <a:pt x="458093" y="273947"/>
                </a:lnTo>
                <a:lnTo>
                  <a:pt x="483827" y="311244"/>
                </a:lnTo>
                <a:lnTo>
                  <a:pt x="507116" y="350313"/>
                </a:lnTo>
                <a:lnTo>
                  <a:pt x="527847" y="391040"/>
                </a:lnTo>
                <a:lnTo>
                  <a:pt x="545905" y="433313"/>
                </a:lnTo>
                <a:lnTo>
                  <a:pt x="561177" y="477016"/>
                </a:lnTo>
                <a:lnTo>
                  <a:pt x="573549" y="522035"/>
                </a:lnTo>
                <a:lnTo>
                  <a:pt x="582907" y="568258"/>
                </a:lnTo>
                <a:lnTo>
                  <a:pt x="589138" y="615568"/>
                </a:lnTo>
                <a:lnTo>
                  <a:pt x="592128" y="663854"/>
                </a:lnTo>
                <a:lnTo>
                  <a:pt x="584887" y="709984"/>
                </a:lnTo>
                <a:lnTo>
                  <a:pt x="569540" y="752774"/>
                </a:lnTo>
                <a:lnTo>
                  <a:pt x="546934" y="791358"/>
                </a:lnTo>
                <a:lnTo>
                  <a:pt x="517916" y="824870"/>
                </a:lnTo>
                <a:lnTo>
                  <a:pt x="483331" y="852442"/>
                </a:lnTo>
                <a:lnTo>
                  <a:pt x="444027" y="873209"/>
                </a:lnTo>
                <a:lnTo>
                  <a:pt x="400851" y="886305"/>
                </a:lnTo>
                <a:lnTo>
                  <a:pt x="354648" y="890862"/>
                </a:lnTo>
                <a:lnTo>
                  <a:pt x="522706" y="890862"/>
                </a:lnTo>
                <a:lnTo>
                  <a:pt x="568973" y="886305"/>
                </a:lnTo>
                <a:lnTo>
                  <a:pt x="612306" y="873209"/>
                </a:lnTo>
                <a:lnTo>
                  <a:pt x="651803" y="852442"/>
                </a:lnTo>
                <a:lnTo>
                  <a:pt x="686562" y="824870"/>
                </a:lnTo>
                <a:lnTo>
                  <a:pt x="715682" y="791358"/>
                </a:lnTo>
                <a:lnTo>
                  <a:pt x="738261" y="752774"/>
                </a:lnTo>
                <a:lnTo>
                  <a:pt x="753396" y="709984"/>
                </a:lnTo>
                <a:lnTo>
                  <a:pt x="760186" y="663854"/>
                </a:lnTo>
                <a:lnTo>
                  <a:pt x="757358" y="616350"/>
                </a:lnTo>
                <a:lnTo>
                  <a:pt x="751353" y="569763"/>
                </a:lnTo>
                <a:lnTo>
                  <a:pt x="742281" y="524203"/>
                </a:lnTo>
                <a:lnTo>
                  <a:pt x="730254" y="479782"/>
                </a:lnTo>
                <a:lnTo>
                  <a:pt x="715383" y="436611"/>
                </a:lnTo>
                <a:lnTo>
                  <a:pt x="697778" y="394801"/>
                </a:lnTo>
                <a:lnTo>
                  <a:pt x="677550" y="354463"/>
                </a:lnTo>
                <a:lnTo>
                  <a:pt x="654811" y="315709"/>
                </a:lnTo>
                <a:lnTo>
                  <a:pt x="629672" y="278649"/>
                </a:lnTo>
                <a:lnTo>
                  <a:pt x="602243" y="243395"/>
                </a:lnTo>
                <a:lnTo>
                  <a:pt x="572636" y="210058"/>
                </a:lnTo>
                <a:lnTo>
                  <a:pt x="540962" y="178749"/>
                </a:lnTo>
                <a:lnTo>
                  <a:pt x="507331" y="149579"/>
                </a:lnTo>
                <a:lnTo>
                  <a:pt x="471855" y="122660"/>
                </a:lnTo>
                <a:lnTo>
                  <a:pt x="434645" y="98102"/>
                </a:lnTo>
                <a:lnTo>
                  <a:pt x="395811" y="76017"/>
                </a:lnTo>
                <a:lnTo>
                  <a:pt x="355466" y="56516"/>
                </a:lnTo>
                <a:lnTo>
                  <a:pt x="313719" y="39710"/>
                </a:lnTo>
                <a:lnTo>
                  <a:pt x="270681" y="25711"/>
                </a:lnTo>
                <a:lnTo>
                  <a:pt x="226465" y="14629"/>
                </a:lnTo>
                <a:lnTo>
                  <a:pt x="181180" y="6576"/>
                </a:lnTo>
                <a:lnTo>
                  <a:pt x="134938" y="1662"/>
                </a:lnTo>
                <a:lnTo>
                  <a:pt x="878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7412664" y="9115952"/>
            <a:ext cx="803275" cy="78105"/>
          </a:xfrm>
          <a:custGeom>
            <a:avLst/>
            <a:gdLst/>
            <a:ahLst/>
            <a:cxnLst/>
            <a:rect l="l" t="t" r="r" b="b"/>
            <a:pathLst>
              <a:path w="803275" h="78104">
                <a:moveTo>
                  <a:pt x="764269" y="0"/>
                </a:moveTo>
                <a:lnTo>
                  <a:pt x="38637" y="1570"/>
                </a:lnTo>
                <a:lnTo>
                  <a:pt x="2989" y="24099"/>
                </a:lnTo>
                <a:lnTo>
                  <a:pt x="0" y="38218"/>
                </a:lnTo>
                <a:lnTo>
                  <a:pt x="2989" y="53430"/>
                </a:lnTo>
                <a:lnTo>
                  <a:pt x="11190" y="66071"/>
                </a:lnTo>
                <a:lnTo>
                  <a:pt x="23456" y="74706"/>
                </a:lnTo>
                <a:lnTo>
                  <a:pt x="38637" y="77903"/>
                </a:lnTo>
                <a:lnTo>
                  <a:pt x="764269" y="77903"/>
                </a:lnTo>
                <a:lnTo>
                  <a:pt x="779451" y="74706"/>
                </a:lnTo>
                <a:lnTo>
                  <a:pt x="791716" y="66071"/>
                </a:lnTo>
                <a:lnTo>
                  <a:pt x="799918" y="53430"/>
                </a:lnTo>
                <a:lnTo>
                  <a:pt x="802907" y="38218"/>
                </a:lnTo>
                <a:lnTo>
                  <a:pt x="799918" y="23191"/>
                </a:lnTo>
                <a:lnTo>
                  <a:pt x="791716" y="11059"/>
                </a:lnTo>
                <a:lnTo>
                  <a:pt x="779451" y="2953"/>
                </a:lnTo>
                <a:lnTo>
                  <a:pt x="764269" y="0"/>
                </a:lnTo>
                <a:close/>
              </a:path>
            </a:pathLst>
          </a:custGeom>
          <a:solidFill>
            <a:srgbClr val="E67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7580171" y="7994730"/>
            <a:ext cx="467995" cy="475615"/>
          </a:xfrm>
          <a:custGeom>
            <a:avLst/>
            <a:gdLst/>
            <a:ahLst/>
            <a:cxnLst/>
            <a:rect l="l" t="t" r="r" b="b"/>
            <a:pathLst>
              <a:path w="467994" h="475615">
                <a:moveTo>
                  <a:pt x="232545" y="0"/>
                </a:moveTo>
                <a:lnTo>
                  <a:pt x="180125" y="21988"/>
                </a:lnTo>
                <a:lnTo>
                  <a:pt x="19711" y="185439"/>
                </a:lnTo>
                <a:lnTo>
                  <a:pt x="0" y="238081"/>
                </a:lnTo>
                <a:lnTo>
                  <a:pt x="4927" y="266336"/>
                </a:lnTo>
                <a:lnTo>
                  <a:pt x="19711" y="291823"/>
                </a:lnTo>
                <a:lnTo>
                  <a:pt x="180125" y="452237"/>
                </a:lnTo>
                <a:lnTo>
                  <a:pt x="204970" y="469612"/>
                </a:lnTo>
                <a:lnTo>
                  <a:pt x="233134" y="475404"/>
                </a:lnTo>
                <a:lnTo>
                  <a:pt x="261022" y="469612"/>
                </a:lnTo>
                <a:lnTo>
                  <a:pt x="285043" y="452237"/>
                </a:lnTo>
                <a:lnTo>
                  <a:pt x="387750" y="350460"/>
                </a:lnTo>
                <a:lnTo>
                  <a:pt x="169340" y="350460"/>
                </a:lnTo>
                <a:lnTo>
                  <a:pt x="160512" y="348803"/>
                </a:lnTo>
                <a:lnTo>
                  <a:pt x="153136" y="344112"/>
                </a:lnTo>
                <a:lnTo>
                  <a:pt x="148077" y="336810"/>
                </a:lnTo>
                <a:lnTo>
                  <a:pt x="146199" y="327319"/>
                </a:lnTo>
                <a:lnTo>
                  <a:pt x="146199" y="148477"/>
                </a:lnTo>
                <a:lnTo>
                  <a:pt x="148077" y="138986"/>
                </a:lnTo>
                <a:lnTo>
                  <a:pt x="153136" y="131684"/>
                </a:lnTo>
                <a:lnTo>
                  <a:pt x="160512" y="126993"/>
                </a:lnTo>
                <a:lnTo>
                  <a:pt x="169340" y="125336"/>
                </a:lnTo>
                <a:lnTo>
                  <a:pt x="387398" y="125336"/>
                </a:lnTo>
                <a:lnTo>
                  <a:pt x="285043" y="21988"/>
                </a:lnTo>
                <a:lnTo>
                  <a:pt x="260801" y="5497"/>
                </a:lnTo>
                <a:lnTo>
                  <a:pt x="232545" y="0"/>
                </a:lnTo>
                <a:close/>
              </a:path>
              <a:path w="467994" h="475615">
                <a:moveTo>
                  <a:pt x="295828" y="125336"/>
                </a:moveTo>
                <a:lnTo>
                  <a:pt x="169340" y="125336"/>
                </a:lnTo>
                <a:lnTo>
                  <a:pt x="178124" y="126969"/>
                </a:lnTo>
                <a:lnTo>
                  <a:pt x="185504" y="131488"/>
                </a:lnTo>
                <a:lnTo>
                  <a:pt x="190588" y="138323"/>
                </a:lnTo>
                <a:lnTo>
                  <a:pt x="192481" y="146906"/>
                </a:lnTo>
                <a:lnTo>
                  <a:pt x="192481" y="327319"/>
                </a:lnTo>
                <a:lnTo>
                  <a:pt x="190588" y="336810"/>
                </a:lnTo>
                <a:lnTo>
                  <a:pt x="185504" y="344112"/>
                </a:lnTo>
                <a:lnTo>
                  <a:pt x="178124" y="348803"/>
                </a:lnTo>
                <a:lnTo>
                  <a:pt x="169340" y="350460"/>
                </a:lnTo>
                <a:lnTo>
                  <a:pt x="295828" y="350460"/>
                </a:lnTo>
                <a:lnTo>
                  <a:pt x="287000" y="348803"/>
                </a:lnTo>
                <a:lnTo>
                  <a:pt x="279624" y="344112"/>
                </a:lnTo>
                <a:lnTo>
                  <a:pt x="274566" y="336810"/>
                </a:lnTo>
                <a:lnTo>
                  <a:pt x="272688" y="327319"/>
                </a:lnTo>
                <a:lnTo>
                  <a:pt x="272688" y="146906"/>
                </a:lnTo>
                <a:lnTo>
                  <a:pt x="274566" y="138323"/>
                </a:lnTo>
                <a:lnTo>
                  <a:pt x="279624" y="131488"/>
                </a:lnTo>
                <a:lnTo>
                  <a:pt x="287000" y="126969"/>
                </a:lnTo>
                <a:lnTo>
                  <a:pt x="295828" y="125336"/>
                </a:lnTo>
                <a:close/>
              </a:path>
              <a:path w="467994" h="475615">
                <a:moveTo>
                  <a:pt x="387398" y="125336"/>
                </a:moveTo>
                <a:lnTo>
                  <a:pt x="295828" y="125336"/>
                </a:lnTo>
                <a:lnTo>
                  <a:pt x="305275" y="126969"/>
                </a:lnTo>
                <a:lnTo>
                  <a:pt x="312582" y="131488"/>
                </a:lnTo>
                <a:lnTo>
                  <a:pt x="317297" y="138323"/>
                </a:lnTo>
                <a:lnTo>
                  <a:pt x="318969" y="146906"/>
                </a:lnTo>
                <a:lnTo>
                  <a:pt x="318969" y="327319"/>
                </a:lnTo>
                <a:lnTo>
                  <a:pt x="317297" y="336810"/>
                </a:lnTo>
                <a:lnTo>
                  <a:pt x="312582" y="344112"/>
                </a:lnTo>
                <a:lnTo>
                  <a:pt x="305275" y="348803"/>
                </a:lnTo>
                <a:lnTo>
                  <a:pt x="295828" y="350460"/>
                </a:lnTo>
                <a:lnTo>
                  <a:pt x="387750" y="350460"/>
                </a:lnTo>
                <a:lnTo>
                  <a:pt x="446923" y="291823"/>
                </a:lnTo>
                <a:lnTo>
                  <a:pt x="462590" y="266336"/>
                </a:lnTo>
                <a:lnTo>
                  <a:pt x="467812" y="238081"/>
                </a:lnTo>
                <a:lnTo>
                  <a:pt x="462590" y="210101"/>
                </a:lnTo>
                <a:lnTo>
                  <a:pt x="446923" y="185439"/>
                </a:lnTo>
                <a:lnTo>
                  <a:pt x="387398" y="125336"/>
                </a:lnTo>
                <a:close/>
              </a:path>
            </a:pathLst>
          </a:custGeom>
          <a:solidFill>
            <a:srgbClr val="5433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6800794" y="1418286"/>
            <a:ext cx="2113546" cy="28488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1269604" y="9369766"/>
            <a:ext cx="2428875" cy="482600"/>
          </a:xfrm>
          <a:custGeom>
            <a:avLst/>
            <a:gdLst/>
            <a:ahLst/>
            <a:cxnLst/>
            <a:rect l="l" t="t" r="r" b="b"/>
            <a:pathLst>
              <a:path w="2428875" h="482600">
                <a:moveTo>
                  <a:pt x="3141" y="0"/>
                </a:moveTo>
                <a:lnTo>
                  <a:pt x="22653" y="78928"/>
                </a:lnTo>
                <a:lnTo>
                  <a:pt x="28917" y="126535"/>
                </a:lnTo>
                <a:lnTo>
                  <a:pt x="32737" y="178584"/>
                </a:lnTo>
                <a:lnTo>
                  <a:pt x="34030" y="234338"/>
                </a:lnTo>
                <a:lnTo>
                  <a:pt x="31818" y="288709"/>
                </a:lnTo>
                <a:lnTo>
                  <a:pt x="27163" y="340131"/>
                </a:lnTo>
                <a:lnTo>
                  <a:pt x="20211" y="387486"/>
                </a:lnTo>
                <a:lnTo>
                  <a:pt x="11108" y="429659"/>
                </a:lnTo>
                <a:lnTo>
                  <a:pt x="0" y="465535"/>
                </a:lnTo>
                <a:lnTo>
                  <a:pt x="2196896" y="482498"/>
                </a:lnTo>
                <a:lnTo>
                  <a:pt x="2243268" y="478390"/>
                </a:lnTo>
                <a:lnTo>
                  <a:pt x="2286630" y="465479"/>
                </a:lnTo>
                <a:lnTo>
                  <a:pt x="2326004" y="444652"/>
                </a:lnTo>
                <a:lnTo>
                  <a:pt x="2360412" y="416793"/>
                </a:lnTo>
                <a:lnTo>
                  <a:pt x="2388876" y="382789"/>
                </a:lnTo>
                <a:lnTo>
                  <a:pt x="2410419" y="343526"/>
                </a:lnTo>
                <a:lnTo>
                  <a:pt x="2424061" y="299890"/>
                </a:lnTo>
                <a:lnTo>
                  <a:pt x="2428826" y="252767"/>
                </a:lnTo>
                <a:lnTo>
                  <a:pt x="2424707" y="206025"/>
                </a:lnTo>
                <a:lnTo>
                  <a:pt x="2411778" y="162393"/>
                </a:lnTo>
                <a:lnTo>
                  <a:pt x="2390947" y="122810"/>
                </a:lnTo>
                <a:lnTo>
                  <a:pt x="2363121" y="88217"/>
                </a:lnTo>
                <a:lnTo>
                  <a:pt x="2329210" y="59552"/>
                </a:lnTo>
                <a:lnTo>
                  <a:pt x="2290120" y="37757"/>
                </a:lnTo>
                <a:lnTo>
                  <a:pt x="2246759" y="23770"/>
                </a:lnTo>
                <a:lnTo>
                  <a:pt x="2200037" y="18533"/>
                </a:lnTo>
                <a:lnTo>
                  <a:pt x="3141" y="0"/>
                </a:lnTo>
                <a:close/>
              </a:path>
            </a:pathLst>
          </a:custGeom>
          <a:solidFill>
            <a:srgbClr val="EBD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1273373" y="9369766"/>
            <a:ext cx="2425065" cy="482600"/>
          </a:xfrm>
          <a:custGeom>
            <a:avLst/>
            <a:gdLst/>
            <a:ahLst/>
            <a:cxnLst/>
            <a:rect l="l" t="t" r="r" b="b"/>
            <a:pathLst>
              <a:path w="2425065" h="482600">
                <a:moveTo>
                  <a:pt x="0" y="0"/>
                </a:moveTo>
                <a:lnTo>
                  <a:pt x="8671" y="26486"/>
                </a:lnTo>
                <a:lnTo>
                  <a:pt x="16046" y="57027"/>
                </a:lnTo>
                <a:lnTo>
                  <a:pt x="21969" y="91042"/>
                </a:lnTo>
                <a:lnTo>
                  <a:pt x="26281" y="127954"/>
                </a:lnTo>
                <a:lnTo>
                  <a:pt x="1955228" y="144917"/>
                </a:lnTo>
                <a:lnTo>
                  <a:pt x="2000976" y="149738"/>
                </a:lnTo>
                <a:lnTo>
                  <a:pt x="2043725" y="163538"/>
                </a:lnTo>
                <a:lnTo>
                  <a:pt x="2082495" y="185325"/>
                </a:lnTo>
                <a:lnTo>
                  <a:pt x="2116309" y="214103"/>
                </a:lnTo>
                <a:lnTo>
                  <a:pt x="2144190" y="248879"/>
                </a:lnTo>
                <a:lnTo>
                  <a:pt x="2165158" y="288659"/>
                </a:lnTo>
                <a:lnTo>
                  <a:pt x="2178236" y="332449"/>
                </a:lnTo>
                <a:lnTo>
                  <a:pt x="2182446" y="379255"/>
                </a:lnTo>
                <a:lnTo>
                  <a:pt x="2180748" y="406651"/>
                </a:lnTo>
                <a:lnTo>
                  <a:pt x="2175849" y="433193"/>
                </a:lnTo>
                <a:lnTo>
                  <a:pt x="2168045" y="458577"/>
                </a:lnTo>
                <a:lnTo>
                  <a:pt x="2157630" y="482498"/>
                </a:lnTo>
                <a:lnTo>
                  <a:pt x="2193231" y="482498"/>
                </a:lnTo>
                <a:lnTo>
                  <a:pt x="2239568" y="478390"/>
                </a:lnTo>
                <a:lnTo>
                  <a:pt x="2282904" y="465479"/>
                </a:lnTo>
                <a:lnTo>
                  <a:pt x="2322260" y="444652"/>
                </a:lnTo>
                <a:lnTo>
                  <a:pt x="2356655" y="416793"/>
                </a:lnTo>
                <a:lnTo>
                  <a:pt x="2385112" y="382789"/>
                </a:lnTo>
                <a:lnTo>
                  <a:pt x="2406651" y="343526"/>
                </a:lnTo>
                <a:lnTo>
                  <a:pt x="2420292" y="299890"/>
                </a:lnTo>
                <a:lnTo>
                  <a:pt x="2425057" y="252767"/>
                </a:lnTo>
                <a:lnTo>
                  <a:pt x="2420942" y="206025"/>
                </a:lnTo>
                <a:lnTo>
                  <a:pt x="2408023" y="162393"/>
                </a:lnTo>
                <a:lnTo>
                  <a:pt x="2387205" y="122810"/>
                </a:lnTo>
                <a:lnTo>
                  <a:pt x="2359391" y="88217"/>
                </a:lnTo>
                <a:lnTo>
                  <a:pt x="2325486" y="59552"/>
                </a:lnTo>
                <a:lnTo>
                  <a:pt x="2286394" y="37757"/>
                </a:lnTo>
                <a:lnTo>
                  <a:pt x="2243020" y="23770"/>
                </a:lnTo>
                <a:lnTo>
                  <a:pt x="2196268" y="1853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1116310" y="9323276"/>
            <a:ext cx="2626360" cy="577215"/>
          </a:xfrm>
          <a:custGeom>
            <a:avLst/>
            <a:gdLst/>
            <a:ahLst/>
            <a:cxnLst/>
            <a:rect l="l" t="t" r="r" b="b"/>
            <a:pathLst>
              <a:path w="2626359" h="577215">
                <a:moveTo>
                  <a:pt x="44815" y="467210"/>
                </a:moveTo>
                <a:lnTo>
                  <a:pt x="26725" y="470515"/>
                </a:lnTo>
                <a:lnTo>
                  <a:pt x="12551" y="479749"/>
                </a:lnTo>
                <a:lnTo>
                  <a:pt x="3306" y="493892"/>
                </a:lnTo>
                <a:lnTo>
                  <a:pt x="0" y="511921"/>
                </a:lnTo>
                <a:lnTo>
                  <a:pt x="2643" y="529103"/>
                </a:lnTo>
                <a:lnTo>
                  <a:pt x="11962" y="542810"/>
                </a:lnTo>
                <a:lnTo>
                  <a:pt x="26504" y="551884"/>
                </a:lnTo>
                <a:lnTo>
                  <a:pt x="44815" y="555166"/>
                </a:lnTo>
                <a:lnTo>
                  <a:pt x="2349457" y="576736"/>
                </a:lnTo>
                <a:lnTo>
                  <a:pt x="2398232" y="572403"/>
                </a:lnTo>
                <a:lnTo>
                  <a:pt x="2444128" y="559895"/>
                </a:lnTo>
                <a:lnTo>
                  <a:pt x="2486447" y="539948"/>
                </a:lnTo>
                <a:lnTo>
                  <a:pt x="2524490" y="513300"/>
                </a:lnTo>
                <a:lnTo>
                  <a:pt x="2552431" y="485744"/>
                </a:lnTo>
                <a:lnTo>
                  <a:pt x="2349457" y="485744"/>
                </a:lnTo>
                <a:lnTo>
                  <a:pt x="44815" y="467210"/>
                </a:lnTo>
                <a:close/>
              </a:path>
              <a:path w="2626359" h="577215">
                <a:moveTo>
                  <a:pt x="49422" y="0"/>
                </a:moveTo>
                <a:lnTo>
                  <a:pt x="31766" y="3756"/>
                </a:lnTo>
                <a:lnTo>
                  <a:pt x="17015" y="13873"/>
                </a:lnTo>
                <a:lnTo>
                  <a:pt x="6897" y="28624"/>
                </a:lnTo>
                <a:lnTo>
                  <a:pt x="3141" y="46281"/>
                </a:lnTo>
                <a:lnTo>
                  <a:pt x="6653" y="63029"/>
                </a:lnTo>
                <a:lnTo>
                  <a:pt x="16242" y="77314"/>
                </a:lnTo>
                <a:lnTo>
                  <a:pt x="30485" y="87260"/>
                </a:lnTo>
                <a:lnTo>
                  <a:pt x="47956" y="90991"/>
                </a:lnTo>
                <a:lnTo>
                  <a:pt x="2347886" y="109525"/>
                </a:lnTo>
                <a:lnTo>
                  <a:pt x="2397165" y="116439"/>
                </a:lnTo>
                <a:lnTo>
                  <a:pt x="2441814" y="134713"/>
                </a:lnTo>
                <a:lnTo>
                  <a:pt x="2480029" y="162848"/>
                </a:lnTo>
                <a:lnTo>
                  <a:pt x="2510006" y="199342"/>
                </a:lnTo>
                <a:lnTo>
                  <a:pt x="2529944" y="242694"/>
                </a:lnTo>
                <a:lnTo>
                  <a:pt x="2538037" y="291404"/>
                </a:lnTo>
                <a:lnTo>
                  <a:pt x="2534059" y="336161"/>
                </a:lnTo>
                <a:lnTo>
                  <a:pt x="2520350" y="377143"/>
                </a:lnTo>
                <a:lnTo>
                  <a:pt x="2498158" y="413216"/>
                </a:lnTo>
                <a:lnTo>
                  <a:pt x="2468727" y="443246"/>
                </a:lnTo>
                <a:lnTo>
                  <a:pt x="2433303" y="466100"/>
                </a:lnTo>
                <a:lnTo>
                  <a:pt x="2393131" y="480644"/>
                </a:lnTo>
                <a:lnTo>
                  <a:pt x="2349457" y="485744"/>
                </a:lnTo>
                <a:lnTo>
                  <a:pt x="2552431" y="485744"/>
                </a:lnTo>
                <a:lnTo>
                  <a:pt x="2584951" y="442848"/>
                </a:lnTo>
                <a:lnTo>
                  <a:pt x="2605971" y="400517"/>
                </a:lnTo>
                <a:lnTo>
                  <a:pt x="2619920" y="354433"/>
                </a:lnTo>
                <a:lnTo>
                  <a:pt x="2626098" y="305331"/>
                </a:lnTo>
                <a:lnTo>
                  <a:pt x="2623201" y="259550"/>
                </a:lnTo>
                <a:lnTo>
                  <a:pt x="2613056" y="216030"/>
                </a:lnTo>
                <a:lnTo>
                  <a:pt x="2596302" y="175374"/>
                </a:lnTo>
                <a:lnTo>
                  <a:pt x="2573582" y="138183"/>
                </a:lnTo>
                <a:lnTo>
                  <a:pt x="2545537" y="105062"/>
                </a:lnTo>
                <a:lnTo>
                  <a:pt x="2512808" y="76611"/>
                </a:lnTo>
                <a:lnTo>
                  <a:pt x="2476038" y="53434"/>
                </a:lnTo>
                <a:lnTo>
                  <a:pt x="2435866" y="36133"/>
                </a:lnTo>
                <a:lnTo>
                  <a:pt x="2392935" y="25311"/>
                </a:lnTo>
                <a:lnTo>
                  <a:pt x="2347886" y="21570"/>
                </a:lnTo>
                <a:lnTo>
                  <a:pt x="49422" y="0"/>
                </a:lnTo>
                <a:close/>
              </a:path>
            </a:pathLst>
          </a:custGeom>
          <a:solidFill>
            <a:srgbClr val="6F46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2382868" y="9585886"/>
            <a:ext cx="131933" cy="1507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1922987" y="8820673"/>
            <a:ext cx="1972945" cy="481330"/>
          </a:xfrm>
          <a:custGeom>
            <a:avLst/>
            <a:gdLst/>
            <a:ahLst/>
            <a:cxnLst/>
            <a:rect l="l" t="t" r="r" b="b"/>
            <a:pathLst>
              <a:path w="1972944" h="481329">
                <a:moveTo>
                  <a:pt x="3036" y="0"/>
                </a:moveTo>
                <a:lnTo>
                  <a:pt x="14132" y="36514"/>
                </a:lnTo>
                <a:lnTo>
                  <a:pt x="23147" y="78965"/>
                </a:lnTo>
                <a:lnTo>
                  <a:pt x="29860" y="126603"/>
                </a:lnTo>
                <a:lnTo>
                  <a:pt x="34050" y="178678"/>
                </a:lnTo>
                <a:lnTo>
                  <a:pt x="35496" y="234443"/>
                </a:lnTo>
                <a:lnTo>
                  <a:pt x="33171" y="288715"/>
                </a:lnTo>
                <a:lnTo>
                  <a:pt x="28158" y="339872"/>
                </a:lnTo>
                <a:lnTo>
                  <a:pt x="20757" y="387033"/>
                </a:lnTo>
                <a:lnTo>
                  <a:pt x="11270" y="429318"/>
                </a:lnTo>
                <a:lnTo>
                  <a:pt x="0" y="465849"/>
                </a:lnTo>
                <a:lnTo>
                  <a:pt x="1739423" y="481241"/>
                </a:lnTo>
                <a:lnTo>
                  <a:pt x="1786210" y="476554"/>
                </a:lnTo>
                <a:lnTo>
                  <a:pt x="1829767" y="463117"/>
                </a:lnTo>
                <a:lnTo>
                  <a:pt x="1869192" y="441871"/>
                </a:lnTo>
                <a:lnTo>
                  <a:pt x="1903580" y="413757"/>
                </a:lnTo>
                <a:lnTo>
                  <a:pt x="1932030" y="379713"/>
                </a:lnTo>
                <a:lnTo>
                  <a:pt x="1953638" y="340680"/>
                </a:lnTo>
                <a:lnTo>
                  <a:pt x="1967500" y="297597"/>
                </a:lnTo>
                <a:lnTo>
                  <a:pt x="1972714" y="251405"/>
                </a:lnTo>
                <a:lnTo>
                  <a:pt x="1968085" y="204076"/>
                </a:lnTo>
                <a:lnTo>
                  <a:pt x="1954801" y="159885"/>
                </a:lnTo>
                <a:lnTo>
                  <a:pt x="1933769" y="119809"/>
                </a:lnTo>
                <a:lnTo>
                  <a:pt x="1905897" y="84827"/>
                </a:lnTo>
                <a:lnTo>
                  <a:pt x="1872091" y="55916"/>
                </a:lnTo>
                <a:lnTo>
                  <a:pt x="1833257" y="34054"/>
                </a:lnTo>
                <a:lnTo>
                  <a:pt x="1790303" y="20220"/>
                </a:lnTo>
                <a:lnTo>
                  <a:pt x="1744135" y="15392"/>
                </a:lnTo>
                <a:lnTo>
                  <a:pt x="3036" y="0"/>
                </a:lnTo>
                <a:close/>
              </a:path>
            </a:pathLst>
          </a:custGeom>
          <a:solidFill>
            <a:srgbClr val="EBD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1925500" y="8820673"/>
            <a:ext cx="1970405" cy="481330"/>
          </a:xfrm>
          <a:custGeom>
            <a:avLst/>
            <a:gdLst/>
            <a:ahLst/>
            <a:cxnLst/>
            <a:rect l="l" t="t" r="r" b="b"/>
            <a:pathLst>
              <a:path w="1970405" h="481329">
                <a:moveTo>
                  <a:pt x="0" y="0"/>
                </a:moveTo>
                <a:lnTo>
                  <a:pt x="9358" y="28034"/>
                </a:lnTo>
                <a:lnTo>
                  <a:pt x="16831" y="58807"/>
                </a:lnTo>
                <a:lnTo>
                  <a:pt x="22852" y="92191"/>
                </a:lnTo>
                <a:lnTo>
                  <a:pt x="27852" y="128058"/>
                </a:lnTo>
                <a:lnTo>
                  <a:pt x="1497336" y="141880"/>
                </a:lnTo>
                <a:lnTo>
                  <a:pt x="1543603" y="147092"/>
                </a:lnTo>
                <a:lnTo>
                  <a:pt x="1586739" y="160960"/>
                </a:lnTo>
                <a:lnTo>
                  <a:pt x="1625785" y="182597"/>
                </a:lnTo>
                <a:lnTo>
                  <a:pt x="1659779" y="211119"/>
                </a:lnTo>
                <a:lnTo>
                  <a:pt x="1687760" y="245638"/>
                </a:lnTo>
                <a:lnTo>
                  <a:pt x="1708768" y="285269"/>
                </a:lnTo>
                <a:lnTo>
                  <a:pt x="1721842" y="329126"/>
                </a:lnTo>
                <a:lnTo>
                  <a:pt x="1726020" y="376323"/>
                </a:lnTo>
                <a:lnTo>
                  <a:pt x="1724314" y="403804"/>
                </a:lnTo>
                <a:lnTo>
                  <a:pt x="1719280" y="430549"/>
                </a:lnTo>
                <a:lnTo>
                  <a:pt x="1711045" y="456411"/>
                </a:lnTo>
                <a:lnTo>
                  <a:pt x="1699738" y="481241"/>
                </a:lnTo>
                <a:lnTo>
                  <a:pt x="1736910" y="481241"/>
                </a:lnTo>
                <a:lnTo>
                  <a:pt x="1783667" y="476554"/>
                </a:lnTo>
                <a:lnTo>
                  <a:pt x="1827210" y="463117"/>
                </a:lnTo>
                <a:lnTo>
                  <a:pt x="1866633" y="441871"/>
                </a:lnTo>
                <a:lnTo>
                  <a:pt x="1901028" y="413757"/>
                </a:lnTo>
                <a:lnTo>
                  <a:pt x="1929489" y="379713"/>
                </a:lnTo>
                <a:lnTo>
                  <a:pt x="1951110" y="340680"/>
                </a:lnTo>
                <a:lnTo>
                  <a:pt x="1964983" y="297597"/>
                </a:lnTo>
                <a:lnTo>
                  <a:pt x="1970201" y="251405"/>
                </a:lnTo>
                <a:lnTo>
                  <a:pt x="1965572" y="204076"/>
                </a:lnTo>
                <a:lnTo>
                  <a:pt x="1952286" y="159885"/>
                </a:lnTo>
                <a:lnTo>
                  <a:pt x="1931251" y="119809"/>
                </a:lnTo>
                <a:lnTo>
                  <a:pt x="1903371" y="84827"/>
                </a:lnTo>
                <a:lnTo>
                  <a:pt x="1869552" y="55916"/>
                </a:lnTo>
                <a:lnTo>
                  <a:pt x="1830700" y="34054"/>
                </a:lnTo>
                <a:lnTo>
                  <a:pt x="1787720" y="20220"/>
                </a:lnTo>
                <a:lnTo>
                  <a:pt x="1741517" y="153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1769693" y="8775439"/>
            <a:ext cx="2167890" cy="572135"/>
          </a:xfrm>
          <a:custGeom>
            <a:avLst/>
            <a:gdLst/>
            <a:ahLst/>
            <a:cxnLst/>
            <a:rect l="l" t="t" r="r" b="b"/>
            <a:pathLst>
              <a:path w="2167890" h="572134">
                <a:moveTo>
                  <a:pt x="46386" y="466687"/>
                </a:moveTo>
                <a:lnTo>
                  <a:pt x="28271" y="469992"/>
                </a:lnTo>
                <a:lnTo>
                  <a:pt x="13926" y="479226"/>
                </a:lnTo>
                <a:lnTo>
                  <a:pt x="4214" y="493368"/>
                </a:lnTo>
                <a:lnTo>
                  <a:pt x="0" y="511398"/>
                </a:lnTo>
                <a:lnTo>
                  <a:pt x="3551" y="528894"/>
                </a:lnTo>
                <a:lnTo>
                  <a:pt x="13337" y="543308"/>
                </a:lnTo>
                <a:lnTo>
                  <a:pt x="28050" y="553363"/>
                </a:lnTo>
                <a:lnTo>
                  <a:pt x="46386" y="557784"/>
                </a:lnTo>
                <a:lnTo>
                  <a:pt x="1892507" y="571710"/>
                </a:lnTo>
                <a:lnTo>
                  <a:pt x="1940883" y="567834"/>
                </a:lnTo>
                <a:lnTo>
                  <a:pt x="1986641" y="555653"/>
                </a:lnTo>
                <a:lnTo>
                  <a:pt x="2028993" y="535903"/>
                </a:lnTo>
                <a:lnTo>
                  <a:pt x="2067152" y="509323"/>
                </a:lnTo>
                <a:lnTo>
                  <a:pt x="2094816" y="482079"/>
                </a:lnTo>
                <a:lnTo>
                  <a:pt x="1892507" y="482079"/>
                </a:lnTo>
                <a:lnTo>
                  <a:pt x="46386" y="466687"/>
                </a:lnTo>
                <a:close/>
              </a:path>
              <a:path w="2167890" h="572134">
                <a:moveTo>
                  <a:pt x="47851" y="0"/>
                </a:moveTo>
                <a:lnTo>
                  <a:pt x="31332" y="3527"/>
                </a:lnTo>
                <a:lnTo>
                  <a:pt x="17551" y="13140"/>
                </a:lnTo>
                <a:lnTo>
                  <a:pt x="8110" y="27387"/>
                </a:lnTo>
                <a:lnTo>
                  <a:pt x="4607" y="44815"/>
                </a:lnTo>
                <a:lnTo>
                  <a:pt x="7889" y="61580"/>
                </a:lnTo>
                <a:lnTo>
                  <a:pt x="16962" y="75900"/>
                </a:lnTo>
                <a:lnTo>
                  <a:pt x="30669" y="85882"/>
                </a:lnTo>
                <a:lnTo>
                  <a:pt x="47851" y="89630"/>
                </a:lnTo>
                <a:lnTo>
                  <a:pt x="1892507" y="106593"/>
                </a:lnTo>
                <a:lnTo>
                  <a:pt x="1940353" y="113560"/>
                </a:lnTo>
                <a:lnTo>
                  <a:pt x="1983872" y="131859"/>
                </a:lnTo>
                <a:lnTo>
                  <a:pt x="2021299" y="159942"/>
                </a:lnTo>
                <a:lnTo>
                  <a:pt x="2050874" y="196263"/>
                </a:lnTo>
                <a:lnTo>
                  <a:pt x="2070832" y="239273"/>
                </a:lnTo>
                <a:lnTo>
                  <a:pt x="2079413" y="287425"/>
                </a:lnTo>
                <a:lnTo>
                  <a:pt x="2075477" y="332265"/>
                </a:lnTo>
                <a:lnTo>
                  <a:pt x="2061829" y="373318"/>
                </a:lnTo>
                <a:lnTo>
                  <a:pt x="2039742" y="409448"/>
                </a:lnTo>
                <a:lnTo>
                  <a:pt x="2010492" y="439524"/>
                </a:lnTo>
                <a:lnTo>
                  <a:pt x="1975352" y="462410"/>
                </a:lnTo>
                <a:lnTo>
                  <a:pt x="1935599" y="476973"/>
                </a:lnTo>
                <a:lnTo>
                  <a:pt x="1892507" y="482079"/>
                </a:lnTo>
                <a:lnTo>
                  <a:pt x="2094816" y="482079"/>
                </a:lnTo>
                <a:lnTo>
                  <a:pt x="2127738" y="438621"/>
                </a:lnTo>
                <a:lnTo>
                  <a:pt x="2148590" y="395975"/>
                </a:lnTo>
                <a:lnTo>
                  <a:pt x="2162097" y="349449"/>
                </a:lnTo>
                <a:lnTo>
                  <a:pt x="2167473" y="299781"/>
                </a:lnTo>
                <a:lnTo>
                  <a:pt x="2164598" y="254305"/>
                </a:lnTo>
                <a:lnTo>
                  <a:pt x="2154565" y="211009"/>
                </a:lnTo>
                <a:lnTo>
                  <a:pt x="2137993" y="170496"/>
                </a:lnTo>
                <a:lnTo>
                  <a:pt x="2115502" y="133369"/>
                </a:lnTo>
                <a:lnTo>
                  <a:pt x="2087711" y="100232"/>
                </a:lnTo>
                <a:lnTo>
                  <a:pt x="2055239" y="71687"/>
                </a:lnTo>
                <a:lnTo>
                  <a:pt x="2018706" y="48338"/>
                </a:lnTo>
                <a:lnTo>
                  <a:pt x="1978732" y="30788"/>
                </a:lnTo>
                <a:lnTo>
                  <a:pt x="1935936" y="19640"/>
                </a:lnTo>
                <a:lnTo>
                  <a:pt x="1890937" y="15496"/>
                </a:lnTo>
                <a:lnTo>
                  <a:pt x="47851" y="0"/>
                </a:lnTo>
                <a:close/>
              </a:path>
            </a:pathLst>
          </a:custGeom>
          <a:solidFill>
            <a:srgbClr val="F580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2600244" y="9043075"/>
            <a:ext cx="129420" cy="15203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2193136" y="8270323"/>
            <a:ext cx="1285875" cy="473709"/>
          </a:xfrm>
          <a:custGeom>
            <a:avLst/>
            <a:gdLst/>
            <a:ahLst/>
            <a:cxnLst/>
            <a:rect l="l" t="t" r="r" b="b"/>
            <a:pathLst>
              <a:path w="1285875" h="473709">
                <a:moveTo>
                  <a:pt x="4607" y="0"/>
                </a:moveTo>
                <a:lnTo>
                  <a:pt x="22970" y="78238"/>
                </a:lnTo>
                <a:lnTo>
                  <a:pt x="29011" y="125864"/>
                </a:lnTo>
                <a:lnTo>
                  <a:pt x="32749" y="177787"/>
                </a:lnTo>
                <a:lnTo>
                  <a:pt x="34030" y="232977"/>
                </a:lnTo>
                <a:lnTo>
                  <a:pt x="31818" y="287411"/>
                </a:lnTo>
                <a:lnTo>
                  <a:pt x="27163" y="338895"/>
                </a:lnTo>
                <a:lnTo>
                  <a:pt x="20211" y="386313"/>
                </a:lnTo>
                <a:lnTo>
                  <a:pt x="11108" y="428549"/>
                </a:lnTo>
                <a:lnTo>
                  <a:pt x="0" y="464488"/>
                </a:lnTo>
                <a:lnTo>
                  <a:pt x="1052114" y="473702"/>
                </a:lnTo>
                <a:lnTo>
                  <a:pt x="1098901" y="469590"/>
                </a:lnTo>
                <a:lnTo>
                  <a:pt x="1142458" y="456666"/>
                </a:lnTo>
                <a:lnTo>
                  <a:pt x="1181883" y="435818"/>
                </a:lnTo>
                <a:lnTo>
                  <a:pt x="1216271" y="407932"/>
                </a:lnTo>
                <a:lnTo>
                  <a:pt x="1244721" y="373897"/>
                </a:lnTo>
                <a:lnTo>
                  <a:pt x="1266329" y="334598"/>
                </a:lnTo>
                <a:lnTo>
                  <a:pt x="1280191" y="290924"/>
                </a:lnTo>
                <a:lnTo>
                  <a:pt x="1285405" y="243762"/>
                </a:lnTo>
                <a:lnTo>
                  <a:pt x="1280776" y="196463"/>
                </a:lnTo>
                <a:lnTo>
                  <a:pt x="1267490" y="152403"/>
                </a:lnTo>
                <a:lnTo>
                  <a:pt x="1246455" y="112506"/>
                </a:lnTo>
                <a:lnTo>
                  <a:pt x="1218575" y="77693"/>
                </a:lnTo>
                <a:lnTo>
                  <a:pt x="1184756" y="48889"/>
                </a:lnTo>
                <a:lnTo>
                  <a:pt x="1145904" y="27014"/>
                </a:lnTo>
                <a:lnTo>
                  <a:pt x="1102924" y="12993"/>
                </a:lnTo>
                <a:lnTo>
                  <a:pt x="1056721" y="7748"/>
                </a:lnTo>
                <a:lnTo>
                  <a:pt x="4607" y="0"/>
                </a:lnTo>
                <a:close/>
              </a:path>
            </a:pathLst>
          </a:custGeom>
          <a:solidFill>
            <a:srgbClr val="EBD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2198162" y="8270323"/>
            <a:ext cx="1280795" cy="473709"/>
          </a:xfrm>
          <a:custGeom>
            <a:avLst/>
            <a:gdLst/>
            <a:ahLst/>
            <a:cxnLst/>
            <a:rect l="l" t="t" r="r" b="b"/>
            <a:pathLst>
              <a:path w="1280794" h="473709">
                <a:moveTo>
                  <a:pt x="0" y="0"/>
                </a:moveTo>
                <a:lnTo>
                  <a:pt x="7763" y="27386"/>
                </a:lnTo>
                <a:lnTo>
                  <a:pt x="14672" y="58257"/>
                </a:lnTo>
                <a:lnTo>
                  <a:pt x="20423" y="92014"/>
                </a:lnTo>
                <a:lnTo>
                  <a:pt x="24711" y="128058"/>
                </a:lnTo>
                <a:lnTo>
                  <a:pt x="809294" y="135807"/>
                </a:lnTo>
                <a:lnTo>
                  <a:pt x="855489" y="140568"/>
                </a:lnTo>
                <a:lnTo>
                  <a:pt x="898436" y="154226"/>
                </a:lnTo>
                <a:lnTo>
                  <a:pt x="937213" y="175840"/>
                </a:lnTo>
                <a:lnTo>
                  <a:pt x="970899" y="204470"/>
                </a:lnTo>
                <a:lnTo>
                  <a:pt x="998573" y="239176"/>
                </a:lnTo>
                <a:lnTo>
                  <a:pt x="1019312" y="279019"/>
                </a:lnTo>
                <a:lnTo>
                  <a:pt x="1032196" y="323059"/>
                </a:lnTo>
                <a:lnTo>
                  <a:pt x="1036303" y="370355"/>
                </a:lnTo>
                <a:lnTo>
                  <a:pt x="1034621" y="397546"/>
                </a:lnTo>
                <a:lnTo>
                  <a:pt x="1029759" y="423756"/>
                </a:lnTo>
                <a:lnTo>
                  <a:pt x="1021991" y="449102"/>
                </a:lnTo>
                <a:lnTo>
                  <a:pt x="1011592" y="473702"/>
                </a:lnTo>
                <a:lnTo>
                  <a:pt x="1047193" y="473702"/>
                </a:lnTo>
                <a:lnTo>
                  <a:pt x="1093945" y="469590"/>
                </a:lnTo>
                <a:lnTo>
                  <a:pt x="1137476" y="456666"/>
                </a:lnTo>
                <a:lnTo>
                  <a:pt x="1176882" y="435818"/>
                </a:lnTo>
                <a:lnTo>
                  <a:pt x="1211258" y="407932"/>
                </a:lnTo>
                <a:lnTo>
                  <a:pt x="1239701" y="373897"/>
                </a:lnTo>
                <a:lnTo>
                  <a:pt x="1261304" y="334598"/>
                </a:lnTo>
                <a:lnTo>
                  <a:pt x="1275165" y="290924"/>
                </a:lnTo>
                <a:lnTo>
                  <a:pt x="1280379" y="243762"/>
                </a:lnTo>
                <a:lnTo>
                  <a:pt x="1275750" y="196463"/>
                </a:lnTo>
                <a:lnTo>
                  <a:pt x="1262466" y="152403"/>
                </a:lnTo>
                <a:lnTo>
                  <a:pt x="1241434" y="112506"/>
                </a:lnTo>
                <a:lnTo>
                  <a:pt x="1213562" y="77693"/>
                </a:lnTo>
                <a:lnTo>
                  <a:pt x="1179756" y="48889"/>
                </a:lnTo>
                <a:lnTo>
                  <a:pt x="1140922" y="27014"/>
                </a:lnTo>
                <a:lnTo>
                  <a:pt x="1097968" y="12993"/>
                </a:lnTo>
                <a:lnTo>
                  <a:pt x="1051800" y="77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2043612" y="8225090"/>
            <a:ext cx="1477645" cy="565785"/>
          </a:xfrm>
          <a:custGeom>
            <a:avLst/>
            <a:gdLst/>
            <a:ahLst/>
            <a:cxnLst/>
            <a:rect l="l" t="t" r="r" b="b"/>
            <a:pathLst>
              <a:path w="1477644" h="565784">
                <a:moveTo>
                  <a:pt x="43244" y="465012"/>
                </a:moveTo>
                <a:lnTo>
                  <a:pt x="26725" y="468318"/>
                </a:lnTo>
                <a:lnTo>
                  <a:pt x="12944" y="477563"/>
                </a:lnTo>
                <a:lnTo>
                  <a:pt x="3502" y="491737"/>
                </a:lnTo>
                <a:lnTo>
                  <a:pt x="0" y="509827"/>
                </a:lnTo>
                <a:lnTo>
                  <a:pt x="3281" y="527940"/>
                </a:lnTo>
                <a:lnTo>
                  <a:pt x="12355" y="542274"/>
                </a:lnTo>
                <a:lnTo>
                  <a:pt x="26062" y="551954"/>
                </a:lnTo>
                <a:lnTo>
                  <a:pt x="43244" y="556108"/>
                </a:lnTo>
                <a:lnTo>
                  <a:pt x="1202581" y="565427"/>
                </a:lnTo>
                <a:lnTo>
                  <a:pt x="1251804" y="561502"/>
                </a:lnTo>
                <a:lnTo>
                  <a:pt x="1298106" y="549207"/>
                </a:lnTo>
                <a:lnTo>
                  <a:pt x="1340734" y="529330"/>
                </a:lnTo>
                <a:lnTo>
                  <a:pt x="1378939" y="502661"/>
                </a:lnTo>
                <a:lnTo>
                  <a:pt x="1407581" y="474331"/>
                </a:lnTo>
                <a:lnTo>
                  <a:pt x="1204151" y="474331"/>
                </a:lnTo>
                <a:lnTo>
                  <a:pt x="43244" y="465012"/>
                </a:lnTo>
                <a:close/>
              </a:path>
              <a:path w="1477644" h="565784">
                <a:moveTo>
                  <a:pt x="47851" y="0"/>
                </a:moveTo>
                <a:lnTo>
                  <a:pt x="30424" y="2643"/>
                </a:lnTo>
                <a:lnTo>
                  <a:pt x="16177" y="11962"/>
                </a:lnTo>
                <a:lnTo>
                  <a:pt x="6563" y="26504"/>
                </a:lnTo>
                <a:lnTo>
                  <a:pt x="3036" y="44815"/>
                </a:lnTo>
                <a:lnTo>
                  <a:pt x="6539" y="61580"/>
                </a:lnTo>
                <a:lnTo>
                  <a:pt x="15981" y="75900"/>
                </a:lnTo>
                <a:lnTo>
                  <a:pt x="29761" y="85882"/>
                </a:lnTo>
                <a:lnTo>
                  <a:pt x="46281" y="89630"/>
                </a:lnTo>
                <a:lnTo>
                  <a:pt x="1202581" y="98845"/>
                </a:lnTo>
                <a:lnTo>
                  <a:pt x="1251146" y="105709"/>
                </a:lnTo>
                <a:lnTo>
                  <a:pt x="1295302" y="123816"/>
                </a:lnTo>
                <a:lnTo>
                  <a:pt x="1333205" y="151788"/>
                </a:lnTo>
                <a:lnTo>
                  <a:pt x="1363010" y="188251"/>
                </a:lnTo>
                <a:lnTo>
                  <a:pt x="1382874" y="231827"/>
                </a:lnTo>
                <a:lnTo>
                  <a:pt x="1390952" y="281143"/>
                </a:lnTo>
                <a:lnTo>
                  <a:pt x="1387066" y="325407"/>
                </a:lnTo>
                <a:lnTo>
                  <a:pt x="1373600" y="366058"/>
                </a:lnTo>
                <a:lnTo>
                  <a:pt x="1351740" y="401929"/>
                </a:lnTo>
                <a:lnTo>
                  <a:pt x="1322677" y="431858"/>
                </a:lnTo>
                <a:lnTo>
                  <a:pt x="1287598" y="454677"/>
                </a:lnTo>
                <a:lnTo>
                  <a:pt x="1247694" y="469223"/>
                </a:lnTo>
                <a:lnTo>
                  <a:pt x="1204151" y="474331"/>
                </a:lnTo>
                <a:lnTo>
                  <a:pt x="1407581" y="474331"/>
                </a:lnTo>
                <a:lnTo>
                  <a:pt x="1439075" y="432106"/>
                </a:lnTo>
                <a:lnTo>
                  <a:pt x="1459505" y="389798"/>
                </a:lnTo>
                <a:lnTo>
                  <a:pt x="1472509" y="343856"/>
                </a:lnTo>
                <a:lnTo>
                  <a:pt x="1477337" y="295069"/>
                </a:lnTo>
                <a:lnTo>
                  <a:pt x="1475272" y="249156"/>
                </a:lnTo>
                <a:lnTo>
                  <a:pt x="1465810" y="205441"/>
                </a:lnTo>
                <a:lnTo>
                  <a:pt x="1449607" y="164544"/>
                </a:lnTo>
                <a:lnTo>
                  <a:pt x="1427319" y="127086"/>
                </a:lnTo>
                <a:lnTo>
                  <a:pt x="1399603" y="93688"/>
                </a:lnTo>
                <a:lnTo>
                  <a:pt x="1367116" y="64970"/>
                </a:lnTo>
                <a:lnTo>
                  <a:pt x="1330513" y="41554"/>
                </a:lnTo>
                <a:lnTo>
                  <a:pt x="1290452" y="24059"/>
                </a:lnTo>
                <a:lnTo>
                  <a:pt x="1247589" y="13107"/>
                </a:lnTo>
                <a:lnTo>
                  <a:pt x="1202581" y="9319"/>
                </a:lnTo>
                <a:lnTo>
                  <a:pt x="47851" y="0"/>
                </a:lnTo>
                <a:close/>
              </a:path>
            </a:pathLst>
          </a:custGeom>
          <a:solidFill>
            <a:srgbClr val="FBB3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2761077" y="8482673"/>
            <a:ext cx="129420" cy="1495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925862" y="1066773"/>
            <a:ext cx="1411605" cy="2188845"/>
          </a:xfrm>
          <a:custGeom>
            <a:avLst/>
            <a:gdLst/>
            <a:ahLst/>
            <a:cxnLst/>
            <a:rect l="l" t="t" r="r" b="b"/>
            <a:pathLst>
              <a:path w="1411604" h="2188845">
                <a:moveTo>
                  <a:pt x="1222475" y="0"/>
                </a:moveTo>
                <a:lnTo>
                  <a:pt x="166905" y="9319"/>
                </a:lnTo>
                <a:lnTo>
                  <a:pt x="122220" y="15588"/>
                </a:lnTo>
                <a:lnTo>
                  <a:pt x="82052" y="33227"/>
                </a:lnTo>
                <a:lnTo>
                  <a:pt x="48074" y="60482"/>
                </a:lnTo>
                <a:lnTo>
                  <a:pt x="21957" y="95599"/>
                </a:lnTo>
                <a:lnTo>
                  <a:pt x="5375" y="136823"/>
                </a:lnTo>
                <a:lnTo>
                  <a:pt x="0" y="182402"/>
                </a:lnTo>
                <a:lnTo>
                  <a:pt x="15496" y="2017216"/>
                </a:lnTo>
                <a:lnTo>
                  <a:pt x="21759" y="2063340"/>
                </a:lnTo>
                <a:lnTo>
                  <a:pt x="39347" y="2104686"/>
                </a:lnTo>
                <a:lnTo>
                  <a:pt x="66463" y="2139581"/>
                </a:lnTo>
                <a:lnTo>
                  <a:pt x="101311" y="2166352"/>
                </a:lnTo>
                <a:lnTo>
                  <a:pt x="142092" y="2183327"/>
                </a:lnTo>
                <a:lnTo>
                  <a:pt x="187010" y="2188833"/>
                </a:lnTo>
                <a:lnTo>
                  <a:pt x="1242579" y="2179514"/>
                </a:lnTo>
                <a:lnTo>
                  <a:pt x="1287817" y="2173347"/>
                </a:lnTo>
                <a:lnTo>
                  <a:pt x="1328189" y="2155932"/>
                </a:lnTo>
                <a:lnTo>
                  <a:pt x="1362196" y="2128901"/>
                </a:lnTo>
                <a:lnTo>
                  <a:pt x="1388342" y="2093886"/>
                </a:lnTo>
                <a:lnTo>
                  <a:pt x="1405128" y="2052518"/>
                </a:lnTo>
                <a:lnTo>
                  <a:pt x="1411056" y="2006431"/>
                </a:lnTo>
                <a:lnTo>
                  <a:pt x="1394093" y="168476"/>
                </a:lnTo>
                <a:lnTo>
                  <a:pt x="1387932" y="123675"/>
                </a:lnTo>
                <a:lnTo>
                  <a:pt x="1370565" y="83216"/>
                </a:lnTo>
                <a:lnTo>
                  <a:pt x="1343663" y="48859"/>
                </a:lnTo>
                <a:lnTo>
                  <a:pt x="1308899" y="22365"/>
                </a:lnTo>
                <a:lnTo>
                  <a:pt x="1267946" y="5491"/>
                </a:lnTo>
                <a:lnTo>
                  <a:pt x="1222475" y="0"/>
                </a:lnTo>
                <a:close/>
              </a:path>
            </a:pathLst>
          </a:custGeom>
          <a:solidFill>
            <a:srgbClr val="6767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939684" y="2957815"/>
            <a:ext cx="1397635" cy="297815"/>
          </a:xfrm>
          <a:custGeom>
            <a:avLst/>
            <a:gdLst/>
            <a:ahLst/>
            <a:cxnLst/>
            <a:rect l="l" t="t" r="r" b="b"/>
            <a:pathLst>
              <a:path w="1397634" h="297814">
                <a:moveTo>
                  <a:pt x="0" y="12355"/>
                </a:moveTo>
                <a:lnTo>
                  <a:pt x="1570" y="126488"/>
                </a:lnTo>
                <a:lnTo>
                  <a:pt x="7840" y="172517"/>
                </a:lnTo>
                <a:lnTo>
                  <a:pt x="25444" y="213784"/>
                </a:lnTo>
                <a:lnTo>
                  <a:pt x="52576" y="248618"/>
                </a:lnTo>
                <a:lnTo>
                  <a:pt x="87431" y="275345"/>
                </a:lnTo>
                <a:lnTo>
                  <a:pt x="128202" y="292294"/>
                </a:lnTo>
                <a:lnTo>
                  <a:pt x="173083" y="297791"/>
                </a:lnTo>
                <a:lnTo>
                  <a:pt x="1228758" y="288577"/>
                </a:lnTo>
                <a:lnTo>
                  <a:pt x="1273959" y="282309"/>
                </a:lnTo>
                <a:lnTo>
                  <a:pt x="1314321" y="264676"/>
                </a:lnTo>
                <a:lnTo>
                  <a:pt x="1348335" y="237440"/>
                </a:lnTo>
                <a:lnTo>
                  <a:pt x="1374497" y="202359"/>
                </a:lnTo>
                <a:lnTo>
                  <a:pt x="1382130" y="183659"/>
                </a:lnTo>
                <a:lnTo>
                  <a:pt x="171513" y="183659"/>
                </a:lnTo>
                <a:lnTo>
                  <a:pt x="126741" y="178125"/>
                </a:lnTo>
                <a:lnTo>
                  <a:pt x="86210" y="161166"/>
                </a:lnTo>
                <a:lnTo>
                  <a:pt x="51595" y="134446"/>
                </a:lnTo>
                <a:lnTo>
                  <a:pt x="24571" y="99628"/>
                </a:lnTo>
                <a:lnTo>
                  <a:pt x="6814" y="58377"/>
                </a:lnTo>
                <a:lnTo>
                  <a:pt x="0" y="12355"/>
                </a:lnTo>
                <a:close/>
              </a:path>
              <a:path w="1397634" h="297814">
                <a:moveTo>
                  <a:pt x="1395664" y="0"/>
                </a:moveTo>
                <a:lnTo>
                  <a:pt x="1390281" y="46035"/>
                </a:lnTo>
                <a:lnTo>
                  <a:pt x="1373648" y="87385"/>
                </a:lnTo>
                <a:lnTo>
                  <a:pt x="1347393" y="122470"/>
                </a:lnTo>
                <a:lnTo>
                  <a:pt x="1313145" y="149710"/>
                </a:lnTo>
                <a:lnTo>
                  <a:pt x="1272534" y="167526"/>
                </a:lnTo>
                <a:lnTo>
                  <a:pt x="1227187" y="174340"/>
                </a:lnTo>
                <a:lnTo>
                  <a:pt x="171513" y="183659"/>
                </a:lnTo>
                <a:lnTo>
                  <a:pt x="1382130" y="183659"/>
                </a:lnTo>
                <a:lnTo>
                  <a:pt x="1391303" y="161166"/>
                </a:lnTo>
                <a:lnTo>
                  <a:pt x="1397234" y="115703"/>
                </a:lnTo>
                <a:lnTo>
                  <a:pt x="1395664" y="0"/>
                </a:lnTo>
                <a:close/>
              </a:path>
            </a:pathLst>
          </a:custGeom>
          <a:solidFill>
            <a:srgbClr val="4D4B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082925" y="1265301"/>
            <a:ext cx="1083310" cy="349885"/>
          </a:xfrm>
          <a:custGeom>
            <a:avLst/>
            <a:gdLst/>
            <a:ahLst/>
            <a:cxnLst/>
            <a:rect l="l" t="t" r="r" b="b"/>
            <a:pathLst>
              <a:path w="1083309" h="349884">
                <a:moveTo>
                  <a:pt x="1080071" y="0"/>
                </a:moveTo>
                <a:lnTo>
                  <a:pt x="0" y="7643"/>
                </a:lnTo>
                <a:lnTo>
                  <a:pt x="3036" y="349308"/>
                </a:lnTo>
                <a:lnTo>
                  <a:pt x="1083108" y="338523"/>
                </a:lnTo>
                <a:lnTo>
                  <a:pt x="1080071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086695" y="1737748"/>
            <a:ext cx="266700" cy="267970"/>
          </a:xfrm>
          <a:custGeom>
            <a:avLst/>
            <a:gdLst/>
            <a:ahLst/>
            <a:cxnLst/>
            <a:rect l="l" t="t" r="r" b="b"/>
            <a:pathLst>
              <a:path w="266700" h="267969">
                <a:moveTo>
                  <a:pt x="206276" y="0"/>
                </a:moveTo>
                <a:lnTo>
                  <a:pt x="55390" y="1570"/>
                </a:lnTo>
                <a:lnTo>
                  <a:pt x="16151" y="18651"/>
                </a:lnTo>
                <a:lnTo>
                  <a:pt x="0" y="59998"/>
                </a:lnTo>
                <a:lnTo>
                  <a:pt x="1570" y="209208"/>
                </a:lnTo>
                <a:lnTo>
                  <a:pt x="6164" y="232605"/>
                </a:lnTo>
                <a:lnTo>
                  <a:pt x="18690" y="251104"/>
                </a:lnTo>
                <a:lnTo>
                  <a:pt x="37263" y="263262"/>
                </a:lnTo>
                <a:lnTo>
                  <a:pt x="59998" y="267635"/>
                </a:lnTo>
                <a:lnTo>
                  <a:pt x="207847" y="266065"/>
                </a:lnTo>
                <a:lnTo>
                  <a:pt x="230642" y="261461"/>
                </a:lnTo>
                <a:lnTo>
                  <a:pt x="249246" y="248788"/>
                </a:lnTo>
                <a:lnTo>
                  <a:pt x="261783" y="229754"/>
                </a:lnTo>
                <a:lnTo>
                  <a:pt x="266379" y="206067"/>
                </a:lnTo>
                <a:lnTo>
                  <a:pt x="264808" y="56961"/>
                </a:lnTo>
                <a:lnTo>
                  <a:pt x="260006" y="35074"/>
                </a:lnTo>
                <a:lnTo>
                  <a:pt x="247125" y="16936"/>
                </a:lnTo>
                <a:lnTo>
                  <a:pt x="228453" y="4571"/>
                </a:lnTo>
                <a:lnTo>
                  <a:pt x="206276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496316" y="1732722"/>
            <a:ext cx="264160" cy="270510"/>
          </a:xfrm>
          <a:custGeom>
            <a:avLst/>
            <a:gdLst/>
            <a:ahLst/>
            <a:cxnLst/>
            <a:rect l="l" t="t" r="r" b="b"/>
            <a:pathLst>
              <a:path w="264159" h="270510">
                <a:moveTo>
                  <a:pt x="205229" y="0"/>
                </a:moveTo>
                <a:lnTo>
                  <a:pt x="55600" y="1570"/>
                </a:lnTo>
                <a:lnTo>
                  <a:pt x="15627" y="19305"/>
                </a:lnTo>
                <a:lnTo>
                  <a:pt x="0" y="60207"/>
                </a:lnTo>
                <a:lnTo>
                  <a:pt x="0" y="209941"/>
                </a:lnTo>
                <a:lnTo>
                  <a:pt x="5274" y="234323"/>
                </a:lnTo>
                <a:lnTo>
                  <a:pt x="17774" y="253356"/>
                </a:lnTo>
                <a:lnTo>
                  <a:pt x="36046" y="265733"/>
                </a:lnTo>
                <a:lnTo>
                  <a:pt x="58636" y="270148"/>
                </a:lnTo>
                <a:lnTo>
                  <a:pt x="208265" y="268578"/>
                </a:lnTo>
                <a:lnTo>
                  <a:pt x="230205" y="263980"/>
                </a:lnTo>
                <a:lnTo>
                  <a:pt x="248238" y="251432"/>
                </a:lnTo>
                <a:lnTo>
                  <a:pt x="260185" y="232797"/>
                </a:lnTo>
                <a:lnTo>
                  <a:pt x="263866" y="209941"/>
                </a:lnTo>
                <a:lnTo>
                  <a:pt x="263866" y="58636"/>
                </a:lnTo>
                <a:lnTo>
                  <a:pt x="258591" y="35825"/>
                </a:lnTo>
                <a:lnTo>
                  <a:pt x="246091" y="17185"/>
                </a:lnTo>
                <a:lnTo>
                  <a:pt x="227820" y="4612"/>
                </a:lnTo>
                <a:lnTo>
                  <a:pt x="205229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904681" y="1730209"/>
            <a:ext cx="266700" cy="269240"/>
          </a:xfrm>
          <a:custGeom>
            <a:avLst/>
            <a:gdLst/>
            <a:ahLst/>
            <a:cxnLst/>
            <a:rect l="l" t="t" r="r" b="b"/>
            <a:pathLst>
              <a:path w="266700" h="269239">
                <a:moveTo>
                  <a:pt x="206276" y="0"/>
                </a:moveTo>
                <a:lnTo>
                  <a:pt x="58532" y="1570"/>
                </a:lnTo>
                <a:lnTo>
                  <a:pt x="17721" y="19227"/>
                </a:lnTo>
                <a:lnTo>
                  <a:pt x="0" y="59893"/>
                </a:lnTo>
                <a:lnTo>
                  <a:pt x="1570" y="210464"/>
                </a:lnTo>
                <a:lnTo>
                  <a:pt x="6372" y="233243"/>
                </a:lnTo>
                <a:lnTo>
                  <a:pt x="19253" y="251811"/>
                </a:lnTo>
                <a:lnTo>
                  <a:pt x="37925" y="264312"/>
                </a:lnTo>
                <a:lnTo>
                  <a:pt x="60102" y="268892"/>
                </a:lnTo>
                <a:lnTo>
                  <a:pt x="209417" y="267321"/>
                </a:lnTo>
                <a:lnTo>
                  <a:pt x="231305" y="262743"/>
                </a:lnTo>
                <a:lnTo>
                  <a:pt x="249442" y="250254"/>
                </a:lnTo>
                <a:lnTo>
                  <a:pt x="261808" y="231717"/>
                </a:lnTo>
                <a:lnTo>
                  <a:pt x="266379" y="208998"/>
                </a:lnTo>
                <a:lnTo>
                  <a:pt x="264808" y="56856"/>
                </a:lnTo>
                <a:lnTo>
                  <a:pt x="260212" y="34985"/>
                </a:lnTo>
                <a:lnTo>
                  <a:pt x="247675" y="16884"/>
                </a:lnTo>
                <a:lnTo>
                  <a:pt x="229071" y="4554"/>
                </a:lnTo>
                <a:lnTo>
                  <a:pt x="206276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090464" y="2071978"/>
            <a:ext cx="264160" cy="269240"/>
          </a:xfrm>
          <a:custGeom>
            <a:avLst/>
            <a:gdLst/>
            <a:ahLst/>
            <a:cxnLst/>
            <a:rect l="l" t="t" r="r" b="b"/>
            <a:pathLst>
              <a:path w="264159" h="269239">
                <a:moveTo>
                  <a:pt x="204077" y="0"/>
                </a:moveTo>
                <a:lnTo>
                  <a:pt x="56752" y="1570"/>
                </a:lnTo>
                <a:lnTo>
                  <a:pt x="16282" y="19227"/>
                </a:lnTo>
                <a:lnTo>
                  <a:pt x="0" y="59893"/>
                </a:lnTo>
                <a:lnTo>
                  <a:pt x="1570" y="208998"/>
                </a:lnTo>
                <a:lnTo>
                  <a:pt x="5925" y="233243"/>
                </a:lnTo>
                <a:lnTo>
                  <a:pt x="18036" y="252178"/>
                </a:lnTo>
                <a:lnTo>
                  <a:pt x="36468" y="264496"/>
                </a:lnTo>
                <a:lnTo>
                  <a:pt x="59788" y="268892"/>
                </a:lnTo>
                <a:lnTo>
                  <a:pt x="207114" y="267321"/>
                </a:lnTo>
                <a:lnTo>
                  <a:pt x="228924" y="262743"/>
                </a:lnTo>
                <a:lnTo>
                  <a:pt x="246995" y="250254"/>
                </a:lnTo>
                <a:lnTo>
                  <a:pt x="259313" y="231717"/>
                </a:lnTo>
                <a:lnTo>
                  <a:pt x="263866" y="208998"/>
                </a:lnTo>
                <a:lnTo>
                  <a:pt x="262295" y="56856"/>
                </a:lnTo>
                <a:lnTo>
                  <a:pt x="257719" y="34985"/>
                </a:lnTo>
                <a:lnTo>
                  <a:pt x="245241" y="16884"/>
                </a:lnTo>
                <a:lnTo>
                  <a:pt x="226735" y="4554"/>
                </a:lnTo>
                <a:lnTo>
                  <a:pt x="204077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498829" y="2069465"/>
            <a:ext cx="264160" cy="266700"/>
          </a:xfrm>
          <a:custGeom>
            <a:avLst/>
            <a:gdLst/>
            <a:ahLst/>
            <a:cxnLst/>
            <a:rect l="l" t="t" r="r" b="b"/>
            <a:pathLst>
              <a:path w="264159" h="266700">
                <a:moveTo>
                  <a:pt x="205543" y="0"/>
                </a:moveTo>
                <a:lnTo>
                  <a:pt x="56752" y="0"/>
                </a:lnTo>
                <a:lnTo>
                  <a:pt x="34941" y="5467"/>
                </a:lnTo>
                <a:lnTo>
                  <a:pt x="16871" y="18376"/>
                </a:lnTo>
                <a:lnTo>
                  <a:pt x="4553" y="37017"/>
                </a:lnTo>
                <a:lnTo>
                  <a:pt x="0" y="59684"/>
                </a:lnTo>
                <a:lnTo>
                  <a:pt x="1570" y="209731"/>
                </a:lnTo>
                <a:lnTo>
                  <a:pt x="6146" y="232365"/>
                </a:lnTo>
                <a:lnTo>
                  <a:pt x="18625" y="250699"/>
                </a:lnTo>
                <a:lnTo>
                  <a:pt x="37130" y="262711"/>
                </a:lnTo>
                <a:lnTo>
                  <a:pt x="59788" y="266379"/>
                </a:lnTo>
                <a:lnTo>
                  <a:pt x="207114" y="266379"/>
                </a:lnTo>
                <a:lnTo>
                  <a:pt x="229587" y="261093"/>
                </a:lnTo>
                <a:lnTo>
                  <a:pt x="247584" y="248356"/>
                </a:lnTo>
                <a:lnTo>
                  <a:pt x="259533" y="229317"/>
                </a:lnTo>
                <a:lnTo>
                  <a:pt x="263866" y="205124"/>
                </a:lnTo>
                <a:lnTo>
                  <a:pt x="262295" y="56647"/>
                </a:lnTo>
                <a:lnTo>
                  <a:pt x="257963" y="34897"/>
                </a:lnTo>
                <a:lnTo>
                  <a:pt x="246013" y="16858"/>
                </a:lnTo>
                <a:lnTo>
                  <a:pt x="228016" y="4551"/>
                </a:lnTo>
                <a:lnTo>
                  <a:pt x="205543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908450" y="2065696"/>
            <a:ext cx="265430" cy="267970"/>
          </a:xfrm>
          <a:custGeom>
            <a:avLst/>
            <a:gdLst/>
            <a:ahLst/>
            <a:cxnLst/>
            <a:rect l="l" t="t" r="r" b="b"/>
            <a:pathLst>
              <a:path w="265429" h="267969">
                <a:moveTo>
                  <a:pt x="205334" y="0"/>
                </a:moveTo>
                <a:lnTo>
                  <a:pt x="58218" y="1570"/>
                </a:lnTo>
                <a:lnTo>
                  <a:pt x="17054" y="18454"/>
                </a:lnTo>
                <a:lnTo>
                  <a:pt x="0" y="58427"/>
                </a:lnTo>
                <a:lnTo>
                  <a:pt x="3036" y="207637"/>
                </a:lnTo>
                <a:lnTo>
                  <a:pt x="7589" y="231943"/>
                </a:lnTo>
                <a:lnTo>
                  <a:pt x="19907" y="250908"/>
                </a:lnTo>
                <a:lnTo>
                  <a:pt x="37978" y="263238"/>
                </a:lnTo>
                <a:lnTo>
                  <a:pt x="59788" y="267635"/>
                </a:lnTo>
                <a:lnTo>
                  <a:pt x="206904" y="266065"/>
                </a:lnTo>
                <a:lnTo>
                  <a:pt x="229562" y="261240"/>
                </a:lnTo>
                <a:lnTo>
                  <a:pt x="248068" y="248199"/>
                </a:lnTo>
                <a:lnTo>
                  <a:pt x="260546" y="229091"/>
                </a:lnTo>
                <a:lnTo>
                  <a:pt x="265122" y="206067"/>
                </a:lnTo>
                <a:lnTo>
                  <a:pt x="263552" y="56961"/>
                </a:lnTo>
                <a:lnTo>
                  <a:pt x="258769" y="34411"/>
                </a:lnTo>
                <a:lnTo>
                  <a:pt x="245948" y="16347"/>
                </a:lnTo>
                <a:lnTo>
                  <a:pt x="227373" y="4350"/>
                </a:lnTo>
                <a:lnTo>
                  <a:pt x="205334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092977" y="2406209"/>
            <a:ext cx="262890" cy="267970"/>
          </a:xfrm>
          <a:custGeom>
            <a:avLst/>
            <a:gdLst/>
            <a:ahLst/>
            <a:cxnLst/>
            <a:rect l="l" t="t" r="r" b="b"/>
            <a:pathLst>
              <a:path w="262890" h="267969">
                <a:moveTo>
                  <a:pt x="204286" y="0"/>
                </a:moveTo>
                <a:lnTo>
                  <a:pt x="56856" y="1570"/>
                </a:lnTo>
                <a:lnTo>
                  <a:pt x="16295" y="18454"/>
                </a:lnTo>
                <a:lnTo>
                  <a:pt x="0" y="58427"/>
                </a:lnTo>
                <a:lnTo>
                  <a:pt x="0" y="209208"/>
                </a:lnTo>
                <a:lnTo>
                  <a:pt x="5485" y="232605"/>
                </a:lnTo>
                <a:lnTo>
                  <a:pt x="18441" y="251104"/>
                </a:lnTo>
                <a:lnTo>
                  <a:pt x="37150" y="263262"/>
                </a:lnTo>
                <a:lnTo>
                  <a:pt x="59893" y="267635"/>
                </a:lnTo>
                <a:lnTo>
                  <a:pt x="207323" y="266065"/>
                </a:lnTo>
                <a:lnTo>
                  <a:pt x="229788" y="261240"/>
                </a:lnTo>
                <a:lnTo>
                  <a:pt x="247649" y="248199"/>
                </a:lnTo>
                <a:lnTo>
                  <a:pt x="259169" y="229091"/>
                </a:lnTo>
                <a:lnTo>
                  <a:pt x="262609" y="206067"/>
                </a:lnTo>
                <a:lnTo>
                  <a:pt x="262609" y="56961"/>
                </a:lnTo>
                <a:lnTo>
                  <a:pt x="257369" y="35074"/>
                </a:lnTo>
                <a:lnTo>
                  <a:pt x="244953" y="16936"/>
                </a:lnTo>
                <a:lnTo>
                  <a:pt x="226784" y="4571"/>
                </a:lnTo>
                <a:lnTo>
                  <a:pt x="204286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501342" y="2401183"/>
            <a:ext cx="265430" cy="269240"/>
          </a:xfrm>
          <a:custGeom>
            <a:avLst/>
            <a:gdLst/>
            <a:ahLst/>
            <a:cxnLst/>
            <a:rect l="l" t="t" r="r" b="b"/>
            <a:pathLst>
              <a:path w="265429" h="269239">
                <a:moveTo>
                  <a:pt x="205019" y="0"/>
                </a:moveTo>
                <a:lnTo>
                  <a:pt x="57066" y="3036"/>
                </a:lnTo>
                <a:lnTo>
                  <a:pt x="16949" y="19960"/>
                </a:lnTo>
                <a:lnTo>
                  <a:pt x="0" y="59893"/>
                </a:lnTo>
                <a:lnTo>
                  <a:pt x="1570" y="208998"/>
                </a:lnTo>
                <a:lnTo>
                  <a:pt x="6166" y="232625"/>
                </a:lnTo>
                <a:lnTo>
                  <a:pt x="18703" y="251628"/>
                </a:lnTo>
                <a:lnTo>
                  <a:pt x="37307" y="264290"/>
                </a:lnTo>
                <a:lnTo>
                  <a:pt x="60102" y="268892"/>
                </a:lnTo>
                <a:lnTo>
                  <a:pt x="209627" y="267321"/>
                </a:lnTo>
                <a:lnTo>
                  <a:pt x="231285" y="262498"/>
                </a:lnTo>
                <a:lnTo>
                  <a:pt x="248919" y="249468"/>
                </a:lnTo>
                <a:lnTo>
                  <a:pt x="260780" y="230392"/>
                </a:lnTo>
                <a:lnTo>
                  <a:pt x="265122" y="207428"/>
                </a:lnTo>
                <a:lnTo>
                  <a:pt x="263552" y="58427"/>
                </a:lnTo>
                <a:lnTo>
                  <a:pt x="258956" y="35030"/>
                </a:lnTo>
                <a:lnTo>
                  <a:pt x="246419" y="16530"/>
                </a:lnTo>
                <a:lnTo>
                  <a:pt x="227815" y="4373"/>
                </a:lnTo>
                <a:lnTo>
                  <a:pt x="205019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912220" y="2398670"/>
            <a:ext cx="265430" cy="267970"/>
          </a:xfrm>
          <a:custGeom>
            <a:avLst/>
            <a:gdLst/>
            <a:ahLst/>
            <a:cxnLst/>
            <a:rect l="l" t="t" r="r" b="b"/>
            <a:pathLst>
              <a:path w="265429" h="267969">
                <a:moveTo>
                  <a:pt x="205019" y="0"/>
                </a:moveTo>
                <a:lnTo>
                  <a:pt x="57066" y="1570"/>
                </a:lnTo>
                <a:lnTo>
                  <a:pt x="16400" y="18101"/>
                </a:lnTo>
                <a:lnTo>
                  <a:pt x="0" y="59998"/>
                </a:lnTo>
                <a:lnTo>
                  <a:pt x="1570" y="209208"/>
                </a:lnTo>
                <a:lnTo>
                  <a:pt x="6141" y="232164"/>
                </a:lnTo>
                <a:lnTo>
                  <a:pt x="18507" y="251104"/>
                </a:lnTo>
                <a:lnTo>
                  <a:pt x="36644" y="263704"/>
                </a:lnTo>
                <a:lnTo>
                  <a:pt x="58532" y="267635"/>
                </a:lnTo>
                <a:lnTo>
                  <a:pt x="206590" y="267635"/>
                </a:lnTo>
                <a:lnTo>
                  <a:pt x="230004" y="262123"/>
                </a:lnTo>
                <a:lnTo>
                  <a:pt x="248539" y="248984"/>
                </a:lnTo>
                <a:lnTo>
                  <a:pt x="260733" y="229778"/>
                </a:lnTo>
                <a:lnTo>
                  <a:pt x="265122" y="206067"/>
                </a:lnTo>
                <a:lnTo>
                  <a:pt x="263552" y="56961"/>
                </a:lnTo>
                <a:lnTo>
                  <a:pt x="258735" y="35074"/>
                </a:lnTo>
                <a:lnTo>
                  <a:pt x="245830" y="16936"/>
                </a:lnTo>
                <a:lnTo>
                  <a:pt x="227152" y="4571"/>
                </a:lnTo>
                <a:lnTo>
                  <a:pt x="205019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094234" y="2737927"/>
            <a:ext cx="266700" cy="270510"/>
          </a:xfrm>
          <a:custGeom>
            <a:avLst/>
            <a:gdLst/>
            <a:ahLst/>
            <a:cxnLst/>
            <a:rect l="l" t="t" r="r" b="b"/>
            <a:pathLst>
              <a:path w="266700" h="270510">
                <a:moveTo>
                  <a:pt x="206276" y="0"/>
                </a:moveTo>
                <a:lnTo>
                  <a:pt x="58532" y="1570"/>
                </a:lnTo>
                <a:lnTo>
                  <a:pt x="17721" y="18166"/>
                </a:lnTo>
                <a:lnTo>
                  <a:pt x="0" y="60207"/>
                </a:lnTo>
                <a:lnTo>
                  <a:pt x="1570" y="209941"/>
                </a:lnTo>
                <a:lnTo>
                  <a:pt x="6395" y="233042"/>
                </a:lnTo>
                <a:lnTo>
                  <a:pt x="19436" y="252217"/>
                </a:lnTo>
                <a:lnTo>
                  <a:pt x="38544" y="265306"/>
                </a:lnTo>
                <a:lnTo>
                  <a:pt x="61568" y="270148"/>
                </a:lnTo>
                <a:lnTo>
                  <a:pt x="209417" y="268578"/>
                </a:lnTo>
                <a:lnTo>
                  <a:pt x="231967" y="263712"/>
                </a:lnTo>
                <a:lnTo>
                  <a:pt x="250031" y="250463"/>
                </a:lnTo>
                <a:lnTo>
                  <a:pt x="262028" y="230853"/>
                </a:lnTo>
                <a:lnTo>
                  <a:pt x="266379" y="206904"/>
                </a:lnTo>
                <a:lnTo>
                  <a:pt x="263342" y="57066"/>
                </a:lnTo>
                <a:lnTo>
                  <a:pt x="259196" y="34499"/>
                </a:lnTo>
                <a:lnTo>
                  <a:pt x="247531" y="16400"/>
                </a:lnTo>
                <a:lnTo>
                  <a:pt x="229505" y="4366"/>
                </a:lnTo>
                <a:lnTo>
                  <a:pt x="206276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505111" y="2734157"/>
            <a:ext cx="264160" cy="269240"/>
          </a:xfrm>
          <a:custGeom>
            <a:avLst/>
            <a:gdLst/>
            <a:ahLst/>
            <a:cxnLst/>
            <a:rect l="l" t="t" r="r" b="b"/>
            <a:pathLst>
              <a:path w="264159" h="269239">
                <a:moveTo>
                  <a:pt x="205543" y="0"/>
                </a:moveTo>
                <a:lnTo>
                  <a:pt x="58322" y="1570"/>
                </a:lnTo>
                <a:lnTo>
                  <a:pt x="16478" y="18638"/>
                </a:lnTo>
                <a:lnTo>
                  <a:pt x="0" y="59893"/>
                </a:lnTo>
                <a:lnTo>
                  <a:pt x="1570" y="210464"/>
                </a:lnTo>
                <a:lnTo>
                  <a:pt x="6146" y="233243"/>
                </a:lnTo>
                <a:lnTo>
                  <a:pt x="18625" y="251811"/>
                </a:lnTo>
                <a:lnTo>
                  <a:pt x="37130" y="264312"/>
                </a:lnTo>
                <a:lnTo>
                  <a:pt x="59788" y="268892"/>
                </a:lnTo>
                <a:lnTo>
                  <a:pt x="207114" y="267321"/>
                </a:lnTo>
                <a:lnTo>
                  <a:pt x="229587" y="262719"/>
                </a:lnTo>
                <a:lnTo>
                  <a:pt x="247584" y="250057"/>
                </a:lnTo>
                <a:lnTo>
                  <a:pt x="259533" y="231054"/>
                </a:lnTo>
                <a:lnTo>
                  <a:pt x="263866" y="207428"/>
                </a:lnTo>
                <a:lnTo>
                  <a:pt x="262295" y="58427"/>
                </a:lnTo>
                <a:lnTo>
                  <a:pt x="257742" y="36311"/>
                </a:lnTo>
                <a:lnTo>
                  <a:pt x="245424" y="17669"/>
                </a:lnTo>
                <a:lnTo>
                  <a:pt x="227354" y="4800"/>
                </a:lnTo>
                <a:lnTo>
                  <a:pt x="205543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915989" y="2730388"/>
            <a:ext cx="264160" cy="269240"/>
          </a:xfrm>
          <a:custGeom>
            <a:avLst/>
            <a:gdLst/>
            <a:ahLst/>
            <a:cxnLst/>
            <a:rect l="l" t="t" r="r" b="b"/>
            <a:pathLst>
              <a:path w="264159" h="269239">
                <a:moveTo>
                  <a:pt x="204077" y="0"/>
                </a:moveTo>
                <a:lnTo>
                  <a:pt x="55181" y="1570"/>
                </a:lnTo>
                <a:lnTo>
                  <a:pt x="16085" y="19227"/>
                </a:lnTo>
                <a:lnTo>
                  <a:pt x="0" y="59893"/>
                </a:lnTo>
                <a:lnTo>
                  <a:pt x="1570" y="208998"/>
                </a:lnTo>
                <a:lnTo>
                  <a:pt x="6123" y="233243"/>
                </a:lnTo>
                <a:lnTo>
                  <a:pt x="18441" y="252178"/>
                </a:lnTo>
                <a:lnTo>
                  <a:pt x="36512" y="264496"/>
                </a:lnTo>
                <a:lnTo>
                  <a:pt x="58322" y="268892"/>
                </a:lnTo>
                <a:lnTo>
                  <a:pt x="205543" y="265855"/>
                </a:lnTo>
                <a:lnTo>
                  <a:pt x="228924" y="261261"/>
                </a:lnTo>
                <a:lnTo>
                  <a:pt x="247387" y="248735"/>
                </a:lnTo>
                <a:lnTo>
                  <a:pt x="259509" y="230163"/>
                </a:lnTo>
                <a:lnTo>
                  <a:pt x="263866" y="207428"/>
                </a:lnTo>
                <a:lnTo>
                  <a:pt x="262295" y="58427"/>
                </a:lnTo>
                <a:lnTo>
                  <a:pt x="257719" y="35648"/>
                </a:lnTo>
                <a:lnTo>
                  <a:pt x="245241" y="17080"/>
                </a:lnTo>
                <a:lnTo>
                  <a:pt x="226735" y="4579"/>
                </a:lnTo>
                <a:lnTo>
                  <a:pt x="204077" y="0"/>
                </a:lnTo>
                <a:close/>
              </a:path>
            </a:pathLst>
          </a:custGeom>
          <a:solidFill>
            <a:srgbClr val="F89B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713874" y="2071978"/>
            <a:ext cx="1722755" cy="1138555"/>
          </a:xfrm>
          <a:custGeom>
            <a:avLst/>
            <a:gdLst/>
            <a:ahLst/>
            <a:cxnLst/>
            <a:rect l="l" t="t" r="r" b="b"/>
            <a:pathLst>
              <a:path w="1722754" h="1138555">
                <a:moveTo>
                  <a:pt x="1718062" y="0"/>
                </a:moveTo>
                <a:lnTo>
                  <a:pt x="0" y="9214"/>
                </a:lnTo>
                <a:lnTo>
                  <a:pt x="4607" y="921961"/>
                </a:lnTo>
                <a:lnTo>
                  <a:pt x="48315" y="944976"/>
                </a:lnTo>
                <a:lnTo>
                  <a:pt x="92484" y="966698"/>
                </a:lnTo>
                <a:lnTo>
                  <a:pt x="137087" y="987127"/>
                </a:lnTo>
                <a:lnTo>
                  <a:pt x="182099" y="1006263"/>
                </a:lnTo>
                <a:lnTo>
                  <a:pt x="227493" y="1024105"/>
                </a:lnTo>
                <a:lnTo>
                  <a:pt x="273242" y="1040653"/>
                </a:lnTo>
                <a:lnTo>
                  <a:pt x="319319" y="1055908"/>
                </a:lnTo>
                <a:lnTo>
                  <a:pt x="365698" y="1069869"/>
                </a:lnTo>
                <a:lnTo>
                  <a:pt x="412352" y="1082535"/>
                </a:lnTo>
                <a:lnTo>
                  <a:pt x="459255" y="1093908"/>
                </a:lnTo>
                <a:lnTo>
                  <a:pt x="506381" y="1103986"/>
                </a:lnTo>
                <a:lnTo>
                  <a:pt x="553702" y="1112769"/>
                </a:lnTo>
                <a:lnTo>
                  <a:pt x="601193" y="1120257"/>
                </a:lnTo>
                <a:lnTo>
                  <a:pt x="648826" y="1126450"/>
                </a:lnTo>
                <a:lnTo>
                  <a:pt x="696575" y="1131348"/>
                </a:lnTo>
                <a:lnTo>
                  <a:pt x="744413" y="1134951"/>
                </a:lnTo>
                <a:lnTo>
                  <a:pt x="792315" y="1137258"/>
                </a:lnTo>
                <a:lnTo>
                  <a:pt x="840253" y="1138270"/>
                </a:lnTo>
                <a:lnTo>
                  <a:pt x="888201" y="1137985"/>
                </a:lnTo>
                <a:lnTo>
                  <a:pt x="936132" y="1136405"/>
                </a:lnTo>
                <a:lnTo>
                  <a:pt x="984019" y="1133528"/>
                </a:lnTo>
                <a:lnTo>
                  <a:pt x="1031837" y="1129355"/>
                </a:lnTo>
                <a:lnTo>
                  <a:pt x="1079559" y="1123885"/>
                </a:lnTo>
                <a:lnTo>
                  <a:pt x="1127158" y="1117119"/>
                </a:lnTo>
                <a:lnTo>
                  <a:pt x="1174607" y="1109055"/>
                </a:lnTo>
                <a:lnTo>
                  <a:pt x="1221880" y="1099695"/>
                </a:lnTo>
                <a:lnTo>
                  <a:pt x="1268950" y="1089037"/>
                </a:lnTo>
                <a:lnTo>
                  <a:pt x="1315791" y="1077082"/>
                </a:lnTo>
                <a:lnTo>
                  <a:pt x="1362377" y="1063829"/>
                </a:lnTo>
                <a:lnTo>
                  <a:pt x="1408680" y="1049278"/>
                </a:lnTo>
                <a:lnTo>
                  <a:pt x="1454675" y="1033430"/>
                </a:lnTo>
                <a:lnTo>
                  <a:pt x="1500334" y="1016283"/>
                </a:lnTo>
                <a:lnTo>
                  <a:pt x="1545631" y="997838"/>
                </a:lnTo>
                <a:lnTo>
                  <a:pt x="1590540" y="978095"/>
                </a:lnTo>
                <a:lnTo>
                  <a:pt x="1635034" y="957052"/>
                </a:lnTo>
                <a:lnTo>
                  <a:pt x="1679086" y="934711"/>
                </a:lnTo>
                <a:lnTo>
                  <a:pt x="1722670" y="911071"/>
                </a:lnTo>
                <a:lnTo>
                  <a:pt x="1718062" y="0"/>
                </a:lnTo>
                <a:close/>
              </a:path>
            </a:pathLst>
          </a:custGeom>
          <a:solidFill>
            <a:srgbClr val="2F2F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713874" y="2071978"/>
            <a:ext cx="1720214" cy="1139190"/>
          </a:xfrm>
          <a:custGeom>
            <a:avLst/>
            <a:gdLst/>
            <a:ahLst/>
            <a:cxnLst/>
            <a:rect l="l" t="t" r="r" b="b"/>
            <a:pathLst>
              <a:path w="1720214" h="1139189">
                <a:moveTo>
                  <a:pt x="1718586" y="0"/>
                </a:moveTo>
                <a:lnTo>
                  <a:pt x="214862" y="9319"/>
                </a:lnTo>
                <a:lnTo>
                  <a:pt x="0" y="9319"/>
                </a:lnTo>
                <a:lnTo>
                  <a:pt x="1570" y="379988"/>
                </a:lnTo>
                <a:lnTo>
                  <a:pt x="4607" y="922170"/>
                </a:lnTo>
                <a:lnTo>
                  <a:pt x="50074" y="946025"/>
                </a:lnTo>
                <a:lnTo>
                  <a:pt x="96018" y="968491"/>
                </a:lnTo>
                <a:lnTo>
                  <a:pt x="142411" y="989569"/>
                </a:lnTo>
                <a:lnTo>
                  <a:pt x="189220" y="1009257"/>
                </a:lnTo>
                <a:lnTo>
                  <a:pt x="236417" y="1027557"/>
                </a:lnTo>
                <a:lnTo>
                  <a:pt x="283972" y="1044467"/>
                </a:lnTo>
                <a:lnTo>
                  <a:pt x="331855" y="1059988"/>
                </a:lnTo>
                <a:lnTo>
                  <a:pt x="380036" y="1074119"/>
                </a:lnTo>
                <a:lnTo>
                  <a:pt x="428484" y="1086860"/>
                </a:lnTo>
                <a:lnTo>
                  <a:pt x="477171" y="1098212"/>
                </a:lnTo>
                <a:lnTo>
                  <a:pt x="526066" y="1108174"/>
                </a:lnTo>
                <a:lnTo>
                  <a:pt x="575138" y="1116745"/>
                </a:lnTo>
                <a:lnTo>
                  <a:pt x="624360" y="1123927"/>
                </a:lnTo>
                <a:lnTo>
                  <a:pt x="673699" y="1129717"/>
                </a:lnTo>
                <a:lnTo>
                  <a:pt x="723127" y="1134117"/>
                </a:lnTo>
                <a:lnTo>
                  <a:pt x="772613" y="1137127"/>
                </a:lnTo>
                <a:lnTo>
                  <a:pt x="822128" y="1138745"/>
                </a:lnTo>
                <a:lnTo>
                  <a:pt x="871642" y="1138972"/>
                </a:lnTo>
                <a:lnTo>
                  <a:pt x="921125" y="1137808"/>
                </a:lnTo>
                <a:lnTo>
                  <a:pt x="970546" y="1135253"/>
                </a:lnTo>
                <a:lnTo>
                  <a:pt x="922174" y="1131973"/>
                </a:lnTo>
                <a:lnTo>
                  <a:pt x="873865" y="1127318"/>
                </a:lnTo>
                <a:lnTo>
                  <a:pt x="825648" y="1121294"/>
                </a:lnTo>
                <a:lnTo>
                  <a:pt x="777549" y="1113905"/>
                </a:lnTo>
                <a:lnTo>
                  <a:pt x="729596" y="1105157"/>
                </a:lnTo>
                <a:lnTo>
                  <a:pt x="681815" y="1095055"/>
                </a:lnTo>
                <a:lnTo>
                  <a:pt x="634234" y="1083602"/>
                </a:lnTo>
                <a:lnTo>
                  <a:pt x="586880" y="1070805"/>
                </a:lnTo>
                <a:lnTo>
                  <a:pt x="539779" y="1056667"/>
                </a:lnTo>
                <a:lnTo>
                  <a:pt x="492960" y="1041195"/>
                </a:lnTo>
                <a:lnTo>
                  <a:pt x="446449" y="1024392"/>
                </a:lnTo>
                <a:lnTo>
                  <a:pt x="400274" y="1006265"/>
                </a:lnTo>
                <a:lnTo>
                  <a:pt x="354461" y="986817"/>
                </a:lnTo>
                <a:lnTo>
                  <a:pt x="309038" y="966053"/>
                </a:lnTo>
                <a:lnTo>
                  <a:pt x="264031" y="943979"/>
                </a:lnTo>
                <a:lnTo>
                  <a:pt x="219469" y="920600"/>
                </a:lnTo>
                <a:lnTo>
                  <a:pt x="217899" y="460300"/>
                </a:lnTo>
                <a:lnTo>
                  <a:pt x="1660607" y="460300"/>
                </a:lnTo>
                <a:lnTo>
                  <a:pt x="1720157" y="437159"/>
                </a:lnTo>
                <a:lnTo>
                  <a:pt x="1718586" y="0"/>
                </a:lnTo>
                <a:close/>
              </a:path>
              <a:path w="1720214" h="1139189">
                <a:moveTo>
                  <a:pt x="1660607" y="460300"/>
                </a:moveTo>
                <a:lnTo>
                  <a:pt x="217899" y="460300"/>
                </a:lnTo>
                <a:lnTo>
                  <a:pt x="948976" y="736836"/>
                </a:lnTo>
                <a:lnTo>
                  <a:pt x="1660607" y="460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036617" y="1488959"/>
            <a:ext cx="3070225" cy="1175385"/>
          </a:xfrm>
          <a:custGeom>
            <a:avLst/>
            <a:gdLst/>
            <a:ahLst/>
            <a:cxnLst/>
            <a:rect l="l" t="t" r="r" b="b"/>
            <a:pathLst>
              <a:path w="3070225" h="1175385">
                <a:moveTo>
                  <a:pt x="1531681" y="0"/>
                </a:moveTo>
                <a:lnTo>
                  <a:pt x="0" y="595898"/>
                </a:lnTo>
                <a:lnTo>
                  <a:pt x="1537963" y="1174833"/>
                </a:lnTo>
                <a:lnTo>
                  <a:pt x="3069644" y="578935"/>
                </a:lnTo>
                <a:lnTo>
                  <a:pt x="1531681" y="0"/>
                </a:lnTo>
                <a:close/>
              </a:path>
            </a:pathLst>
          </a:custGeom>
          <a:solidFill>
            <a:srgbClr val="4D4B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215146" y="7358624"/>
            <a:ext cx="2790825" cy="2778760"/>
          </a:xfrm>
          <a:custGeom>
            <a:avLst/>
            <a:gdLst/>
            <a:ahLst/>
            <a:cxnLst/>
            <a:rect l="l" t="t" r="r" b="b"/>
            <a:pathLst>
              <a:path w="2790825" h="2778759">
                <a:moveTo>
                  <a:pt x="543543" y="0"/>
                </a:moveTo>
                <a:lnTo>
                  <a:pt x="495472" y="16583"/>
                </a:lnTo>
                <a:lnTo>
                  <a:pt x="448788" y="36028"/>
                </a:lnTo>
                <a:lnTo>
                  <a:pt x="403597" y="58225"/>
                </a:lnTo>
                <a:lnTo>
                  <a:pt x="360003" y="83066"/>
                </a:lnTo>
                <a:lnTo>
                  <a:pt x="318114" y="110442"/>
                </a:lnTo>
                <a:lnTo>
                  <a:pt x="278033" y="140245"/>
                </a:lnTo>
                <a:lnTo>
                  <a:pt x="239868" y="172365"/>
                </a:lnTo>
                <a:lnTo>
                  <a:pt x="203724" y="206695"/>
                </a:lnTo>
                <a:lnTo>
                  <a:pt x="169706" y="243125"/>
                </a:lnTo>
                <a:lnTo>
                  <a:pt x="137920" y="281548"/>
                </a:lnTo>
                <a:lnTo>
                  <a:pt x="108472" y="321854"/>
                </a:lnTo>
                <a:lnTo>
                  <a:pt x="81468" y="363935"/>
                </a:lnTo>
                <a:lnTo>
                  <a:pt x="57013" y="407682"/>
                </a:lnTo>
                <a:lnTo>
                  <a:pt x="35213" y="452987"/>
                </a:lnTo>
                <a:lnTo>
                  <a:pt x="16173" y="499741"/>
                </a:lnTo>
                <a:lnTo>
                  <a:pt x="0" y="547836"/>
                </a:lnTo>
                <a:lnTo>
                  <a:pt x="2246214" y="2778763"/>
                </a:lnTo>
                <a:lnTo>
                  <a:pt x="2294469" y="2762750"/>
                </a:lnTo>
                <a:lnTo>
                  <a:pt x="2341314" y="2743801"/>
                </a:lnTo>
                <a:lnTo>
                  <a:pt x="2386646" y="2722027"/>
                </a:lnTo>
                <a:lnTo>
                  <a:pt x="2430359" y="2697538"/>
                </a:lnTo>
                <a:lnTo>
                  <a:pt x="2472350" y="2670444"/>
                </a:lnTo>
                <a:lnTo>
                  <a:pt x="2512515" y="2640855"/>
                </a:lnTo>
                <a:lnTo>
                  <a:pt x="2550750" y="2608882"/>
                </a:lnTo>
                <a:lnTo>
                  <a:pt x="2586950" y="2574633"/>
                </a:lnTo>
                <a:lnTo>
                  <a:pt x="2621011" y="2538220"/>
                </a:lnTo>
                <a:lnTo>
                  <a:pt x="2652829" y="2499753"/>
                </a:lnTo>
                <a:lnTo>
                  <a:pt x="2682300" y="2459341"/>
                </a:lnTo>
                <a:lnTo>
                  <a:pt x="2709320" y="2417095"/>
                </a:lnTo>
                <a:lnTo>
                  <a:pt x="2733784" y="2373126"/>
                </a:lnTo>
                <a:lnTo>
                  <a:pt x="2755589" y="2327542"/>
                </a:lnTo>
                <a:lnTo>
                  <a:pt x="2774631" y="2280454"/>
                </a:lnTo>
                <a:lnTo>
                  <a:pt x="2790805" y="2231973"/>
                </a:lnTo>
                <a:lnTo>
                  <a:pt x="543543" y="0"/>
                </a:lnTo>
                <a:close/>
              </a:path>
            </a:pathLst>
          </a:custGeom>
          <a:solidFill>
            <a:srgbClr val="A6DF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946642" y="8084675"/>
            <a:ext cx="1329055" cy="1327785"/>
          </a:xfrm>
          <a:custGeom>
            <a:avLst/>
            <a:gdLst/>
            <a:ahLst/>
            <a:cxnLst/>
            <a:rect l="l" t="t" r="r" b="b"/>
            <a:pathLst>
              <a:path w="1329054" h="1327784">
                <a:moveTo>
                  <a:pt x="544590" y="0"/>
                </a:moveTo>
                <a:lnTo>
                  <a:pt x="496366" y="16775"/>
                </a:lnTo>
                <a:lnTo>
                  <a:pt x="449571" y="36366"/>
                </a:lnTo>
                <a:lnTo>
                  <a:pt x="404305" y="58670"/>
                </a:lnTo>
                <a:lnTo>
                  <a:pt x="360666" y="83585"/>
                </a:lnTo>
                <a:lnTo>
                  <a:pt x="318753" y="111009"/>
                </a:lnTo>
                <a:lnTo>
                  <a:pt x="278666" y="140839"/>
                </a:lnTo>
                <a:lnTo>
                  <a:pt x="240504" y="172974"/>
                </a:lnTo>
                <a:lnTo>
                  <a:pt x="204365" y="207310"/>
                </a:lnTo>
                <a:lnTo>
                  <a:pt x="170349" y="243746"/>
                </a:lnTo>
                <a:lnTo>
                  <a:pt x="138555" y="282179"/>
                </a:lnTo>
                <a:lnTo>
                  <a:pt x="109082" y="322506"/>
                </a:lnTo>
                <a:lnTo>
                  <a:pt x="82029" y="364627"/>
                </a:lnTo>
                <a:lnTo>
                  <a:pt x="57495" y="408437"/>
                </a:lnTo>
                <a:lnTo>
                  <a:pt x="35580" y="453836"/>
                </a:lnTo>
                <a:lnTo>
                  <a:pt x="16381" y="500720"/>
                </a:lnTo>
                <a:lnTo>
                  <a:pt x="0" y="548988"/>
                </a:lnTo>
                <a:lnTo>
                  <a:pt x="785421" y="1327708"/>
                </a:lnTo>
                <a:lnTo>
                  <a:pt x="833472" y="1311509"/>
                </a:lnTo>
                <a:lnTo>
                  <a:pt x="880137" y="1292396"/>
                </a:lnTo>
                <a:lnTo>
                  <a:pt x="925309" y="1270478"/>
                </a:lnTo>
                <a:lnTo>
                  <a:pt x="968885" y="1245863"/>
                </a:lnTo>
                <a:lnTo>
                  <a:pt x="1010758" y="1218661"/>
                </a:lnTo>
                <a:lnTo>
                  <a:pt x="1050824" y="1188981"/>
                </a:lnTo>
                <a:lnTo>
                  <a:pt x="1088976" y="1156932"/>
                </a:lnTo>
                <a:lnTo>
                  <a:pt x="1125109" y="1122622"/>
                </a:lnTo>
                <a:lnTo>
                  <a:pt x="1159119" y="1086162"/>
                </a:lnTo>
                <a:lnTo>
                  <a:pt x="1190898" y="1047660"/>
                </a:lnTo>
                <a:lnTo>
                  <a:pt x="1220344" y="1007224"/>
                </a:lnTo>
                <a:lnTo>
                  <a:pt x="1247349" y="964965"/>
                </a:lnTo>
                <a:lnTo>
                  <a:pt x="1271808" y="920991"/>
                </a:lnTo>
                <a:lnTo>
                  <a:pt x="1293617" y="875412"/>
                </a:lnTo>
                <a:lnTo>
                  <a:pt x="1312669" y="828335"/>
                </a:lnTo>
                <a:lnTo>
                  <a:pt x="1328860" y="779871"/>
                </a:lnTo>
                <a:lnTo>
                  <a:pt x="544590" y="0"/>
                </a:lnTo>
                <a:close/>
              </a:path>
            </a:pathLst>
          </a:custGeom>
          <a:solidFill>
            <a:srgbClr val="70A1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215146" y="7483332"/>
            <a:ext cx="2668905" cy="2655570"/>
          </a:xfrm>
          <a:custGeom>
            <a:avLst/>
            <a:gdLst/>
            <a:ahLst/>
            <a:cxnLst/>
            <a:rect l="l" t="t" r="r" b="b"/>
            <a:pathLst>
              <a:path w="2668904" h="2655570">
                <a:moveTo>
                  <a:pt x="298629" y="0"/>
                </a:moveTo>
                <a:lnTo>
                  <a:pt x="260846" y="29598"/>
                </a:lnTo>
                <a:lnTo>
                  <a:pt x="224896" y="61278"/>
                </a:lnTo>
                <a:lnTo>
                  <a:pt x="190876" y="94950"/>
                </a:lnTo>
                <a:lnTo>
                  <a:pt x="158885" y="130524"/>
                </a:lnTo>
                <a:lnTo>
                  <a:pt x="129021" y="167912"/>
                </a:lnTo>
                <a:lnTo>
                  <a:pt x="101382" y="207024"/>
                </a:lnTo>
                <a:lnTo>
                  <a:pt x="76066" y="247771"/>
                </a:lnTo>
                <a:lnTo>
                  <a:pt x="53172" y="290065"/>
                </a:lnTo>
                <a:lnTo>
                  <a:pt x="32797" y="333814"/>
                </a:lnTo>
                <a:lnTo>
                  <a:pt x="15040" y="378931"/>
                </a:lnTo>
                <a:lnTo>
                  <a:pt x="0" y="425327"/>
                </a:lnTo>
                <a:lnTo>
                  <a:pt x="2245062" y="2655207"/>
                </a:lnTo>
                <a:lnTo>
                  <a:pt x="2291977" y="2639619"/>
                </a:lnTo>
                <a:lnTo>
                  <a:pt x="2337412" y="2621414"/>
                </a:lnTo>
                <a:lnTo>
                  <a:pt x="2381296" y="2600681"/>
                </a:lnTo>
                <a:lnTo>
                  <a:pt x="2423561" y="2577507"/>
                </a:lnTo>
                <a:lnTo>
                  <a:pt x="2464138" y="2551982"/>
                </a:lnTo>
                <a:lnTo>
                  <a:pt x="2502958" y="2524192"/>
                </a:lnTo>
                <a:lnTo>
                  <a:pt x="2539953" y="2494228"/>
                </a:lnTo>
                <a:lnTo>
                  <a:pt x="2557107" y="2478563"/>
                </a:lnTo>
                <a:lnTo>
                  <a:pt x="2421706" y="2478563"/>
                </a:lnTo>
                <a:lnTo>
                  <a:pt x="174444" y="248683"/>
                </a:lnTo>
                <a:lnTo>
                  <a:pt x="189599" y="204434"/>
                </a:lnTo>
                <a:lnTo>
                  <a:pt x="206850" y="161174"/>
                </a:lnTo>
                <a:lnTo>
                  <a:pt x="226288" y="119001"/>
                </a:lnTo>
                <a:lnTo>
                  <a:pt x="248004" y="78015"/>
                </a:lnTo>
                <a:lnTo>
                  <a:pt x="272088" y="38315"/>
                </a:lnTo>
                <a:lnTo>
                  <a:pt x="298629" y="0"/>
                </a:lnTo>
                <a:close/>
              </a:path>
              <a:path w="2668904" h="2655570">
                <a:moveTo>
                  <a:pt x="2668295" y="2354378"/>
                </a:moveTo>
                <a:lnTo>
                  <a:pt x="2622677" y="2386473"/>
                </a:lnTo>
                <a:lnTo>
                  <a:pt x="2574952" y="2414767"/>
                </a:lnTo>
                <a:lnTo>
                  <a:pt x="2525378" y="2439433"/>
                </a:lnTo>
                <a:lnTo>
                  <a:pt x="2474210" y="2460642"/>
                </a:lnTo>
                <a:lnTo>
                  <a:pt x="2421706" y="2478563"/>
                </a:lnTo>
                <a:lnTo>
                  <a:pt x="2557107" y="2478563"/>
                </a:lnTo>
                <a:lnTo>
                  <a:pt x="2575053" y="2462175"/>
                </a:lnTo>
                <a:lnTo>
                  <a:pt x="2608189" y="2428124"/>
                </a:lnTo>
                <a:lnTo>
                  <a:pt x="2639293" y="2392162"/>
                </a:lnTo>
                <a:lnTo>
                  <a:pt x="2668295" y="23543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907974" y="9040562"/>
            <a:ext cx="673735" cy="675005"/>
          </a:xfrm>
          <a:custGeom>
            <a:avLst/>
            <a:gdLst/>
            <a:ahLst/>
            <a:cxnLst/>
            <a:rect l="l" t="t" r="r" b="b"/>
            <a:pathLst>
              <a:path w="673735" h="675004">
                <a:moveTo>
                  <a:pt x="313917" y="0"/>
                </a:moveTo>
                <a:lnTo>
                  <a:pt x="0" y="316011"/>
                </a:lnTo>
                <a:lnTo>
                  <a:pt x="360931" y="674743"/>
                </a:lnTo>
                <a:lnTo>
                  <a:pt x="442604" y="442499"/>
                </a:lnTo>
                <a:lnTo>
                  <a:pt x="673696" y="359779"/>
                </a:lnTo>
                <a:lnTo>
                  <a:pt x="313917" y="0"/>
                </a:lnTo>
                <a:close/>
              </a:path>
            </a:pathLst>
          </a:custGeom>
          <a:solidFill>
            <a:srgbClr val="E18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187965" y="9040562"/>
            <a:ext cx="393700" cy="376555"/>
          </a:xfrm>
          <a:custGeom>
            <a:avLst/>
            <a:gdLst/>
            <a:ahLst/>
            <a:cxnLst/>
            <a:rect l="l" t="t" r="r" b="b"/>
            <a:pathLst>
              <a:path w="393700" h="376554">
                <a:moveTo>
                  <a:pt x="33925" y="0"/>
                </a:moveTo>
                <a:lnTo>
                  <a:pt x="0" y="33925"/>
                </a:lnTo>
                <a:lnTo>
                  <a:pt x="344492" y="376218"/>
                </a:lnTo>
                <a:lnTo>
                  <a:pt x="393705" y="359779"/>
                </a:lnTo>
                <a:lnTo>
                  <a:pt x="33925" y="0"/>
                </a:lnTo>
                <a:close/>
              </a:path>
            </a:pathLst>
          </a:custGeom>
          <a:solidFill>
            <a:srgbClr val="F8A8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907974" y="9322648"/>
            <a:ext cx="377825" cy="393065"/>
          </a:xfrm>
          <a:custGeom>
            <a:avLst/>
            <a:gdLst/>
            <a:ahLst/>
            <a:cxnLst/>
            <a:rect l="l" t="t" r="r" b="b"/>
            <a:pathLst>
              <a:path w="377825" h="393065">
                <a:moveTo>
                  <a:pt x="31726" y="0"/>
                </a:moveTo>
                <a:lnTo>
                  <a:pt x="0" y="33925"/>
                </a:lnTo>
                <a:lnTo>
                  <a:pt x="360826" y="392658"/>
                </a:lnTo>
                <a:lnTo>
                  <a:pt x="377370" y="343445"/>
                </a:lnTo>
                <a:lnTo>
                  <a:pt x="31726" y="0"/>
                </a:lnTo>
                <a:close/>
              </a:path>
            </a:pathLst>
          </a:custGeom>
          <a:solidFill>
            <a:srgbClr val="F8A8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625234" y="8762338"/>
            <a:ext cx="680085" cy="679450"/>
          </a:xfrm>
          <a:custGeom>
            <a:avLst/>
            <a:gdLst/>
            <a:ahLst/>
            <a:cxnLst/>
            <a:rect l="l" t="t" r="r" b="b"/>
            <a:pathLst>
              <a:path w="680085" h="679450">
                <a:moveTo>
                  <a:pt x="521381" y="614248"/>
                </a:moveTo>
                <a:lnTo>
                  <a:pt x="209224" y="614248"/>
                </a:lnTo>
                <a:lnTo>
                  <a:pt x="230490" y="617900"/>
                </a:lnTo>
                <a:lnTo>
                  <a:pt x="249321" y="629326"/>
                </a:lnTo>
                <a:lnTo>
                  <a:pt x="263264" y="647113"/>
                </a:lnTo>
                <a:lnTo>
                  <a:pt x="283075" y="670329"/>
                </a:lnTo>
                <a:lnTo>
                  <a:pt x="310553" y="679154"/>
                </a:lnTo>
                <a:lnTo>
                  <a:pt x="339464" y="673058"/>
                </a:lnTo>
                <a:lnTo>
                  <a:pt x="363575" y="651511"/>
                </a:lnTo>
                <a:lnTo>
                  <a:pt x="378468" y="635379"/>
                </a:lnTo>
                <a:lnTo>
                  <a:pt x="398377" y="626747"/>
                </a:lnTo>
                <a:lnTo>
                  <a:pt x="420545" y="626126"/>
                </a:lnTo>
                <a:lnTo>
                  <a:pt x="509544" y="626126"/>
                </a:lnTo>
                <a:lnTo>
                  <a:pt x="521062" y="615265"/>
                </a:lnTo>
                <a:lnTo>
                  <a:pt x="521381" y="614248"/>
                </a:lnTo>
                <a:close/>
              </a:path>
              <a:path w="680085" h="679450">
                <a:moveTo>
                  <a:pt x="509544" y="626126"/>
                </a:moveTo>
                <a:lnTo>
                  <a:pt x="420545" y="626126"/>
                </a:lnTo>
                <a:lnTo>
                  <a:pt x="442211" y="634025"/>
                </a:lnTo>
                <a:lnTo>
                  <a:pt x="471348" y="642902"/>
                </a:lnTo>
                <a:lnTo>
                  <a:pt x="499474" y="635622"/>
                </a:lnTo>
                <a:lnTo>
                  <a:pt x="509544" y="626126"/>
                </a:lnTo>
                <a:close/>
              </a:path>
              <a:path w="680085" h="679450">
                <a:moveTo>
                  <a:pt x="149759" y="79696"/>
                </a:moveTo>
                <a:lnTo>
                  <a:pt x="119055" y="79760"/>
                </a:lnTo>
                <a:lnTo>
                  <a:pt x="93858" y="94735"/>
                </a:lnTo>
                <a:lnTo>
                  <a:pt x="78889" y="119939"/>
                </a:lnTo>
                <a:lnTo>
                  <a:pt x="78871" y="150689"/>
                </a:lnTo>
                <a:lnTo>
                  <a:pt x="80540" y="173460"/>
                </a:lnTo>
                <a:lnTo>
                  <a:pt x="73531" y="194483"/>
                </a:lnTo>
                <a:lnTo>
                  <a:pt x="59376" y="211619"/>
                </a:lnTo>
                <a:lnTo>
                  <a:pt x="39606" y="222728"/>
                </a:lnTo>
                <a:lnTo>
                  <a:pt x="13451" y="239884"/>
                </a:lnTo>
                <a:lnTo>
                  <a:pt x="0" y="266052"/>
                </a:lnTo>
                <a:lnTo>
                  <a:pt x="880" y="295085"/>
                </a:lnTo>
                <a:lnTo>
                  <a:pt x="17721" y="320841"/>
                </a:lnTo>
                <a:lnTo>
                  <a:pt x="31501" y="339495"/>
                </a:lnTo>
                <a:lnTo>
                  <a:pt x="36857" y="360996"/>
                </a:lnTo>
                <a:lnTo>
                  <a:pt x="34007" y="382890"/>
                </a:lnTo>
                <a:lnTo>
                  <a:pt x="23166" y="402723"/>
                </a:lnTo>
                <a:lnTo>
                  <a:pt x="10683" y="430073"/>
                </a:lnTo>
                <a:lnTo>
                  <a:pt x="14161" y="458886"/>
                </a:lnTo>
                <a:lnTo>
                  <a:pt x="31147" y="482810"/>
                </a:lnTo>
                <a:lnTo>
                  <a:pt x="59186" y="495495"/>
                </a:lnTo>
                <a:lnTo>
                  <a:pt x="80198" y="502888"/>
                </a:lnTo>
                <a:lnTo>
                  <a:pt x="96292" y="517261"/>
                </a:lnTo>
                <a:lnTo>
                  <a:pt x="105849" y="536562"/>
                </a:lnTo>
                <a:lnTo>
                  <a:pt x="107248" y="558739"/>
                </a:lnTo>
                <a:lnTo>
                  <a:pt x="110806" y="590526"/>
                </a:lnTo>
                <a:lnTo>
                  <a:pt x="129197" y="613410"/>
                </a:lnTo>
                <a:lnTo>
                  <a:pt x="156796" y="624220"/>
                </a:lnTo>
                <a:lnTo>
                  <a:pt x="187978" y="619784"/>
                </a:lnTo>
                <a:lnTo>
                  <a:pt x="209224" y="614248"/>
                </a:lnTo>
                <a:lnTo>
                  <a:pt x="521381" y="614248"/>
                </a:lnTo>
                <a:lnTo>
                  <a:pt x="530585" y="584916"/>
                </a:lnTo>
                <a:lnTo>
                  <a:pt x="535152" y="563150"/>
                </a:lnTo>
                <a:lnTo>
                  <a:pt x="547483" y="545075"/>
                </a:lnTo>
                <a:lnTo>
                  <a:pt x="565527" y="532732"/>
                </a:lnTo>
                <a:lnTo>
                  <a:pt x="587233" y="528164"/>
                </a:lnTo>
                <a:lnTo>
                  <a:pt x="617479" y="518459"/>
                </a:lnTo>
                <a:lnTo>
                  <a:pt x="637585" y="496385"/>
                </a:lnTo>
                <a:lnTo>
                  <a:pt x="644792" y="467557"/>
                </a:lnTo>
                <a:lnTo>
                  <a:pt x="636341" y="437591"/>
                </a:lnTo>
                <a:lnTo>
                  <a:pt x="628338" y="417341"/>
                </a:lnTo>
                <a:lnTo>
                  <a:pt x="628619" y="395982"/>
                </a:lnTo>
                <a:lnTo>
                  <a:pt x="636871" y="376056"/>
                </a:lnTo>
                <a:lnTo>
                  <a:pt x="652781" y="360106"/>
                </a:lnTo>
                <a:lnTo>
                  <a:pt x="674164" y="336159"/>
                </a:lnTo>
                <a:lnTo>
                  <a:pt x="679900" y="307608"/>
                </a:lnTo>
                <a:lnTo>
                  <a:pt x="670715" y="280490"/>
                </a:lnTo>
                <a:lnTo>
                  <a:pt x="647336" y="260842"/>
                </a:lnTo>
                <a:lnTo>
                  <a:pt x="629532" y="246942"/>
                </a:lnTo>
                <a:lnTo>
                  <a:pt x="617991" y="228016"/>
                </a:lnTo>
                <a:lnTo>
                  <a:pt x="614029" y="206420"/>
                </a:lnTo>
                <a:lnTo>
                  <a:pt x="618960" y="184510"/>
                </a:lnTo>
                <a:lnTo>
                  <a:pt x="623691" y="154242"/>
                </a:lnTo>
                <a:lnTo>
                  <a:pt x="612677" y="127469"/>
                </a:lnTo>
                <a:lnTo>
                  <a:pt x="589805" y="109296"/>
                </a:lnTo>
                <a:lnTo>
                  <a:pt x="558962" y="104826"/>
                </a:lnTo>
                <a:lnTo>
                  <a:pt x="536133" y="103166"/>
                </a:lnTo>
                <a:lnTo>
                  <a:pt x="516515" y="94054"/>
                </a:lnTo>
                <a:lnTo>
                  <a:pt x="504045" y="80759"/>
                </a:lnTo>
                <a:lnTo>
                  <a:pt x="172188" y="80759"/>
                </a:lnTo>
                <a:lnTo>
                  <a:pt x="149759" y="79696"/>
                </a:lnTo>
                <a:close/>
              </a:path>
              <a:path w="680085" h="679450">
                <a:moveTo>
                  <a:pt x="263931" y="0"/>
                </a:moveTo>
                <a:lnTo>
                  <a:pt x="237847" y="13306"/>
                </a:lnTo>
                <a:lnTo>
                  <a:pt x="220647" y="39383"/>
                </a:lnTo>
                <a:lnTo>
                  <a:pt x="210528" y="59170"/>
                </a:lnTo>
                <a:lnTo>
                  <a:pt x="193410" y="73440"/>
                </a:lnTo>
                <a:lnTo>
                  <a:pt x="172188" y="80759"/>
                </a:lnTo>
                <a:lnTo>
                  <a:pt x="504045" y="80759"/>
                </a:lnTo>
                <a:lnTo>
                  <a:pt x="502021" y="78601"/>
                </a:lnTo>
                <a:lnTo>
                  <a:pt x="494566" y="57917"/>
                </a:lnTo>
                <a:lnTo>
                  <a:pt x="485159" y="37184"/>
                </a:lnTo>
                <a:lnTo>
                  <a:pt x="358457" y="37184"/>
                </a:lnTo>
                <a:lnTo>
                  <a:pt x="336591" y="32207"/>
                </a:lnTo>
                <a:lnTo>
                  <a:pt x="317817" y="18651"/>
                </a:lnTo>
                <a:lnTo>
                  <a:pt x="292666" y="1202"/>
                </a:lnTo>
                <a:lnTo>
                  <a:pt x="263931" y="0"/>
                </a:lnTo>
                <a:close/>
              </a:path>
              <a:path w="680085" h="679450">
                <a:moveTo>
                  <a:pt x="429041" y="9310"/>
                </a:moveTo>
                <a:lnTo>
                  <a:pt x="400746" y="23049"/>
                </a:lnTo>
                <a:lnTo>
                  <a:pt x="380736" y="33994"/>
                </a:lnTo>
                <a:lnTo>
                  <a:pt x="358457" y="37184"/>
                </a:lnTo>
                <a:lnTo>
                  <a:pt x="485159" y="37184"/>
                </a:lnTo>
                <a:lnTo>
                  <a:pt x="481585" y="29307"/>
                </a:lnTo>
                <a:lnTo>
                  <a:pt x="457865" y="12250"/>
                </a:lnTo>
                <a:lnTo>
                  <a:pt x="429041" y="9310"/>
                </a:lnTo>
                <a:close/>
              </a:path>
            </a:pathLst>
          </a:custGeom>
          <a:solidFill>
            <a:srgbClr val="F89B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690336" y="8827650"/>
            <a:ext cx="547370" cy="546100"/>
          </a:xfrm>
          <a:custGeom>
            <a:avLst/>
            <a:gdLst/>
            <a:ahLst/>
            <a:cxnLst/>
            <a:rect l="l" t="t" r="r" b="b"/>
            <a:pathLst>
              <a:path w="547369" h="546100">
                <a:moveTo>
                  <a:pt x="419294" y="493849"/>
                </a:moveTo>
                <a:lnTo>
                  <a:pt x="168016" y="493849"/>
                </a:lnTo>
                <a:lnTo>
                  <a:pt x="185504" y="496411"/>
                </a:lnTo>
                <a:lnTo>
                  <a:pt x="200342" y="505334"/>
                </a:lnTo>
                <a:lnTo>
                  <a:pt x="210203" y="519499"/>
                </a:lnTo>
                <a:lnTo>
                  <a:pt x="227527" y="538434"/>
                </a:lnTo>
                <a:lnTo>
                  <a:pt x="250084" y="546030"/>
                </a:lnTo>
                <a:lnTo>
                  <a:pt x="272856" y="541984"/>
                </a:lnTo>
                <a:lnTo>
                  <a:pt x="290828" y="525991"/>
                </a:lnTo>
                <a:lnTo>
                  <a:pt x="304424" y="512558"/>
                </a:lnTo>
                <a:lnTo>
                  <a:pt x="320984" y="505141"/>
                </a:lnTo>
                <a:lnTo>
                  <a:pt x="338566" y="504066"/>
                </a:lnTo>
                <a:lnTo>
                  <a:pt x="409512" y="504066"/>
                </a:lnTo>
                <a:lnTo>
                  <a:pt x="418835" y="495359"/>
                </a:lnTo>
                <a:lnTo>
                  <a:pt x="419294" y="493849"/>
                </a:lnTo>
                <a:close/>
              </a:path>
              <a:path w="547369" h="546100">
                <a:moveTo>
                  <a:pt x="409512" y="504066"/>
                </a:moveTo>
                <a:lnTo>
                  <a:pt x="338566" y="504066"/>
                </a:lnTo>
                <a:lnTo>
                  <a:pt x="355224" y="509657"/>
                </a:lnTo>
                <a:lnTo>
                  <a:pt x="378993" y="517011"/>
                </a:lnTo>
                <a:lnTo>
                  <a:pt x="401663" y="511398"/>
                </a:lnTo>
                <a:lnTo>
                  <a:pt x="409512" y="504066"/>
                </a:lnTo>
                <a:close/>
              </a:path>
              <a:path w="547369" h="546100">
                <a:moveTo>
                  <a:pt x="95656" y="63337"/>
                </a:moveTo>
                <a:lnTo>
                  <a:pt x="75115" y="75783"/>
                </a:lnTo>
                <a:lnTo>
                  <a:pt x="62957" y="96611"/>
                </a:lnTo>
                <a:lnTo>
                  <a:pt x="62982" y="121396"/>
                </a:lnTo>
                <a:lnTo>
                  <a:pt x="64315" y="139511"/>
                </a:lnTo>
                <a:lnTo>
                  <a:pt x="59121" y="156369"/>
                </a:lnTo>
                <a:lnTo>
                  <a:pt x="48213" y="169929"/>
                </a:lnTo>
                <a:lnTo>
                  <a:pt x="32407" y="178149"/>
                </a:lnTo>
                <a:lnTo>
                  <a:pt x="10991" y="191985"/>
                </a:lnTo>
                <a:lnTo>
                  <a:pt x="0" y="213606"/>
                </a:lnTo>
                <a:lnTo>
                  <a:pt x="867" y="237680"/>
                </a:lnTo>
                <a:lnTo>
                  <a:pt x="15025" y="258879"/>
                </a:lnTo>
                <a:lnTo>
                  <a:pt x="25665" y="272884"/>
                </a:lnTo>
                <a:lnTo>
                  <a:pt x="29855" y="289245"/>
                </a:lnTo>
                <a:lnTo>
                  <a:pt x="27703" y="306234"/>
                </a:lnTo>
                <a:lnTo>
                  <a:pt x="19318" y="322123"/>
                </a:lnTo>
                <a:lnTo>
                  <a:pt x="8407" y="345066"/>
                </a:lnTo>
                <a:lnTo>
                  <a:pt x="10483" y="368548"/>
                </a:lnTo>
                <a:lnTo>
                  <a:pt x="23809" y="388163"/>
                </a:lnTo>
                <a:lnTo>
                  <a:pt x="46647" y="399503"/>
                </a:lnTo>
                <a:lnTo>
                  <a:pt x="63813" y="405174"/>
                </a:lnTo>
                <a:lnTo>
                  <a:pt x="77013" y="416283"/>
                </a:lnTo>
                <a:lnTo>
                  <a:pt x="85108" y="431279"/>
                </a:lnTo>
                <a:lnTo>
                  <a:pt x="86960" y="448611"/>
                </a:lnTo>
                <a:lnTo>
                  <a:pt x="89936" y="474368"/>
                </a:lnTo>
                <a:lnTo>
                  <a:pt x="104250" y="492890"/>
                </a:lnTo>
                <a:lnTo>
                  <a:pt x="125730" y="501812"/>
                </a:lnTo>
                <a:lnTo>
                  <a:pt x="150204" y="498767"/>
                </a:lnTo>
                <a:lnTo>
                  <a:pt x="168016" y="493849"/>
                </a:lnTo>
                <a:lnTo>
                  <a:pt x="419294" y="493849"/>
                </a:lnTo>
                <a:lnTo>
                  <a:pt x="426112" y="471438"/>
                </a:lnTo>
                <a:lnTo>
                  <a:pt x="430202" y="452640"/>
                </a:lnTo>
                <a:lnTo>
                  <a:pt x="440143" y="437826"/>
                </a:lnTo>
                <a:lnTo>
                  <a:pt x="454796" y="428118"/>
                </a:lnTo>
                <a:lnTo>
                  <a:pt x="473022" y="424633"/>
                </a:lnTo>
                <a:lnTo>
                  <a:pt x="496588" y="417356"/>
                </a:lnTo>
                <a:lnTo>
                  <a:pt x="512104" y="400184"/>
                </a:lnTo>
                <a:lnTo>
                  <a:pt x="517608" y="377514"/>
                </a:lnTo>
                <a:lnTo>
                  <a:pt x="511136" y="353745"/>
                </a:lnTo>
                <a:lnTo>
                  <a:pt x="504922" y="336454"/>
                </a:lnTo>
                <a:lnTo>
                  <a:pt x="505560" y="318681"/>
                </a:lnTo>
                <a:lnTo>
                  <a:pt x="512520" y="302341"/>
                </a:lnTo>
                <a:lnTo>
                  <a:pt x="525365" y="289245"/>
                </a:lnTo>
                <a:lnTo>
                  <a:pt x="542517" y="270122"/>
                </a:lnTo>
                <a:lnTo>
                  <a:pt x="547090" y="246811"/>
                </a:lnTo>
                <a:lnTo>
                  <a:pt x="539392" y="224325"/>
                </a:lnTo>
                <a:lnTo>
                  <a:pt x="519827" y="207572"/>
                </a:lnTo>
                <a:lnTo>
                  <a:pt x="505410" y="198362"/>
                </a:lnTo>
                <a:lnTo>
                  <a:pt x="496686" y="183842"/>
                </a:lnTo>
                <a:lnTo>
                  <a:pt x="494088" y="166475"/>
                </a:lnTo>
                <a:lnTo>
                  <a:pt x="498047" y="148725"/>
                </a:lnTo>
                <a:lnTo>
                  <a:pt x="501609" y="123792"/>
                </a:lnTo>
                <a:lnTo>
                  <a:pt x="492772" y="102235"/>
                </a:lnTo>
                <a:lnTo>
                  <a:pt x="474296" y="87824"/>
                </a:lnTo>
                <a:lnTo>
                  <a:pt x="448939" y="84329"/>
                </a:lnTo>
                <a:lnTo>
                  <a:pt x="430837" y="83307"/>
                </a:lnTo>
                <a:lnTo>
                  <a:pt x="415170" y="75913"/>
                </a:lnTo>
                <a:lnTo>
                  <a:pt x="405109" y="64870"/>
                </a:lnTo>
                <a:lnTo>
                  <a:pt x="138966" y="64870"/>
                </a:lnTo>
                <a:lnTo>
                  <a:pt x="120781" y="63702"/>
                </a:lnTo>
                <a:lnTo>
                  <a:pt x="95656" y="63337"/>
                </a:lnTo>
                <a:close/>
              </a:path>
              <a:path w="547369" h="546100">
                <a:moveTo>
                  <a:pt x="212271" y="0"/>
                </a:moveTo>
                <a:lnTo>
                  <a:pt x="190704" y="10426"/>
                </a:lnTo>
                <a:lnTo>
                  <a:pt x="176382" y="31975"/>
                </a:lnTo>
                <a:lnTo>
                  <a:pt x="169211" y="48005"/>
                </a:lnTo>
                <a:lnTo>
                  <a:pt x="155924" y="59304"/>
                </a:lnTo>
                <a:lnTo>
                  <a:pt x="138966" y="64870"/>
                </a:lnTo>
                <a:lnTo>
                  <a:pt x="405109" y="64870"/>
                </a:lnTo>
                <a:lnTo>
                  <a:pt x="403587" y="63199"/>
                </a:lnTo>
                <a:lnTo>
                  <a:pt x="397736" y="46215"/>
                </a:lnTo>
                <a:lnTo>
                  <a:pt x="390080" y="29423"/>
                </a:lnTo>
                <a:lnTo>
                  <a:pt x="288302" y="29423"/>
                </a:lnTo>
                <a:lnTo>
                  <a:pt x="271426" y="25233"/>
                </a:lnTo>
                <a:lnTo>
                  <a:pt x="257112" y="14593"/>
                </a:lnTo>
                <a:lnTo>
                  <a:pt x="236075" y="1215"/>
                </a:lnTo>
                <a:lnTo>
                  <a:pt x="212271" y="0"/>
                </a:lnTo>
                <a:close/>
              </a:path>
              <a:path w="547369" h="546100">
                <a:moveTo>
                  <a:pt x="343608" y="7975"/>
                </a:moveTo>
                <a:lnTo>
                  <a:pt x="320356" y="18886"/>
                </a:lnTo>
                <a:lnTo>
                  <a:pt x="305394" y="27271"/>
                </a:lnTo>
                <a:lnTo>
                  <a:pt x="288302" y="29423"/>
                </a:lnTo>
                <a:lnTo>
                  <a:pt x="390080" y="29423"/>
                </a:lnTo>
                <a:lnTo>
                  <a:pt x="387324" y="23377"/>
                </a:lnTo>
                <a:lnTo>
                  <a:pt x="367606" y="10052"/>
                </a:lnTo>
                <a:lnTo>
                  <a:pt x="343608" y="7975"/>
                </a:lnTo>
                <a:close/>
              </a:path>
            </a:pathLst>
          </a:custGeom>
          <a:solidFill>
            <a:srgbClr val="F7901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7349" y="1846929"/>
            <a:ext cx="16529400" cy="7956024"/>
          </a:xfrm>
        </p:spPr>
        <p:txBody>
          <a:bodyPr/>
          <a:lstStyle/>
          <a:p>
            <a:pPr algn="l"/>
            <a:r>
              <a:rPr lang="pt-BR" dirty="0" smtClean="0"/>
              <a:t>                              Cadastro de Alunos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Acessar: Coleta</a:t>
            </a:r>
            <a:br>
              <a:rPr lang="pt-BR" dirty="0" smtClean="0"/>
            </a:br>
            <a:r>
              <a:rPr lang="pt-BR" dirty="0" smtClean="0"/>
              <a:t>Acessar: Coleta de Classe – 2019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>Ao longo do ano letivo podem ocorrer a abertura de novas classes com base na demanda. Especialmente durante os eventos de deslocamento de alunos devido as transferência de escolas, o que pode afetar a demanda, gerando novas salas e afetando o processo de atribuição. 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7349" y="1846929"/>
            <a:ext cx="551751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40" dirty="0"/>
              <a:t>COLETA </a:t>
            </a:r>
            <a:r>
              <a:rPr spc="-280" dirty="0"/>
              <a:t>DE</a:t>
            </a:r>
            <a:r>
              <a:rPr spc="-5" dirty="0"/>
              <a:t> </a:t>
            </a:r>
            <a:r>
              <a:rPr spc="-670" dirty="0"/>
              <a:t>CLASSE</a:t>
            </a:r>
          </a:p>
        </p:txBody>
      </p:sp>
      <p:sp>
        <p:nvSpPr>
          <p:cNvPr id="3" name="object 3"/>
          <p:cNvSpPr/>
          <p:nvPr/>
        </p:nvSpPr>
        <p:spPr>
          <a:xfrm>
            <a:off x="5107697" y="2925146"/>
            <a:ext cx="10700407" cy="65752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7349" y="1846929"/>
            <a:ext cx="551751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40" dirty="0"/>
              <a:t>COLETA </a:t>
            </a:r>
            <a:r>
              <a:rPr spc="-280" dirty="0"/>
              <a:t>DE</a:t>
            </a:r>
            <a:r>
              <a:rPr spc="-5" dirty="0"/>
              <a:t> </a:t>
            </a:r>
            <a:r>
              <a:rPr spc="-670" dirty="0"/>
              <a:t>CLASSE</a:t>
            </a:r>
          </a:p>
        </p:txBody>
      </p:sp>
      <p:sp>
        <p:nvSpPr>
          <p:cNvPr id="3" name="object 3"/>
          <p:cNvSpPr/>
          <p:nvPr/>
        </p:nvSpPr>
        <p:spPr>
          <a:xfrm>
            <a:off x="4037154" y="3043258"/>
            <a:ext cx="12717099" cy="62297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5250" y="1463675"/>
            <a:ext cx="16529400" cy="8379217"/>
          </a:xfrm>
        </p:spPr>
        <p:txBody>
          <a:bodyPr/>
          <a:lstStyle/>
          <a:p>
            <a:r>
              <a:rPr lang="pt-BR" dirty="0" smtClean="0"/>
              <a:t>Matriz Curricular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 matriz é extremamente importante para a Associação, gerando o Quadro de Aulas, que é a base para a Associação.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Dessa forma, é de extrema importância que todas as matrizes e componentes curriculares estejam corretamente homologados, pois, sem matriz não há associação. Quando não houver matriz, não haverá disciplina para escolher na 2ª aba. 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7349" y="1846929"/>
            <a:ext cx="16529400" cy="7940635"/>
          </a:xfrm>
        </p:spPr>
        <p:txBody>
          <a:bodyPr/>
          <a:lstStyle/>
          <a:p>
            <a:r>
              <a:rPr lang="pt-BR" sz="4000" dirty="0" smtClean="0"/>
              <a:t>Acessar: Matriz </a:t>
            </a:r>
            <a:br>
              <a:rPr lang="pt-BR" sz="4000" dirty="0" smtClean="0"/>
            </a:br>
            <a:r>
              <a:rPr lang="pt-BR" sz="4000" dirty="0" smtClean="0"/>
              <a:t>Acessar: Quadro de Aulas na SED. </a:t>
            </a:r>
            <a:br>
              <a:rPr lang="pt-BR" sz="4000" dirty="0" smtClean="0"/>
            </a:br>
            <a:r>
              <a:rPr lang="pt-BR" sz="4000" dirty="0" smtClean="0"/>
              <a:t>Acesso rápido: Quadro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No Quadro de Aulas, é importante a conferencia da quantidade de aulas.</a:t>
            </a:r>
            <a:br>
              <a:rPr lang="pt-BR" dirty="0" smtClean="0"/>
            </a:br>
            <a:r>
              <a:rPr lang="pt-BR" dirty="0" smtClean="0"/>
              <a:t>Ao abrir uma nova classe não é necessário homologar a matriz curricular novamente, a não ser que seja de um período que não possui matriz homologada. O quadro de aulas deverá atualizar automaticamente no dia seguinte. 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7349" y="1846929"/>
            <a:ext cx="223520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20" dirty="0"/>
              <a:t>MATRIZ</a:t>
            </a:r>
          </a:p>
        </p:txBody>
      </p:sp>
      <p:sp>
        <p:nvSpPr>
          <p:cNvPr id="3" name="object 3"/>
          <p:cNvSpPr/>
          <p:nvPr/>
        </p:nvSpPr>
        <p:spPr>
          <a:xfrm>
            <a:off x="2758031" y="3235503"/>
            <a:ext cx="14588038" cy="60877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7349" y="1846929"/>
            <a:ext cx="474218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85" dirty="0"/>
              <a:t>QUADRO</a:t>
            </a:r>
            <a:r>
              <a:rPr spc="-204" dirty="0"/>
              <a:t> </a:t>
            </a:r>
            <a:r>
              <a:rPr spc="-415" dirty="0"/>
              <a:t>AULAS</a:t>
            </a:r>
          </a:p>
        </p:txBody>
      </p:sp>
      <p:sp>
        <p:nvSpPr>
          <p:cNvPr id="3" name="object 3"/>
          <p:cNvSpPr/>
          <p:nvPr/>
        </p:nvSpPr>
        <p:spPr>
          <a:xfrm>
            <a:off x="5749772" y="2892477"/>
            <a:ext cx="9906295" cy="70226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18499" y="4149058"/>
            <a:ext cx="597789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b="1" spc="-220" dirty="0">
                <a:solidFill>
                  <a:srgbClr val="00AFEF"/>
                </a:solidFill>
                <a:latin typeface="Arial"/>
                <a:cs typeface="Arial"/>
              </a:rPr>
              <a:t>ATRIBUIÇÃO </a:t>
            </a:r>
            <a:r>
              <a:rPr sz="4950" b="1" spc="-25" dirty="0">
                <a:solidFill>
                  <a:srgbClr val="00AFEF"/>
                </a:solidFill>
                <a:latin typeface="Arial"/>
                <a:cs typeface="Arial"/>
              </a:rPr>
              <a:t>NA</a:t>
            </a:r>
            <a:r>
              <a:rPr sz="4950" b="1" spc="-114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4950" b="1" spc="-610" dirty="0">
                <a:solidFill>
                  <a:srgbClr val="00AFEF"/>
                </a:solidFill>
                <a:latin typeface="Arial"/>
                <a:cs typeface="Arial"/>
              </a:rPr>
              <a:t>SED</a:t>
            </a:r>
            <a:endParaRPr sz="49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653021" y="5249683"/>
            <a:ext cx="8798056" cy="41967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74707" y="2136060"/>
            <a:ext cx="4304030" cy="1469390"/>
          </a:xfrm>
          <a:custGeom>
            <a:avLst/>
            <a:gdLst/>
            <a:ahLst/>
            <a:cxnLst/>
            <a:rect l="l" t="t" r="r" b="b"/>
            <a:pathLst>
              <a:path w="4304030" h="1469389">
                <a:moveTo>
                  <a:pt x="4156627" y="0"/>
                </a:moveTo>
                <a:lnTo>
                  <a:pt x="146906" y="0"/>
                </a:lnTo>
                <a:lnTo>
                  <a:pt x="100466" y="7487"/>
                </a:lnTo>
                <a:lnTo>
                  <a:pt x="60138" y="28340"/>
                </a:lnTo>
                <a:lnTo>
                  <a:pt x="28340" y="60138"/>
                </a:lnTo>
                <a:lnTo>
                  <a:pt x="7487" y="100466"/>
                </a:lnTo>
                <a:lnTo>
                  <a:pt x="0" y="146906"/>
                </a:lnTo>
                <a:lnTo>
                  <a:pt x="0" y="1321949"/>
                </a:lnTo>
                <a:lnTo>
                  <a:pt x="7487" y="1368388"/>
                </a:lnTo>
                <a:lnTo>
                  <a:pt x="28340" y="1408716"/>
                </a:lnTo>
                <a:lnTo>
                  <a:pt x="60138" y="1440515"/>
                </a:lnTo>
                <a:lnTo>
                  <a:pt x="100466" y="1461367"/>
                </a:lnTo>
                <a:lnTo>
                  <a:pt x="146906" y="1468855"/>
                </a:lnTo>
                <a:lnTo>
                  <a:pt x="4156627" y="1468855"/>
                </a:lnTo>
                <a:lnTo>
                  <a:pt x="4203066" y="1461367"/>
                </a:lnTo>
                <a:lnTo>
                  <a:pt x="4243394" y="1440515"/>
                </a:lnTo>
                <a:lnTo>
                  <a:pt x="4275193" y="1408716"/>
                </a:lnTo>
                <a:lnTo>
                  <a:pt x="4296045" y="1368388"/>
                </a:lnTo>
                <a:lnTo>
                  <a:pt x="4303533" y="1321949"/>
                </a:lnTo>
                <a:lnTo>
                  <a:pt x="4303533" y="146906"/>
                </a:lnTo>
                <a:lnTo>
                  <a:pt x="4296045" y="100466"/>
                </a:lnTo>
                <a:lnTo>
                  <a:pt x="4275193" y="60138"/>
                </a:lnTo>
                <a:lnTo>
                  <a:pt x="4243394" y="28340"/>
                </a:lnTo>
                <a:lnTo>
                  <a:pt x="4203066" y="7487"/>
                </a:lnTo>
                <a:lnTo>
                  <a:pt x="4156627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74707" y="2136060"/>
            <a:ext cx="4304030" cy="1469390"/>
          </a:xfrm>
          <a:custGeom>
            <a:avLst/>
            <a:gdLst/>
            <a:ahLst/>
            <a:cxnLst/>
            <a:rect l="l" t="t" r="r" b="b"/>
            <a:pathLst>
              <a:path w="4304030" h="1469389">
                <a:moveTo>
                  <a:pt x="0" y="146906"/>
                </a:moveTo>
                <a:lnTo>
                  <a:pt x="7487" y="100466"/>
                </a:lnTo>
                <a:lnTo>
                  <a:pt x="28340" y="60138"/>
                </a:lnTo>
                <a:lnTo>
                  <a:pt x="60138" y="28340"/>
                </a:lnTo>
                <a:lnTo>
                  <a:pt x="100466" y="7487"/>
                </a:lnTo>
                <a:lnTo>
                  <a:pt x="146906" y="0"/>
                </a:lnTo>
                <a:lnTo>
                  <a:pt x="4156627" y="0"/>
                </a:lnTo>
                <a:lnTo>
                  <a:pt x="4203066" y="7487"/>
                </a:lnTo>
                <a:lnTo>
                  <a:pt x="4243394" y="28340"/>
                </a:lnTo>
                <a:lnTo>
                  <a:pt x="4275193" y="60138"/>
                </a:lnTo>
                <a:lnTo>
                  <a:pt x="4296045" y="100466"/>
                </a:lnTo>
                <a:lnTo>
                  <a:pt x="4303533" y="146906"/>
                </a:lnTo>
                <a:lnTo>
                  <a:pt x="4303533" y="1321949"/>
                </a:lnTo>
                <a:lnTo>
                  <a:pt x="4296045" y="1368388"/>
                </a:lnTo>
                <a:lnTo>
                  <a:pt x="4275193" y="1408716"/>
                </a:lnTo>
                <a:lnTo>
                  <a:pt x="4243394" y="1440515"/>
                </a:lnTo>
                <a:lnTo>
                  <a:pt x="4203066" y="1461367"/>
                </a:lnTo>
                <a:lnTo>
                  <a:pt x="4156627" y="1468855"/>
                </a:lnTo>
                <a:lnTo>
                  <a:pt x="146906" y="1468855"/>
                </a:lnTo>
                <a:lnTo>
                  <a:pt x="100466" y="1461367"/>
                </a:lnTo>
                <a:lnTo>
                  <a:pt x="60138" y="1440515"/>
                </a:lnTo>
                <a:lnTo>
                  <a:pt x="28340" y="1408716"/>
                </a:lnTo>
                <a:lnTo>
                  <a:pt x="7487" y="1368388"/>
                </a:lnTo>
                <a:lnTo>
                  <a:pt x="0" y="1321949"/>
                </a:lnTo>
                <a:lnTo>
                  <a:pt x="0" y="146906"/>
                </a:lnTo>
                <a:close/>
              </a:path>
            </a:pathLst>
          </a:custGeom>
          <a:ln w="100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103989" y="2452356"/>
            <a:ext cx="3848100" cy="704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50" b="0" spc="-130" dirty="0">
                <a:solidFill>
                  <a:srgbClr val="FFFFFF"/>
                </a:solidFill>
                <a:latin typeface="Arial"/>
                <a:cs typeface="Arial"/>
              </a:rPr>
              <a:t>Atribuição</a:t>
            </a:r>
            <a:r>
              <a:rPr sz="4450" b="0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450" b="0" spc="-125" dirty="0">
                <a:solidFill>
                  <a:srgbClr val="FFFFFF"/>
                </a:solidFill>
                <a:latin typeface="Arial"/>
                <a:cs typeface="Arial"/>
              </a:rPr>
              <a:t>Inicial</a:t>
            </a:r>
            <a:endParaRPr sz="445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09222" y="2337101"/>
            <a:ext cx="912494" cy="1066800"/>
          </a:xfrm>
          <a:custGeom>
            <a:avLst/>
            <a:gdLst/>
            <a:ahLst/>
            <a:cxnLst/>
            <a:rect l="l" t="t" r="r" b="b"/>
            <a:pathLst>
              <a:path w="912495" h="1066800">
                <a:moveTo>
                  <a:pt x="456111" y="0"/>
                </a:moveTo>
                <a:lnTo>
                  <a:pt x="456111" y="213396"/>
                </a:lnTo>
                <a:lnTo>
                  <a:pt x="0" y="213396"/>
                </a:lnTo>
                <a:lnTo>
                  <a:pt x="0" y="853377"/>
                </a:lnTo>
                <a:lnTo>
                  <a:pt x="456111" y="853377"/>
                </a:lnTo>
                <a:lnTo>
                  <a:pt x="456111" y="1066773"/>
                </a:lnTo>
                <a:lnTo>
                  <a:pt x="912223" y="533386"/>
                </a:lnTo>
                <a:lnTo>
                  <a:pt x="4561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09222" y="2337101"/>
            <a:ext cx="912494" cy="1066800"/>
          </a:xfrm>
          <a:custGeom>
            <a:avLst/>
            <a:gdLst/>
            <a:ahLst/>
            <a:cxnLst/>
            <a:rect l="l" t="t" r="r" b="b"/>
            <a:pathLst>
              <a:path w="912495" h="1066800">
                <a:moveTo>
                  <a:pt x="0" y="213396"/>
                </a:moveTo>
                <a:lnTo>
                  <a:pt x="456111" y="213396"/>
                </a:lnTo>
                <a:lnTo>
                  <a:pt x="456111" y="0"/>
                </a:lnTo>
                <a:lnTo>
                  <a:pt x="912223" y="533386"/>
                </a:lnTo>
                <a:lnTo>
                  <a:pt x="456111" y="1066773"/>
                </a:lnTo>
                <a:lnTo>
                  <a:pt x="456111" y="853377"/>
                </a:lnTo>
                <a:lnTo>
                  <a:pt x="0" y="853377"/>
                </a:lnTo>
                <a:lnTo>
                  <a:pt x="0" y="213396"/>
                </a:lnTo>
                <a:close/>
              </a:path>
            </a:pathLst>
          </a:custGeom>
          <a:ln w="75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899655" y="2136060"/>
            <a:ext cx="4305300" cy="1469390"/>
          </a:xfrm>
          <a:custGeom>
            <a:avLst/>
            <a:gdLst/>
            <a:ahLst/>
            <a:cxnLst/>
            <a:rect l="l" t="t" r="r" b="b"/>
            <a:pathLst>
              <a:path w="4305300" h="1469389">
                <a:moveTo>
                  <a:pt x="4157883" y="0"/>
                </a:moveTo>
                <a:lnTo>
                  <a:pt x="146906" y="0"/>
                </a:lnTo>
                <a:lnTo>
                  <a:pt x="100466" y="7487"/>
                </a:lnTo>
                <a:lnTo>
                  <a:pt x="60138" y="28340"/>
                </a:lnTo>
                <a:lnTo>
                  <a:pt x="28340" y="60138"/>
                </a:lnTo>
                <a:lnTo>
                  <a:pt x="7487" y="100466"/>
                </a:lnTo>
                <a:lnTo>
                  <a:pt x="0" y="146906"/>
                </a:lnTo>
                <a:lnTo>
                  <a:pt x="0" y="1321949"/>
                </a:lnTo>
                <a:lnTo>
                  <a:pt x="7487" y="1368388"/>
                </a:lnTo>
                <a:lnTo>
                  <a:pt x="28340" y="1408716"/>
                </a:lnTo>
                <a:lnTo>
                  <a:pt x="60138" y="1440515"/>
                </a:lnTo>
                <a:lnTo>
                  <a:pt x="100466" y="1461367"/>
                </a:lnTo>
                <a:lnTo>
                  <a:pt x="146906" y="1468855"/>
                </a:lnTo>
                <a:lnTo>
                  <a:pt x="4157883" y="1468855"/>
                </a:lnTo>
                <a:lnTo>
                  <a:pt x="4204323" y="1461367"/>
                </a:lnTo>
                <a:lnTo>
                  <a:pt x="4244651" y="1440515"/>
                </a:lnTo>
                <a:lnTo>
                  <a:pt x="4276450" y="1408716"/>
                </a:lnTo>
                <a:lnTo>
                  <a:pt x="4297302" y="1368388"/>
                </a:lnTo>
                <a:lnTo>
                  <a:pt x="4304790" y="1321949"/>
                </a:lnTo>
                <a:lnTo>
                  <a:pt x="4304790" y="146906"/>
                </a:lnTo>
                <a:lnTo>
                  <a:pt x="4297302" y="100466"/>
                </a:lnTo>
                <a:lnTo>
                  <a:pt x="4276450" y="60138"/>
                </a:lnTo>
                <a:lnTo>
                  <a:pt x="4244651" y="28340"/>
                </a:lnTo>
                <a:lnTo>
                  <a:pt x="4204323" y="7487"/>
                </a:lnTo>
                <a:lnTo>
                  <a:pt x="4157883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899655" y="2136060"/>
            <a:ext cx="4305300" cy="1469390"/>
          </a:xfrm>
          <a:custGeom>
            <a:avLst/>
            <a:gdLst/>
            <a:ahLst/>
            <a:cxnLst/>
            <a:rect l="l" t="t" r="r" b="b"/>
            <a:pathLst>
              <a:path w="4305300" h="1469389">
                <a:moveTo>
                  <a:pt x="0" y="146906"/>
                </a:moveTo>
                <a:lnTo>
                  <a:pt x="7487" y="100466"/>
                </a:lnTo>
                <a:lnTo>
                  <a:pt x="28340" y="60138"/>
                </a:lnTo>
                <a:lnTo>
                  <a:pt x="60138" y="28340"/>
                </a:lnTo>
                <a:lnTo>
                  <a:pt x="100466" y="7487"/>
                </a:lnTo>
                <a:lnTo>
                  <a:pt x="146906" y="0"/>
                </a:lnTo>
                <a:lnTo>
                  <a:pt x="4157883" y="0"/>
                </a:lnTo>
                <a:lnTo>
                  <a:pt x="4204323" y="7487"/>
                </a:lnTo>
                <a:lnTo>
                  <a:pt x="4244651" y="28340"/>
                </a:lnTo>
                <a:lnTo>
                  <a:pt x="4276450" y="60138"/>
                </a:lnTo>
                <a:lnTo>
                  <a:pt x="4297302" y="100466"/>
                </a:lnTo>
                <a:lnTo>
                  <a:pt x="4304790" y="146906"/>
                </a:lnTo>
                <a:lnTo>
                  <a:pt x="4304790" y="1321949"/>
                </a:lnTo>
                <a:lnTo>
                  <a:pt x="4297302" y="1368388"/>
                </a:lnTo>
                <a:lnTo>
                  <a:pt x="4276450" y="1408716"/>
                </a:lnTo>
                <a:lnTo>
                  <a:pt x="4244651" y="1440515"/>
                </a:lnTo>
                <a:lnTo>
                  <a:pt x="4204323" y="1461367"/>
                </a:lnTo>
                <a:lnTo>
                  <a:pt x="4157883" y="1468855"/>
                </a:lnTo>
                <a:lnTo>
                  <a:pt x="146906" y="1468855"/>
                </a:lnTo>
                <a:lnTo>
                  <a:pt x="100466" y="1461367"/>
                </a:lnTo>
                <a:lnTo>
                  <a:pt x="60138" y="1440515"/>
                </a:lnTo>
                <a:lnTo>
                  <a:pt x="28340" y="1408716"/>
                </a:lnTo>
                <a:lnTo>
                  <a:pt x="7487" y="1368388"/>
                </a:lnTo>
                <a:lnTo>
                  <a:pt x="0" y="1321949"/>
                </a:lnTo>
                <a:lnTo>
                  <a:pt x="0" y="146906"/>
                </a:lnTo>
                <a:close/>
              </a:path>
            </a:pathLst>
          </a:custGeom>
          <a:ln w="100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8478978" y="2452356"/>
            <a:ext cx="3145155" cy="704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50" spc="-400" dirty="0">
                <a:solidFill>
                  <a:srgbClr val="FFFFFF"/>
                </a:solidFill>
                <a:latin typeface="Arial"/>
                <a:cs typeface="Arial"/>
              </a:rPr>
              <a:t>Carga</a:t>
            </a:r>
            <a:r>
              <a:rPr sz="4450" spc="-2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450" spc="-175" dirty="0">
                <a:solidFill>
                  <a:srgbClr val="FFFFFF"/>
                </a:solidFill>
                <a:latin typeface="Arial"/>
                <a:cs typeface="Arial"/>
              </a:rPr>
              <a:t>Horária</a:t>
            </a:r>
            <a:endParaRPr sz="445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634169" y="2337101"/>
            <a:ext cx="912494" cy="1066800"/>
          </a:xfrm>
          <a:custGeom>
            <a:avLst/>
            <a:gdLst/>
            <a:ahLst/>
            <a:cxnLst/>
            <a:rect l="l" t="t" r="r" b="b"/>
            <a:pathLst>
              <a:path w="912494" h="1066800">
                <a:moveTo>
                  <a:pt x="456111" y="0"/>
                </a:moveTo>
                <a:lnTo>
                  <a:pt x="456111" y="213396"/>
                </a:lnTo>
                <a:lnTo>
                  <a:pt x="0" y="213396"/>
                </a:lnTo>
                <a:lnTo>
                  <a:pt x="0" y="853377"/>
                </a:lnTo>
                <a:lnTo>
                  <a:pt x="456111" y="853377"/>
                </a:lnTo>
                <a:lnTo>
                  <a:pt x="456111" y="1066773"/>
                </a:lnTo>
                <a:lnTo>
                  <a:pt x="912223" y="533386"/>
                </a:lnTo>
                <a:lnTo>
                  <a:pt x="45611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634169" y="2337101"/>
            <a:ext cx="912494" cy="1066800"/>
          </a:xfrm>
          <a:custGeom>
            <a:avLst/>
            <a:gdLst/>
            <a:ahLst/>
            <a:cxnLst/>
            <a:rect l="l" t="t" r="r" b="b"/>
            <a:pathLst>
              <a:path w="912494" h="1066800">
                <a:moveTo>
                  <a:pt x="0" y="213396"/>
                </a:moveTo>
                <a:lnTo>
                  <a:pt x="456111" y="213396"/>
                </a:lnTo>
                <a:lnTo>
                  <a:pt x="456111" y="0"/>
                </a:lnTo>
                <a:lnTo>
                  <a:pt x="912223" y="533386"/>
                </a:lnTo>
                <a:lnTo>
                  <a:pt x="456111" y="1066773"/>
                </a:lnTo>
                <a:lnTo>
                  <a:pt x="456111" y="853377"/>
                </a:lnTo>
                <a:lnTo>
                  <a:pt x="0" y="853377"/>
                </a:lnTo>
                <a:lnTo>
                  <a:pt x="0" y="213396"/>
                </a:lnTo>
                <a:close/>
              </a:path>
            </a:pathLst>
          </a:custGeom>
          <a:ln w="75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925858" y="2136060"/>
            <a:ext cx="4304030" cy="1469390"/>
          </a:xfrm>
          <a:custGeom>
            <a:avLst/>
            <a:gdLst/>
            <a:ahLst/>
            <a:cxnLst/>
            <a:rect l="l" t="t" r="r" b="b"/>
            <a:pathLst>
              <a:path w="4304030" h="1469389">
                <a:moveTo>
                  <a:pt x="4156627" y="0"/>
                </a:moveTo>
                <a:lnTo>
                  <a:pt x="146906" y="0"/>
                </a:lnTo>
                <a:lnTo>
                  <a:pt x="100466" y="7487"/>
                </a:lnTo>
                <a:lnTo>
                  <a:pt x="60138" y="28340"/>
                </a:lnTo>
                <a:lnTo>
                  <a:pt x="28340" y="60138"/>
                </a:lnTo>
                <a:lnTo>
                  <a:pt x="7487" y="100466"/>
                </a:lnTo>
                <a:lnTo>
                  <a:pt x="0" y="146906"/>
                </a:lnTo>
                <a:lnTo>
                  <a:pt x="0" y="1321949"/>
                </a:lnTo>
                <a:lnTo>
                  <a:pt x="7487" y="1368388"/>
                </a:lnTo>
                <a:lnTo>
                  <a:pt x="28340" y="1408716"/>
                </a:lnTo>
                <a:lnTo>
                  <a:pt x="60138" y="1440515"/>
                </a:lnTo>
                <a:lnTo>
                  <a:pt x="100466" y="1461367"/>
                </a:lnTo>
                <a:lnTo>
                  <a:pt x="146906" y="1468855"/>
                </a:lnTo>
                <a:lnTo>
                  <a:pt x="4156627" y="1468855"/>
                </a:lnTo>
                <a:lnTo>
                  <a:pt x="4203066" y="1461367"/>
                </a:lnTo>
                <a:lnTo>
                  <a:pt x="4243394" y="1440515"/>
                </a:lnTo>
                <a:lnTo>
                  <a:pt x="4275193" y="1408716"/>
                </a:lnTo>
                <a:lnTo>
                  <a:pt x="4296045" y="1368388"/>
                </a:lnTo>
                <a:lnTo>
                  <a:pt x="4303533" y="1321949"/>
                </a:lnTo>
                <a:lnTo>
                  <a:pt x="4303533" y="146906"/>
                </a:lnTo>
                <a:lnTo>
                  <a:pt x="4296045" y="100466"/>
                </a:lnTo>
                <a:lnTo>
                  <a:pt x="4275193" y="60138"/>
                </a:lnTo>
                <a:lnTo>
                  <a:pt x="4243394" y="28340"/>
                </a:lnTo>
                <a:lnTo>
                  <a:pt x="4203066" y="7487"/>
                </a:lnTo>
                <a:lnTo>
                  <a:pt x="4156627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3925858" y="2136060"/>
            <a:ext cx="4304030" cy="1469390"/>
          </a:xfrm>
          <a:custGeom>
            <a:avLst/>
            <a:gdLst/>
            <a:ahLst/>
            <a:cxnLst/>
            <a:rect l="l" t="t" r="r" b="b"/>
            <a:pathLst>
              <a:path w="4304030" h="1469389">
                <a:moveTo>
                  <a:pt x="0" y="146906"/>
                </a:moveTo>
                <a:lnTo>
                  <a:pt x="7487" y="100466"/>
                </a:lnTo>
                <a:lnTo>
                  <a:pt x="28340" y="60138"/>
                </a:lnTo>
                <a:lnTo>
                  <a:pt x="60138" y="28340"/>
                </a:lnTo>
                <a:lnTo>
                  <a:pt x="100466" y="7487"/>
                </a:lnTo>
                <a:lnTo>
                  <a:pt x="146906" y="0"/>
                </a:lnTo>
                <a:lnTo>
                  <a:pt x="4156627" y="0"/>
                </a:lnTo>
                <a:lnTo>
                  <a:pt x="4203066" y="7487"/>
                </a:lnTo>
                <a:lnTo>
                  <a:pt x="4243394" y="28340"/>
                </a:lnTo>
                <a:lnTo>
                  <a:pt x="4275193" y="60138"/>
                </a:lnTo>
                <a:lnTo>
                  <a:pt x="4296045" y="100466"/>
                </a:lnTo>
                <a:lnTo>
                  <a:pt x="4303533" y="146906"/>
                </a:lnTo>
                <a:lnTo>
                  <a:pt x="4303533" y="1321949"/>
                </a:lnTo>
                <a:lnTo>
                  <a:pt x="4296045" y="1368388"/>
                </a:lnTo>
                <a:lnTo>
                  <a:pt x="4275193" y="1408716"/>
                </a:lnTo>
                <a:lnTo>
                  <a:pt x="4243394" y="1440515"/>
                </a:lnTo>
                <a:lnTo>
                  <a:pt x="4203066" y="1461367"/>
                </a:lnTo>
                <a:lnTo>
                  <a:pt x="4156627" y="1468855"/>
                </a:lnTo>
                <a:lnTo>
                  <a:pt x="146906" y="1468855"/>
                </a:lnTo>
                <a:lnTo>
                  <a:pt x="100466" y="1461367"/>
                </a:lnTo>
                <a:lnTo>
                  <a:pt x="60138" y="1440515"/>
                </a:lnTo>
                <a:lnTo>
                  <a:pt x="28340" y="1408716"/>
                </a:lnTo>
                <a:lnTo>
                  <a:pt x="7487" y="1368388"/>
                </a:lnTo>
                <a:lnTo>
                  <a:pt x="0" y="1321949"/>
                </a:lnTo>
                <a:lnTo>
                  <a:pt x="0" y="146906"/>
                </a:lnTo>
                <a:close/>
              </a:path>
            </a:pathLst>
          </a:custGeom>
          <a:ln w="100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4166850" y="2454275"/>
            <a:ext cx="3950970" cy="617476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353185">
              <a:lnSpc>
                <a:spcPts val="4740"/>
              </a:lnSpc>
            </a:pPr>
            <a:r>
              <a:rPr sz="4450" spc="-78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4450" spc="-365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4450" spc="-445" smtClean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4450" spc="-235" smtClean="0">
                <a:solidFill>
                  <a:srgbClr val="FFFFFF"/>
                </a:solidFill>
                <a:latin typeface="Arial"/>
                <a:cs typeface="Arial"/>
              </a:rPr>
              <a:t>ame</a:t>
            </a:r>
            <a:r>
              <a:rPr sz="4450" spc="-245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4450" spc="215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4450" spc="-13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sz="4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3496" y="4465027"/>
            <a:ext cx="7778750" cy="3186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11960">
              <a:lnSpc>
                <a:spcPct val="100000"/>
              </a:lnSpc>
              <a:spcBef>
                <a:spcPts val="100"/>
              </a:spcBef>
            </a:pPr>
            <a:r>
              <a:rPr sz="6600" b="0" spc="-495" dirty="0">
                <a:solidFill>
                  <a:srgbClr val="FFFFFF"/>
                </a:solidFill>
                <a:latin typeface="Trebuchet MS"/>
                <a:cs typeface="Trebuchet MS"/>
              </a:rPr>
              <a:t>3. </a:t>
            </a:r>
            <a:r>
              <a:rPr sz="6600" b="0" spc="-17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6600" b="0" spc="-335" dirty="0">
                <a:solidFill>
                  <a:srgbClr val="FFFFFF"/>
                </a:solidFill>
                <a:latin typeface="Trebuchet MS"/>
                <a:cs typeface="Trebuchet MS"/>
              </a:rPr>
              <a:t>associação</a:t>
            </a:r>
            <a:r>
              <a:rPr sz="6600" b="0" spc="-1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600" b="0" spc="-204" dirty="0">
                <a:solidFill>
                  <a:srgbClr val="FFFFFF"/>
                </a:solidFill>
                <a:latin typeface="Trebuchet MS"/>
                <a:cs typeface="Trebuchet MS"/>
              </a:rPr>
              <a:t>do  </a:t>
            </a:r>
            <a:r>
              <a:rPr sz="6600" b="0" spc="-315" dirty="0">
                <a:solidFill>
                  <a:srgbClr val="FFFFFF"/>
                </a:solidFill>
                <a:latin typeface="Trebuchet MS"/>
                <a:cs typeface="Trebuchet MS"/>
              </a:rPr>
              <a:t>professor</a:t>
            </a:r>
            <a:endParaRPr sz="66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1130"/>
              </a:spcBef>
            </a:pPr>
            <a:r>
              <a:rPr sz="3300" b="0" spc="-7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3300" b="0" spc="-7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b="0" spc="-170" dirty="0">
                <a:solidFill>
                  <a:srgbClr val="FFFFFF"/>
                </a:solidFill>
                <a:latin typeface="Trebuchet MS"/>
                <a:cs typeface="Trebuchet MS"/>
              </a:rPr>
              <a:t>lançamento </a:t>
            </a:r>
            <a:r>
              <a:rPr sz="3300" b="0" spc="-125" dirty="0">
                <a:solidFill>
                  <a:srgbClr val="FFFFFF"/>
                </a:solidFill>
                <a:latin typeface="Trebuchet MS"/>
                <a:cs typeface="Trebuchet MS"/>
              </a:rPr>
              <a:t>das </a:t>
            </a:r>
            <a:r>
              <a:rPr sz="3300" b="0" spc="-155" dirty="0">
                <a:solidFill>
                  <a:srgbClr val="FFFFFF"/>
                </a:solidFill>
                <a:latin typeface="Trebuchet MS"/>
                <a:cs typeface="Trebuchet MS"/>
              </a:rPr>
              <a:t>informações </a:t>
            </a:r>
            <a:r>
              <a:rPr sz="3300" b="0" spc="-175" dirty="0">
                <a:solidFill>
                  <a:srgbClr val="FFFFFF"/>
                </a:solidFill>
                <a:latin typeface="Trebuchet MS"/>
                <a:cs typeface="Trebuchet MS"/>
              </a:rPr>
              <a:t>para </a:t>
            </a:r>
            <a:r>
              <a:rPr sz="3300" b="0" spc="-18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3300" b="0" spc="-170" dirty="0">
                <a:solidFill>
                  <a:srgbClr val="FFFFFF"/>
                </a:solidFill>
                <a:latin typeface="Trebuchet MS"/>
                <a:cs typeface="Trebuchet MS"/>
              </a:rPr>
              <a:t>geração  </a:t>
            </a:r>
            <a:r>
              <a:rPr sz="3300" b="0" spc="-155" dirty="0">
                <a:solidFill>
                  <a:srgbClr val="FFFFFF"/>
                </a:solidFill>
                <a:latin typeface="Trebuchet MS"/>
                <a:cs typeface="Trebuchet MS"/>
              </a:rPr>
              <a:t>da </a:t>
            </a:r>
            <a:r>
              <a:rPr sz="3300" b="0" spc="-204" dirty="0">
                <a:solidFill>
                  <a:srgbClr val="FFFFFF"/>
                </a:solidFill>
                <a:latin typeface="Trebuchet MS"/>
                <a:cs typeface="Trebuchet MS"/>
              </a:rPr>
              <a:t>carga</a:t>
            </a:r>
            <a:r>
              <a:rPr sz="3300" b="0" spc="-3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b="0" spc="-155" dirty="0">
                <a:solidFill>
                  <a:srgbClr val="FFFFFF"/>
                </a:solidFill>
                <a:latin typeface="Trebuchet MS"/>
                <a:cs typeface="Trebuchet MS"/>
              </a:rPr>
              <a:t>horária</a:t>
            </a:r>
            <a:endParaRPr sz="33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7349" y="1846929"/>
            <a:ext cx="1379156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45" dirty="0"/>
              <a:t>A </a:t>
            </a:r>
            <a:r>
              <a:rPr spc="-220" dirty="0"/>
              <a:t>ATRIBUIÇÃO </a:t>
            </a:r>
            <a:r>
              <a:rPr spc="-290" dirty="0"/>
              <a:t>DE </a:t>
            </a:r>
            <a:r>
              <a:rPr spc="-415" dirty="0"/>
              <a:t>AULAS </a:t>
            </a:r>
            <a:r>
              <a:rPr spc="300" dirty="0"/>
              <a:t>– </a:t>
            </a:r>
            <a:r>
              <a:rPr spc="-535" dirty="0"/>
              <a:t>PROCESSO</a:t>
            </a:r>
            <a:r>
              <a:rPr spc="-95" dirty="0"/>
              <a:t> </a:t>
            </a:r>
            <a:r>
              <a:rPr spc="-165" dirty="0"/>
              <a:t>PADRÃO</a:t>
            </a:r>
          </a:p>
        </p:txBody>
      </p:sp>
      <p:sp>
        <p:nvSpPr>
          <p:cNvPr id="3" name="object 3"/>
          <p:cNvSpPr/>
          <p:nvPr/>
        </p:nvSpPr>
        <p:spPr>
          <a:xfrm>
            <a:off x="1447495" y="4226886"/>
            <a:ext cx="3303904" cy="1981835"/>
          </a:xfrm>
          <a:custGeom>
            <a:avLst/>
            <a:gdLst/>
            <a:ahLst/>
            <a:cxnLst/>
            <a:rect l="l" t="t" r="r" b="b"/>
            <a:pathLst>
              <a:path w="3303904" h="1981835">
                <a:moveTo>
                  <a:pt x="3105245" y="0"/>
                </a:moveTo>
                <a:lnTo>
                  <a:pt x="198109" y="0"/>
                </a:lnTo>
                <a:lnTo>
                  <a:pt x="152681" y="5231"/>
                </a:lnTo>
                <a:lnTo>
                  <a:pt x="110982" y="20134"/>
                </a:lnTo>
                <a:lnTo>
                  <a:pt x="74198" y="43519"/>
                </a:lnTo>
                <a:lnTo>
                  <a:pt x="43519" y="74198"/>
                </a:lnTo>
                <a:lnTo>
                  <a:pt x="20134" y="110982"/>
                </a:lnTo>
                <a:lnTo>
                  <a:pt x="5231" y="152681"/>
                </a:lnTo>
                <a:lnTo>
                  <a:pt x="0" y="198109"/>
                </a:lnTo>
                <a:lnTo>
                  <a:pt x="0" y="1783401"/>
                </a:lnTo>
                <a:lnTo>
                  <a:pt x="5231" y="1828828"/>
                </a:lnTo>
                <a:lnTo>
                  <a:pt x="20134" y="1870528"/>
                </a:lnTo>
                <a:lnTo>
                  <a:pt x="43519" y="1907311"/>
                </a:lnTo>
                <a:lnTo>
                  <a:pt x="74198" y="1937990"/>
                </a:lnTo>
                <a:lnTo>
                  <a:pt x="110982" y="1961375"/>
                </a:lnTo>
                <a:lnTo>
                  <a:pt x="152681" y="1976278"/>
                </a:lnTo>
                <a:lnTo>
                  <a:pt x="198109" y="1981510"/>
                </a:lnTo>
                <a:lnTo>
                  <a:pt x="3105245" y="1981510"/>
                </a:lnTo>
                <a:lnTo>
                  <a:pt x="3150672" y="1976278"/>
                </a:lnTo>
                <a:lnTo>
                  <a:pt x="3192372" y="1961375"/>
                </a:lnTo>
                <a:lnTo>
                  <a:pt x="3229156" y="1937990"/>
                </a:lnTo>
                <a:lnTo>
                  <a:pt x="3259835" y="1907311"/>
                </a:lnTo>
                <a:lnTo>
                  <a:pt x="3283220" y="1870528"/>
                </a:lnTo>
                <a:lnTo>
                  <a:pt x="3298123" y="1828828"/>
                </a:lnTo>
                <a:lnTo>
                  <a:pt x="3303354" y="1783401"/>
                </a:lnTo>
                <a:lnTo>
                  <a:pt x="3303354" y="198109"/>
                </a:lnTo>
                <a:lnTo>
                  <a:pt x="3298123" y="152681"/>
                </a:lnTo>
                <a:lnTo>
                  <a:pt x="3283220" y="110982"/>
                </a:lnTo>
                <a:lnTo>
                  <a:pt x="3259835" y="74198"/>
                </a:lnTo>
                <a:lnTo>
                  <a:pt x="3229156" y="43519"/>
                </a:lnTo>
                <a:lnTo>
                  <a:pt x="3192372" y="20134"/>
                </a:lnTo>
                <a:lnTo>
                  <a:pt x="3150672" y="5231"/>
                </a:lnTo>
                <a:lnTo>
                  <a:pt x="3105245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47495" y="4226886"/>
            <a:ext cx="3303904" cy="1981835"/>
          </a:xfrm>
          <a:custGeom>
            <a:avLst/>
            <a:gdLst/>
            <a:ahLst/>
            <a:cxnLst/>
            <a:rect l="l" t="t" r="r" b="b"/>
            <a:pathLst>
              <a:path w="3303904" h="1981835">
                <a:moveTo>
                  <a:pt x="0" y="198109"/>
                </a:moveTo>
                <a:lnTo>
                  <a:pt x="5231" y="152681"/>
                </a:lnTo>
                <a:lnTo>
                  <a:pt x="20134" y="110982"/>
                </a:lnTo>
                <a:lnTo>
                  <a:pt x="43519" y="74198"/>
                </a:lnTo>
                <a:lnTo>
                  <a:pt x="74198" y="43519"/>
                </a:lnTo>
                <a:lnTo>
                  <a:pt x="110982" y="20134"/>
                </a:lnTo>
                <a:lnTo>
                  <a:pt x="152681" y="5231"/>
                </a:lnTo>
                <a:lnTo>
                  <a:pt x="198109" y="0"/>
                </a:lnTo>
                <a:lnTo>
                  <a:pt x="3105245" y="0"/>
                </a:lnTo>
                <a:lnTo>
                  <a:pt x="3150672" y="5231"/>
                </a:lnTo>
                <a:lnTo>
                  <a:pt x="3192372" y="20134"/>
                </a:lnTo>
                <a:lnTo>
                  <a:pt x="3229156" y="43519"/>
                </a:lnTo>
                <a:lnTo>
                  <a:pt x="3259835" y="74198"/>
                </a:lnTo>
                <a:lnTo>
                  <a:pt x="3283220" y="110982"/>
                </a:lnTo>
                <a:lnTo>
                  <a:pt x="3298123" y="152681"/>
                </a:lnTo>
                <a:lnTo>
                  <a:pt x="3303354" y="198109"/>
                </a:lnTo>
                <a:lnTo>
                  <a:pt x="3303354" y="1783401"/>
                </a:lnTo>
                <a:lnTo>
                  <a:pt x="3298123" y="1828828"/>
                </a:lnTo>
                <a:lnTo>
                  <a:pt x="3283220" y="1870528"/>
                </a:lnTo>
                <a:lnTo>
                  <a:pt x="3259835" y="1907311"/>
                </a:lnTo>
                <a:lnTo>
                  <a:pt x="3229156" y="1937990"/>
                </a:lnTo>
                <a:lnTo>
                  <a:pt x="3192372" y="1961375"/>
                </a:lnTo>
                <a:lnTo>
                  <a:pt x="3150672" y="1976278"/>
                </a:lnTo>
                <a:lnTo>
                  <a:pt x="3105245" y="1981510"/>
                </a:lnTo>
                <a:lnTo>
                  <a:pt x="198109" y="1981510"/>
                </a:lnTo>
                <a:lnTo>
                  <a:pt x="152681" y="1976278"/>
                </a:lnTo>
                <a:lnTo>
                  <a:pt x="110982" y="1961375"/>
                </a:lnTo>
                <a:lnTo>
                  <a:pt x="74198" y="1937990"/>
                </a:lnTo>
                <a:lnTo>
                  <a:pt x="43519" y="1907311"/>
                </a:lnTo>
                <a:lnTo>
                  <a:pt x="20134" y="1870528"/>
                </a:lnTo>
                <a:lnTo>
                  <a:pt x="5231" y="1828828"/>
                </a:lnTo>
                <a:lnTo>
                  <a:pt x="0" y="1783401"/>
                </a:lnTo>
                <a:lnTo>
                  <a:pt x="0" y="198109"/>
                </a:lnTo>
                <a:close/>
              </a:path>
            </a:pathLst>
          </a:custGeom>
          <a:ln w="100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05467" y="4700413"/>
            <a:ext cx="2785745" cy="94170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 indent="375285">
              <a:lnSpc>
                <a:spcPts val="3450"/>
              </a:lnSpc>
              <a:spcBef>
                <a:spcPts val="475"/>
              </a:spcBef>
            </a:pPr>
            <a:r>
              <a:rPr sz="3100" spc="25" dirty="0">
                <a:solidFill>
                  <a:srgbClr val="FFFFFF"/>
                </a:solidFill>
                <a:latin typeface="Arial"/>
                <a:cs typeface="Arial"/>
              </a:rPr>
              <a:t>1º </a:t>
            </a:r>
            <a:r>
              <a:rPr sz="3100" spc="-160" dirty="0">
                <a:solidFill>
                  <a:srgbClr val="FFFFFF"/>
                </a:solidFill>
                <a:latin typeface="Arial"/>
                <a:cs typeface="Arial"/>
              </a:rPr>
              <a:t>Cadastrar  </a:t>
            </a:r>
            <a:r>
              <a:rPr sz="3100" spc="-85" dirty="0">
                <a:solidFill>
                  <a:srgbClr val="FFFFFF"/>
                </a:solidFill>
                <a:latin typeface="Arial"/>
                <a:cs typeface="Arial"/>
              </a:rPr>
              <a:t>horários </a:t>
            </a:r>
            <a:r>
              <a:rPr sz="3100" spc="-12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100" spc="-3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00" spc="-165" dirty="0">
                <a:solidFill>
                  <a:srgbClr val="FFFFFF"/>
                </a:solidFill>
                <a:latin typeface="Arial"/>
                <a:cs typeface="Arial"/>
              </a:rPr>
              <a:t>aulas</a:t>
            </a:r>
            <a:endParaRPr sz="31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81311" y="4808649"/>
            <a:ext cx="700405" cy="819785"/>
          </a:xfrm>
          <a:custGeom>
            <a:avLst/>
            <a:gdLst/>
            <a:ahLst/>
            <a:cxnLst/>
            <a:rect l="l" t="t" r="r" b="b"/>
            <a:pathLst>
              <a:path w="700404" h="819785">
                <a:moveTo>
                  <a:pt x="349936" y="0"/>
                </a:moveTo>
                <a:lnTo>
                  <a:pt x="349936" y="163869"/>
                </a:lnTo>
                <a:lnTo>
                  <a:pt x="0" y="163869"/>
                </a:lnTo>
                <a:lnTo>
                  <a:pt x="0" y="655372"/>
                </a:lnTo>
                <a:lnTo>
                  <a:pt x="349936" y="655372"/>
                </a:lnTo>
                <a:lnTo>
                  <a:pt x="349936" y="819242"/>
                </a:lnTo>
                <a:lnTo>
                  <a:pt x="699873" y="409621"/>
                </a:lnTo>
                <a:lnTo>
                  <a:pt x="3499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81311" y="4808649"/>
            <a:ext cx="700405" cy="819785"/>
          </a:xfrm>
          <a:custGeom>
            <a:avLst/>
            <a:gdLst/>
            <a:ahLst/>
            <a:cxnLst/>
            <a:rect l="l" t="t" r="r" b="b"/>
            <a:pathLst>
              <a:path w="700404" h="819785">
                <a:moveTo>
                  <a:pt x="0" y="163869"/>
                </a:moveTo>
                <a:lnTo>
                  <a:pt x="349936" y="163869"/>
                </a:lnTo>
                <a:lnTo>
                  <a:pt x="349936" y="0"/>
                </a:lnTo>
                <a:lnTo>
                  <a:pt x="699873" y="409621"/>
                </a:lnTo>
                <a:lnTo>
                  <a:pt x="349936" y="819242"/>
                </a:lnTo>
                <a:lnTo>
                  <a:pt x="349936" y="655372"/>
                </a:lnTo>
                <a:lnTo>
                  <a:pt x="0" y="655372"/>
                </a:lnTo>
                <a:lnTo>
                  <a:pt x="0" y="163869"/>
                </a:lnTo>
                <a:close/>
              </a:path>
            </a:pathLst>
          </a:custGeom>
          <a:ln w="75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71438" y="4226886"/>
            <a:ext cx="3303904" cy="1981835"/>
          </a:xfrm>
          <a:custGeom>
            <a:avLst/>
            <a:gdLst/>
            <a:ahLst/>
            <a:cxnLst/>
            <a:rect l="l" t="t" r="r" b="b"/>
            <a:pathLst>
              <a:path w="3303904" h="1981835">
                <a:moveTo>
                  <a:pt x="3105245" y="0"/>
                </a:moveTo>
                <a:lnTo>
                  <a:pt x="198109" y="0"/>
                </a:lnTo>
                <a:lnTo>
                  <a:pt x="152681" y="5231"/>
                </a:lnTo>
                <a:lnTo>
                  <a:pt x="110982" y="20134"/>
                </a:lnTo>
                <a:lnTo>
                  <a:pt x="74198" y="43519"/>
                </a:lnTo>
                <a:lnTo>
                  <a:pt x="43519" y="74198"/>
                </a:lnTo>
                <a:lnTo>
                  <a:pt x="20134" y="110982"/>
                </a:lnTo>
                <a:lnTo>
                  <a:pt x="5231" y="152681"/>
                </a:lnTo>
                <a:lnTo>
                  <a:pt x="0" y="198109"/>
                </a:lnTo>
                <a:lnTo>
                  <a:pt x="0" y="1783401"/>
                </a:lnTo>
                <a:lnTo>
                  <a:pt x="5231" y="1828828"/>
                </a:lnTo>
                <a:lnTo>
                  <a:pt x="20134" y="1870528"/>
                </a:lnTo>
                <a:lnTo>
                  <a:pt x="43519" y="1907311"/>
                </a:lnTo>
                <a:lnTo>
                  <a:pt x="74198" y="1937990"/>
                </a:lnTo>
                <a:lnTo>
                  <a:pt x="110982" y="1961375"/>
                </a:lnTo>
                <a:lnTo>
                  <a:pt x="152681" y="1976278"/>
                </a:lnTo>
                <a:lnTo>
                  <a:pt x="198109" y="1981510"/>
                </a:lnTo>
                <a:lnTo>
                  <a:pt x="3105245" y="1981510"/>
                </a:lnTo>
                <a:lnTo>
                  <a:pt x="3150672" y="1976278"/>
                </a:lnTo>
                <a:lnTo>
                  <a:pt x="3192372" y="1961375"/>
                </a:lnTo>
                <a:lnTo>
                  <a:pt x="3229156" y="1937990"/>
                </a:lnTo>
                <a:lnTo>
                  <a:pt x="3259835" y="1907311"/>
                </a:lnTo>
                <a:lnTo>
                  <a:pt x="3283220" y="1870528"/>
                </a:lnTo>
                <a:lnTo>
                  <a:pt x="3298123" y="1828828"/>
                </a:lnTo>
                <a:lnTo>
                  <a:pt x="3303354" y="1783401"/>
                </a:lnTo>
                <a:lnTo>
                  <a:pt x="3303354" y="198109"/>
                </a:lnTo>
                <a:lnTo>
                  <a:pt x="3298123" y="152681"/>
                </a:lnTo>
                <a:lnTo>
                  <a:pt x="3283220" y="110982"/>
                </a:lnTo>
                <a:lnTo>
                  <a:pt x="3259835" y="74198"/>
                </a:lnTo>
                <a:lnTo>
                  <a:pt x="3229156" y="43519"/>
                </a:lnTo>
                <a:lnTo>
                  <a:pt x="3192372" y="20134"/>
                </a:lnTo>
                <a:lnTo>
                  <a:pt x="3150672" y="5231"/>
                </a:lnTo>
                <a:lnTo>
                  <a:pt x="3105245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71438" y="4226886"/>
            <a:ext cx="3303904" cy="1981835"/>
          </a:xfrm>
          <a:custGeom>
            <a:avLst/>
            <a:gdLst/>
            <a:ahLst/>
            <a:cxnLst/>
            <a:rect l="l" t="t" r="r" b="b"/>
            <a:pathLst>
              <a:path w="3303904" h="1981835">
                <a:moveTo>
                  <a:pt x="0" y="198109"/>
                </a:moveTo>
                <a:lnTo>
                  <a:pt x="5231" y="152681"/>
                </a:lnTo>
                <a:lnTo>
                  <a:pt x="20134" y="110982"/>
                </a:lnTo>
                <a:lnTo>
                  <a:pt x="43519" y="74198"/>
                </a:lnTo>
                <a:lnTo>
                  <a:pt x="74198" y="43519"/>
                </a:lnTo>
                <a:lnTo>
                  <a:pt x="110982" y="20134"/>
                </a:lnTo>
                <a:lnTo>
                  <a:pt x="152681" y="5231"/>
                </a:lnTo>
                <a:lnTo>
                  <a:pt x="198109" y="0"/>
                </a:lnTo>
                <a:lnTo>
                  <a:pt x="3105245" y="0"/>
                </a:lnTo>
                <a:lnTo>
                  <a:pt x="3150672" y="5231"/>
                </a:lnTo>
                <a:lnTo>
                  <a:pt x="3192372" y="20134"/>
                </a:lnTo>
                <a:lnTo>
                  <a:pt x="3229156" y="43519"/>
                </a:lnTo>
                <a:lnTo>
                  <a:pt x="3259835" y="74198"/>
                </a:lnTo>
                <a:lnTo>
                  <a:pt x="3283220" y="110982"/>
                </a:lnTo>
                <a:lnTo>
                  <a:pt x="3298123" y="152681"/>
                </a:lnTo>
                <a:lnTo>
                  <a:pt x="3303354" y="198109"/>
                </a:lnTo>
                <a:lnTo>
                  <a:pt x="3303354" y="1783401"/>
                </a:lnTo>
                <a:lnTo>
                  <a:pt x="3298123" y="1828828"/>
                </a:lnTo>
                <a:lnTo>
                  <a:pt x="3283220" y="1870528"/>
                </a:lnTo>
                <a:lnTo>
                  <a:pt x="3259835" y="1907311"/>
                </a:lnTo>
                <a:lnTo>
                  <a:pt x="3229156" y="1937990"/>
                </a:lnTo>
                <a:lnTo>
                  <a:pt x="3192372" y="1961375"/>
                </a:lnTo>
                <a:lnTo>
                  <a:pt x="3150672" y="1976278"/>
                </a:lnTo>
                <a:lnTo>
                  <a:pt x="3105245" y="1981510"/>
                </a:lnTo>
                <a:lnTo>
                  <a:pt x="198109" y="1981510"/>
                </a:lnTo>
                <a:lnTo>
                  <a:pt x="152681" y="1976278"/>
                </a:lnTo>
                <a:lnTo>
                  <a:pt x="110982" y="1961375"/>
                </a:lnTo>
                <a:lnTo>
                  <a:pt x="74198" y="1937990"/>
                </a:lnTo>
                <a:lnTo>
                  <a:pt x="43519" y="1907311"/>
                </a:lnTo>
                <a:lnTo>
                  <a:pt x="20134" y="1870528"/>
                </a:lnTo>
                <a:lnTo>
                  <a:pt x="5231" y="1828828"/>
                </a:lnTo>
                <a:lnTo>
                  <a:pt x="0" y="1783401"/>
                </a:lnTo>
                <a:lnTo>
                  <a:pt x="0" y="198109"/>
                </a:lnTo>
                <a:close/>
              </a:path>
            </a:pathLst>
          </a:custGeom>
          <a:ln w="100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705629" y="4700413"/>
            <a:ext cx="2035810" cy="94170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51435" marR="5080" indent="-39370">
              <a:lnSpc>
                <a:spcPts val="3450"/>
              </a:lnSpc>
              <a:spcBef>
                <a:spcPts val="475"/>
              </a:spcBef>
            </a:pPr>
            <a:r>
              <a:rPr sz="3100" spc="25" dirty="0">
                <a:solidFill>
                  <a:srgbClr val="FFFFFF"/>
                </a:solidFill>
                <a:latin typeface="Arial"/>
                <a:cs typeface="Arial"/>
              </a:rPr>
              <a:t>2º</a:t>
            </a:r>
            <a:r>
              <a:rPr sz="3100" spc="-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00" spc="-160" dirty="0">
                <a:solidFill>
                  <a:srgbClr val="FFFFFF"/>
                </a:solidFill>
                <a:latin typeface="Arial"/>
                <a:cs typeface="Arial"/>
              </a:rPr>
              <a:t>Cadastrar  </a:t>
            </a:r>
            <a:r>
              <a:rPr sz="3100" spc="-204" dirty="0">
                <a:solidFill>
                  <a:srgbClr val="FFFFFF"/>
                </a:solidFill>
                <a:latin typeface="Arial"/>
                <a:cs typeface="Arial"/>
              </a:rPr>
              <a:t>Associações</a:t>
            </a:r>
            <a:endParaRPr sz="31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705254" y="4808649"/>
            <a:ext cx="700405" cy="819785"/>
          </a:xfrm>
          <a:custGeom>
            <a:avLst/>
            <a:gdLst/>
            <a:ahLst/>
            <a:cxnLst/>
            <a:rect l="l" t="t" r="r" b="b"/>
            <a:pathLst>
              <a:path w="700404" h="819785">
                <a:moveTo>
                  <a:pt x="349936" y="0"/>
                </a:moveTo>
                <a:lnTo>
                  <a:pt x="349936" y="163869"/>
                </a:lnTo>
                <a:lnTo>
                  <a:pt x="0" y="163869"/>
                </a:lnTo>
                <a:lnTo>
                  <a:pt x="0" y="655372"/>
                </a:lnTo>
                <a:lnTo>
                  <a:pt x="349936" y="655372"/>
                </a:lnTo>
                <a:lnTo>
                  <a:pt x="349936" y="819242"/>
                </a:lnTo>
                <a:lnTo>
                  <a:pt x="699873" y="409621"/>
                </a:lnTo>
                <a:lnTo>
                  <a:pt x="3499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705254" y="4808649"/>
            <a:ext cx="700405" cy="819785"/>
          </a:xfrm>
          <a:custGeom>
            <a:avLst/>
            <a:gdLst/>
            <a:ahLst/>
            <a:cxnLst/>
            <a:rect l="l" t="t" r="r" b="b"/>
            <a:pathLst>
              <a:path w="700404" h="819785">
                <a:moveTo>
                  <a:pt x="0" y="163869"/>
                </a:moveTo>
                <a:lnTo>
                  <a:pt x="349936" y="163869"/>
                </a:lnTo>
                <a:lnTo>
                  <a:pt x="349936" y="0"/>
                </a:lnTo>
                <a:lnTo>
                  <a:pt x="699873" y="409621"/>
                </a:lnTo>
                <a:lnTo>
                  <a:pt x="349936" y="819242"/>
                </a:lnTo>
                <a:lnTo>
                  <a:pt x="349936" y="655372"/>
                </a:lnTo>
                <a:lnTo>
                  <a:pt x="0" y="655372"/>
                </a:lnTo>
                <a:lnTo>
                  <a:pt x="0" y="163869"/>
                </a:lnTo>
                <a:close/>
              </a:path>
            </a:pathLst>
          </a:custGeom>
          <a:ln w="75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695381" y="4226886"/>
            <a:ext cx="3303904" cy="1981835"/>
          </a:xfrm>
          <a:custGeom>
            <a:avLst/>
            <a:gdLst/>
            <a:ahLst/>
            <a:cxnLst/>
            <a:rect l="l" t="t" r="r" b="b"/>
            <a:pathLst>
              <a:path w="3303905" h="1981835">
                <a:moveTo>
                  <a:pt x="3105245" y="0"/>
                </a:moveTo>
                <a:lnTo>
                  <a:pt x="198109" y="0"/>
                </a:lnTo>
                <a:lnTo>
                  <a:pt x="152681" y="5231"/>
                </a:lnTo>
                <a:lnTo>
                  <a:pt x="110982" y="20134"/>
                </a:lnTo>
                <a:lnTo>
                  <a:pt x="74198" y="43519"/>
                </a:lnTo>
                <a:lnTo>
                  <a:pt x="43519" y="74198"/>
                </a:lnTo>
                <a:lnTo>
                  <a:pt x="20134" y="110982"/>
                </a:lnTo>
                <a:lnTo>
                  <a:pt x="5231" y="152681"/>
                </a:lnTo>
                <a:lnTo>
                  <a:pt x="0" y="198109"/>
                </a:lnTo>
                <a:lnTo>
                  <a:pt x="0" y="1783401"/>
                </a:lnTo>
                <a:lnTo>
                  <a:pt x="5231" y="1828828"/>
                </a:lnTo>
                <a:lnTo>
                  <a:pt x="20134" y="1870528"/>
                </a:lnTo>
                <a:lnTo>
                  <a:pt x="43519" y="1907311"/>
                </a:lnTo>
                <a:lnTo>
                  <a:pt x="74198" y="1937990"/>
                </a:lnTo>
                <a:lnTo>
                  <a:pt x="110982" y="1961375"/>
                </a:lnTo>
                <a:lnTo>
                  <a:pt x="152681" y="1976278"/>
                </a:lnTo>
                <a:lnTo>
                  <a:pt x="198109" y="1981510"/>
                </a:lnTo>
                <a:lnTo>
                  <a:pt x="3105245" y="1981510"/>
                </a:lnTo>
                <a:lnTo>
                  <a:pt x="3150672" y="1976278"/>
                </a:lnTo>
                <a:lnTo>
                  <a:pt x="3192372" y="1961375"/>
                </a:lnTo>
                <a:lnTo>
                  <a:pt x="3229156" y="1937990"/>
                </a:lnTo>
                <a:lnTo>
                  <a:pt x="3259835" y="1907311"/>
                </a:lnTo>
                <a:lnTo>
                  <a:pt x="3283220" y="1870528"/>
                </a:lnTo>
                <a:lnTo>
                  <a:pt x="3298123" y="1828828"/>
                </a:lnTo>
                <a:lnTo>
                  <a:pt x="3303354" y="1783401"/>
                </a:lnTo>
                <a:lnTo>
                  <a:pt x="3303354" y="198109"/>
                </a:lnTo>
                <a:lnTo>
                  <a:pt x="3298123" y="152681"/>
                </a:lnTo>
                <a:lnTo>
                  <a:pt x="3283220" y="110982"/>
                </a:lnTo>
                <a:lnTo>
                  <a:pt x="3259835" y="74198"/>
                </a:lnTo>
                <a:lnTo>
                  <a:pt x="3229156" y="43519"/>
                </a:lnTo>
                <a:lnTo>
                  <a:pt x="3192372" y="20134"/>
                </a:lnTo>
                <a:lnTo>
                  <a:pt x="3150672" y="5231"/>
                </a:lnTo>
                <a:lnTo>
                  <a:pt x="3105245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695381" y="4226886"/>
            <a:ext cx="3303904" cy="1981835"/>
          </a:xfrm>
          <a:custGeom>
            <a:avLst/>
            <a:gdLst/>
            <a:ahLst/>
            <a:cxnLst/>
            <a:rect l="l" t="t" r="r" b="b"/>
            <a:pathLst>
              <a:path w="3303905" h="1981835">
                <a:moveTo>
                  <a:pt x="0" y="198109"/>
                </a:moveTo>
                <a:lnTo>
                  <a:pt x="5231" y="152681"/>
                </a:lnTo>
                <a:lnTo>
                  <a:pt x="20134" y="110982"/>
                </a:lnTo>
                <a:lnTo>
                  <a:pt x="43519" y="74198"/>
                </a:lnTo>
                <a:lnTo>
                  <a:pt x="74198" y="43519"/>
                </a:lnTo>
                <a:lnTo>
                  <a:pt x="110982" y="20134"/>
                </a:lnTo>
                <a:lnTo>
                  <a:pt x="152681" y="5231"/>
                </a:lnTo>
                <a:lnTo>
                  <a:pt x="198109" y="0"/>
                </a:lnTo>
                <a:lnTo>
                  <a:pt x="3105245" y="0"/>
                </a:lnTo>
                <a:lnTo>
                  <a:pt x="3150672" y="5231"/>
                </a:lnTo>
                <a:lnTo>
                  <a:pt x="3192372" y="20134"/>
                </a:lnTo>
                <a:lnTo>
                  <a:pt x="3229156" y="43519"/>
                </a:lnTo>
                <a:lnTo>
                  <a:pt x="3259835" y="74198"/>
                </a:lnTo>
                <a:lnTo>
                  <a:pt x="3283220" y="110982"/>
                </a:lnTo>
                <a:lnTo>
                  <a:pt x="3298123" y="152681"/>
                </a:lnTo>
                <a:lnTo>
                  <a:pt x="3303354" y="198109"/>
                </a:lnTo>
                <a:lnTo>
                  <a:pt x="3303354" y="1783401"/>
                </a:lnTo>
                <a:lnTo>
                  <a:pt x="3298123" y="1828828"/>
                </a:lnTo>
                <a:lnTo>
                  <a:pt x="3283220" y="1870528"/>
                </a:lnTo>
                <a:lnTo>
                  <a:pt x="3259835" y="1907311"/>
                </a:lnTo>
                <a:lnTo>
                  <a:pt x="3229156" y="1937990"/>
                </a:lnTo>
                <a:lnTo>
                  <a:pt x="3192372" y="1961375"/>
                </a:lnTo>
                <a:lnTo>
                  <a:pt x="3150672" y="1976278"/>
                </a:lnTo>
                <a:lnTo>
                  <a:pt x="3105245" y="1981510"/>
                </a:lnTo>
                <a:lnTo>
                  <a:pt x="198109" y="1981510"/>
                </a:lnTo>
                <a:lnTo>
                  <a:pt x="152681" y="1976278"/>
                </a:lnTo>
                <a:lnTo>
                  <a:pt x="110982" y="1961375"/>
                </a:lnTo>
                <a:lnTo>
                  <a:pt x="74198" y="1937990"/>
                </a:lnTo>
                <a:lnTo>
                  <a:pt x="43519" y="1907311"/>
                </a:lnTo>
                <a:lnTo>
                  <a:pt x="20134" y="1870528"/>
                </a:lnTo>
                <a:lnTo>
                  <a:pt x="5231" y="1828828"/>
                </a:lnTo>
                <a:lnTo>
                  <a:pt x="0" y="1783401"/>
                </a:lnTo>
                <a:lnTo>
                  <a:pt x="0" y="198109"/>
                </a:lnTo>
                <a:close/>
              </a:path>
            </a:pathLst>
          </a:custGeom>
          <a:ln w="100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0888957" y="4482346"/>
            <a:ext cx="2919095" cy="137795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 indent="-1905" algn="ctr">
              <a:lnSpc>
                <a:spcPts val="3440"/>
              </a:lnSpc>
              <a:spcBef>
                <a:spcPts val="484"/>
              </a:spcBef>
            </a:pPr>
            <a:r>
              <a:rPr sz="3100" spc="25" dirty="0">
                <a:solidFill>
                  <a:srgbClr val="FFFFFF"/>
                </a:solidFill>
                <a:latin typeface="Arial"/>
                <a:cs typeface="Arial"/>
              </a:rPr>
              <a:t>3º </a:t>
            </a:r>
            <a:r>
              <a:rPr sz="3100" spc="-160" dirty="0">
                <a:solidFill>
                  <a:srgbClr val="FFFFFF"/>
                </a:solidFill>
                <a:latin typeface="Arial"/>
                <a:cs typeface="Arial"/>
              </a:rPr>
              <a:t>Cadastrar  </a:t>
            </a:r>
            <a:r>
              <a:rPr sz="3100" spc="-80" dirty="0">
                <a:solidFill>
                  <a:srgbClr val="FFFFFF"/>
                </a:solidFill>
                <a:latin typeface="Arial"/>
                <a:cs typeface="Arial"/>
              </a:rPr>
              <a:t>Horário do  </a:t>
            </a:r>
            <a:r>
              <a:rPr sz="3100" spc="-150" dirty="0">
                <a:solidFill>
                  <a:srgbClr val="FFFFFF"/>
                </a:solidFill>
                <a:latin typeface="Arial"/>
                <a:cs typeface="Arial"/>
              </a:rPr>
              <a:t>Professor </a:t>
            </a:r>
            <a:r>
              <a:rPr sz="3100" spc="-225" dirty="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sz="31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00" spc="-270" dirty="0">
                <a:solidFill>
                  <a:srgbClr val="FFFFFF"/>
                </a:solidFill>
                <a:latin typeface="Arial"/>
                <a:cs typeface="Arial"/>
              </a:rPr>
              <a:t>Classe</a:t>
            </a:r>
            <a:endParaRPr sz="31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4329196" y="4808649"/>
            <a:ext cx="700405" cy="819785"/>
          </a:xfrm>
          <a:custGeom>
            <a:avLst/>
            <a:gdLst/>
            <a:ahLst/>
            <a:cxnLst/>
            <a:rect l="l" t="t" r="r" b="b"/>
            <a:pathLst>
              <a:path w="700405" h="819785">
                <a:moveTo>
                  <a:pt x="349936" y="0"/>
                </a:moveTo>
                <a:lnTo>
                  <a:pt x="349936" y="163869"/>
                </a:lnTo>
                <a:lnTo>
                  <a:pt x="0" y="163869"/>
                </a:lnTo>
                <a:lnTo>
                  <a:pt x="0" y="655372"/>
                </a:lnTo>
                <a:lnTo>
                  <a:pt x="349936" y="655372"/>
                </a:lnTo>
                <a:lnTo>
                  <a:pt x="349936" y="819242"/>
                </a:lnTo>
                <a:lnTo>
                  <a:pt x="699873" y="409621"/>
                </a:lnTo>
                <a:lnTo>
                  <a:pt x="3499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329196" y="4808649"/>
            <a:ext cx="700405" cy="819785"/>
          </a:xfrm>
          <a:custGeom>
            <a:avLst/>
            <a:gdLst/>
            <a:ahLst/>
            <a:cxnLst/>
            <a:rect l="l" t="t" r="r" b="b"/>
            <a:pathLst>
              <a:path w="700405" h="819785">
                <a:moveTo>
                  <a:pt x="0" y="163869"/>
                </a:moveTo>
                <a:lnTo>
                  <a:pt x="349936" y="163869"/>
                </a:lnTo>
                <a:lnTo>
                  <a:pt x="349936" y="0"/>
                </a:lnTo>
                <a:lnTo>
                  <a:pt x="699873" y="409621"/>
                </a:lnTo>
                <a:lnTo>
                  <a:pt x="349936" y="819242"/>
                </a:lnTo>
                <a:lnTo>
                  <a:pt x="349936" y="655372"/>
                </a:lnTo>
                <a:lnTo>
                  <a:pt x="0" y="655372"/>
                </a:lnTo>
                <a:lnTo>
                  <a:pt x="0" y="163869"/>
                </a:lnTo>
                <a:close/>
              </a:path>
            </a:pathLst>
          </a:custGeom>
          <a:ln w="75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320581" y="4226886"/>
            <a:ext cx="3302635" cy="1981835"/>
          </a:xfrm>
          <a:custGeom>
            <a:avLst/>
            <a:gdLst/>
            <a:ahLst/>
            <a:cxnLst/>
            <a:rect l="l" t="t" r="r" b="b"/>
            <a:pathLst>
              <a:path w="3302634" h="1981835">
                <a:moveTo>
                  <a:pt x="3103989" y="0"/>
                </a:moveTo>
                <a:lnTo>
                  <a:pt x="198109" y="0"/>
                </a:lnTo>
                <a:lnTo>
                  <a:pt x="152681" y="5231"/>
                </a:lnTo>
                <a:lnTo>
                  <a:pt x="110982" y="20134"/>
                </a:lnTo>
                <a:lnTo>
                  <a:pt x="74198" y="43519"/>
                </a:lnTo>
                <a:lnTo>
                  <a:pt x="43519" y="74198"/>
                </a:lnTo>
                <a:lnTo>
                  <a:pt x="20134" y="110982"/>
                </a:lnTo>
                <a:lnTo>
                  <a:pt x="5231" y="152681"/>
                </a:lnTo>
                <a:lnTo>
                  <a:pt x="0" y="198109"/>
                </a:lnTo>
                <a:lnTo>
                  <a:pt x="0" y="1783401"/>
                </a:lnTo>
                <a:lnTo>
                  <a:pt x="5231" y="1828828"/>
                </a:lnTo>
                <a:lnTo>
                  <a:pt x="20134" y="1870528"/>
                </a:lnTo>
                <a:lnTo>
                  <a:pt x="43519" y="1907311"/>
                </a:lnTo>
                <a:lnTo>
                  <a:pt x="74198" y="1937990"/>
                </a:lnTo>
                <a:lnTo>
                  <a:pt x="110982" y="1961375"/>
                </a:lnTo>
                <a:lnTo>
                  <a:pt x="152681" y="1976278"/>
                </a:lnTo>
                <a:lnTo>
                  <a:pt x="198109" y="1981510"/>
                </a:lnTo>
                <a:lnTo>
                  <a:pt x="3103989" y="1981510"/>
                </a:lnTo>
                <a:lnTo>
                  <a:pt x="3149416" y="1976278"/>
                </a:lnTo>
                <a:lnTo>
                  <a:pt x="3191116" y="1961375"/>
                </a:lnTo>
                <a:lnTo>
                  <a:pt x="3227899" y="1937990"/>
                </a:lnTo>
                <a:lnTo>
                  <a:pt x="3258578" y="1907311"/>
                </a:lnTo>
                <a:lnTo>
                  <a:pt x="3281963" y="1870528"/>
                </a:lnTo>
                <a:lnTo>
                  <a:pt x="3296866" y="1828828"/>
                </a:lnTo>
                <a:lnTo>
                  <a:pt x="3302098" y="1783401"/>
                </a:lnTo>
                <a:lnTo>
                  <a:pt x="3302098" y="198109"/>
                </a:lnTo>
                <a:lnTo>
                  <a:pt x="3296866" y="152681"/>
                </a:lnTo>
                <a:lnTo>
                  <a:pt x="3281963" y="110982"/>
                </a:lnTo>
                <a:lnTo>
                  <a:pt x="3258578" y="74198"/>
                </a:lnTo>
                <a:lnTo>
                  <a:pt x="3227899" y="43519"/>
                </a:lnTo>
                <a:lnTo>
                  <a:pt x="3191116" y="20134"/>
                </a:lnTo>
                <a:lnTo>
                  <a:pt x="3149416" y="5231"/>
                </a:lnTo>
                <a:lnTo>
                  <a:pt x="3103989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320581" y="4226886"/>
            <a:ext cx="3302635" cy="1981835"/>
          </a:xfrm>
          <a:custGeom>
            <a:avLst/>
            <a:gdLst/>
            <a:ahLst/>
            <a:cxnLst/>
            <a:rect l="l" t="t" r="r" b="b"/>
            <a:pathLst>
              <a:path w="3302634" h="1981835">
                <a:moveTo>
                  <a:pt x="0" y="198109"/>
                </a:moveTo>
                <a:lnTo>
                  <a:pt x="5231" y="152681"/>
                </a:lnTo>
                <a:lnTo>
                  <a:pt x="20134" y="110982"/>
                </a:lnTo>
                <a:lnTo>
                  <a:pt x="43519" y="74198"/>
                </a:lnTo>
                <a:lnTo>
                  <a:pt x="74198" y="43519"/>
                </a:lnTo>
                <a:lnTo>
                  <a:pt x="110982" y="20134"/>
                </a:lnTo>
                <a:lnTo>
                  <a:pt x="152681" y="5231"/>
                </a:lnTo>
                <a:lnTo>
                  <a:pt x="198109" y="0"/>
                </a:lnTo>
                <a:lnTo>
                  <a:pt x="3103989" y="0"/>
                </a:lnTo>
                <a:lnTo>
                  <a:pt x="3149416" y="5231"/>
                </a:lnTo>
                <a:lnTo>
                  <a:pt x="3191116" y="20134"/>
                </a:lnTo>
                <a:lnTo>
                  <a:pt x="3227899" y="43519"/>
                </a:lnTo>
                <a:lnTo>
                  <a:pt x="3258578" y="74198"/>
                </a:lnTo>
                <a:lnTo>
                  <a:pt x="3281963" y="110982"/>
                </a:lnTo>
                <a:lnTo>
                  <a:pt x="3296866" y="152681"/>
                </a:lnTo>
                <a:lnTo>
                  <a:pt x="3302098" y="198109"/>
                </a:lnTo>
                <a:lnTo>
                  <a:pt x="3302098" y="1783401"/>
                </a:lnTo>
                <a:lnTo>
                  <a:pt x="3296866" y="1828828"/>
                </a:lnTo>
                <a:lnTo>
                  <a:pt x="3281963" y="1870528"/>
                </a:lnTo>
                <a:lnTo>
                  <a:pt x="3258578" y="1907311"/>
                </a:lnTo>
                <a:lnTo>
                  <a:pt x="3227899" y="1937990"/>
                </a:lnTo>
                <a:lnTo>
                  <a:pt x="3191116" y="1961375"/>
                </a:lnTo>
                <a:lnTo>
                  <a:pt x="3149416" y="1976278"/>
                </a:lnTo>
                <a:lnTo>
                  <a:pt x="3103989" y="1981510"/>
                </a:lnTo>
                <a:lnTo>
                  <a:pt x="198109" y="1981510"/>
                </a:lnTo>
                <a:lnTo>
                  <a:pt x="152681" y="1976278"/>
                </a:lnTo>
                <a:lnTo>
                  <a:pt x="110982" y="1961375"/>
                </a:lnTo>
                <a:lnTo>
                  <a:pt x="74198" y="1937990"/>
                </a:lnTo>
                <a:lnTo>
                  <a:pt x="43519" y="1907311"/>
                </a:lnTo>
                <a:lnTo>
                  <a:pt x="20134" y="1870528"/>
                </a:lnTo>
                <a:lnTo>
                  <a:pt x="5231" y="1828828"/>
                </a:lnTo>
                <a:lnTo>
                  <a:pt x="0" y="1783401"/>
                </a:lnTo>
                <a:lnTo>
                  <a:pt x="0" y="198109"/>
                </a:lnTo>
                <a:close/>
              </a:path>
            </a:pathLst>
          </a:custGeom>
          <a:ln w="100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5505884" y="4919296"/>
            <a:ext cx="2931795" cy="5035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100" spc="25" dirty="0">
                <a:solidFill>
                  <a:srgbClr val="FFFFFF"/>
                </a:solidFill>
                <a:latin typeface="Arial"/>
                <a:cs typeface="Arial"/>
              </a:rPr>
              <a:t>4º </a:t>
            </a:r>
            <a:r>
              <a:rPr sz="3100" spc="-160" dirty="0">
                <a:solidFill>
                  <a:srgbClr val="FFFFFF"/>
                </a:solidFill>
                <a:latin typeface="Arial"/>
                <a:cs typeface="Arial"/>
              </a:rPr>
              <a:t>Cadastrar</a:t>
            </a:r>
            <a:r>
              <a:rPr sz="3100" spc="-4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00" spc="-480" dirty="0">
                <a:solidFill>
                  <a:srgbClr val="FFFFFF"/>
                </a:solidFill>
                <a:latin typeface="Arial"/>
                <a:cs typeface="Arial"/>
              </a:rPr>
              <a:t>ATPC</a:t>
            </a:r>
            <a:endParaRPr sz="31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424874" y="7835572"/>
            <a:ext cx="2959100" cy="1739264"/>
          </a:xfrm>
          <a:custGeom>
            <a:avLst/>
            <a:gdLst/>
            <a:ahLst/>
            <a:cxnLst/>
            <a:rect l="l" t="t" r="r" b="b"/>
            <a:pathLst>
              <a:path w="2959100" h="1739265">
                <a:moveTo>
                  <a:pt x="2785150" y="0"/>
                </a:moveTo>
                <a:lnTo>
                  <a:pt x="173921" y="0"/>
                </a:lnTo>
                <a:lnTo>
                  <a:pt x="127698" y="6215"/>
                </a:lnTo>
                <a:lnTo>
                  <a:pt x="86155" y="23753"/>
                </a:lnTo>
                <a:lnTo>
                  <a:pt x="50953" y="50953"/>
                </a:lnTo>
                <a:lnTo>
                  <a:pt x="23753" y="86155"/>
                </a:lnTo>
                <a:lnTo>
                  <a:pt x="6215" y="127698"/>
                </a:lnTo>
                <a:lnTo>
                  <a:pt x="0" y="173921"/>
                </a:lnTo>
                <a:lnTo>
                  <a:pt x="0" y="1565083"/>
                </a:lnTo>
                <a:lnTo>
                  <a:pt x="6215" y="1611305"/>
                </a:lnTo>
                <a:lnTo>
                  <a:pt x="23753" y="1652848"/>
                </a:lnTo>
                <a:lnTo>
                  <a:pt x="50953" y="1688050"/>
                </a:lnTo>
                <a:lnTo>
                  <a:pt x="86155" y="1715251"/>
                </a:lnTo>
                <a:lnTo>
                  <a:pt x="127698" y="1732789"/>
                </a:lnTo>
                <a:lnTo>
                  <a:pt x="173921" y="1739004"/>
                </a:lnTo>
                <a:lnTo>
                  <a:pt x="2785150" y="1739004"/>
                </a:lnTo>
                <a:lnTo>
                  <a:pt x="2831373" y="1732789"/>
                </a:lnTo>
                <a:lnTo>
                  <a:pt x="2872916" y="1715251"/>
                </a:lnTo>
                <a:lnTo>
                  <a:pt x="2908118" y="1688050"/>
                </a:lnTo>
                <a:lnTo>
                  <a:pt x="2935318" y="1652848"/>
                </a:lnTo>
                <a:lnTo>
                  <a:pt x="2952857" y="1611305"/>
                </a:lnTo>
                <a:lnTo>
                  <a:pt x="2959072" y="1565083"/>
                </a:lnTo>
                <a:lnTo>
                  <a:pt x="2959072" y="173921"/>
                </a:lnTo>
                <a:lnTo>
                  <a:pt x="2952857" y="127698"/>
                </a:lnTo>
                <a:lnTo>
                  <a:pt x="2935318" y="86155"/>
                </a:lnTo>
                <a:lnTo>
                  <a:pt x="2908118" y="50953"/>
                </a:lnTo>
                <a:lnTo>
                  <a:pt x="2872916" y="23753"/>
                </a:lnTo>
                <a:lnTo>
                  <a:pt x="2831373" y="6215"/>
                </a:lnTo>
                <a:lnTo>
                  <a:pt x="2785150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424874" y="7835572"/>
            <a:ext cx="2959100" cy="1739264"/>
          </a:xfrm>
          <a:custGeom>
            <a:avLst/>
            <a:gdLst/>
            <a:ahLst/>
            <a:cxnLst/>
            <a:rect l="l" t="t" r="r" b="b"/>
            <a:pathLst>
              <a:path w="2959100" h="1739265">
                <a:moveTo>
                  <a:pt x="0" y="173921"/>
                </a:moveTo>
                <a:lnTo>
                  <a:pt x="6215" y="127698"/>
                </a:lnTo>
                <a:lnTo>
                  <a:pt x="23753" y="86155"/>
                </a:lnTo>
                <a:lnTo>
                  <a:pt x="50953" y="50953"/>
                </a:lnTo>
                <a:lnTo>
                  <a:pt x="86155" y="23753"/>
                </a:lnTo>
                <a:lnTo>
                  <a:pt x="127698" y="6215"/>
                </a:lnTo>
                <a:lnTo>
                  <a:pt x="173921" y="0"/>
                </a:lnTo>
                <a:lnTo>
                  <a:pt x="2785150" y="0"/>
                </a:lnTo>
                <a:lnTo>
                  <a:pt x="2831373" y="6215"/>
                </a:lnTo>
                <a:lnTo>
                  <a:pt x="2872916" y="23753"/>
                </a:lnTo>
                <a:lnTo>
                  <a:pt x="2908118" y="50953"/>
                </a:lnTo>
                <a:lnTo>
                  <a:pt x="2935318" y="86155"/>
                </a:lnTo>
                <a:lnTo>
                  <a:pt x="2952857" y="127698"/>
                </a:lnTo>
                <a:lnTo>
                  <a:pt x="2959072" y="173921"/>
                </a:lnTo>
                <a:lnTo>
                  <a:pt x="2959072" y="1565083"/>
                </a:lnTo>
                <a:lnTo>
                  <a:pt x="2952857" y="1611305"/>
                </a:lnTo>
                <a:lnTo>
                  <a:pt x="2935318" y="1652848"/>
                </a:lnTo>
                <a:lnTo>
                  <a:pt x="2908118" y="1688050"/>
                </a:lnTo>
                <a:lnTo>
                  <a:pt x="2872916" y="1715251"/>
                </a:lnTo>
                <a:lnTo>
                  <a:pt x="2831373" y="1732789"/>
                </a:lnTo>
                <a:lnTo>
                  <a:pt x="2785150" y="1739004"/>
                </a:lnTo>
                <a:lnTo>
                  <a:pt x="173921" y="1739004"/>
                </a:lnTo>
                <a:lnTo>
                  <a:pt x="127698" y="1732789"/>
                </a:lnTo>
                <a:lnTo>
                  <a:pt x="86155" y="1715251"/>
                </a:lnTo>
                <a:lnTo>
                  <a:pt x="50953" y="1688050"/>
                </a:lnTo>
                <a:lnTo>
                  <a:pt x="23753" y="1652848"/>
                </a:lnTo>
                <a:lnTo>
                  <a:pt x="6215" y="1611305"/>
                </a:lnTo>
                <a:lnTo>
                  <a:pt x="0" y="1565083"/>
                </a:lnTo>
                <a:lnTo>
                  <a:pt x="0" y="173921"/>
                </a:lnTo>
                <a:close/>
              </a:path>
            </a:pathLst>
          </a:custGeom>
          <a:ln w="100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477647" y="7887089"/>
            <a:ext cx="2854960" cy="1636395"/>
          </a:xfrm>
          <a:custGeom>
            <a:avLst/>
            <a:gdLst/>
            <a:ahLst/>
            <a:cxnLst/>
            <a:rect l="l" t="t" r="r" b="b"/>
            <a:pathLst>
              <a:path w="2854959" h="1636395">
                <a:moveTo>
                  <a:pt x="0" y="1635971"/>
                </a:moveTo>
                <a:lnTo>
                  <a:pt x="2854782" y="1635971"/>
                </a:lnTo>
                <a:lnTo>
                  <a:pt x="2854782" y="0"/>
                </a:lnTo>
                <a:lnTo>
                  <a:pt x="0" y="0"/>
                </a:lnTo>
                <a:lnTo>
                  <a:pt x="0" y="1635971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8725568" y="7938471"/>
            <a:ext cx="2358390" cy="143256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 marR="5080" indent="-2540" algn="ctr">
              <a:lnSpc>
                <a:spcPts val="3560"/>
              </a:lnSpc>
              <a:spcBef>
                <a:spcPts val="545"/>
              </a:spcBef>
            </a:pPr>
            <a:r>
              <a:rPr sz="3300" spc="-155" dirty="0">
                <a:solidFill>
                  <a:srgbClr val="FFFFFF"/>
                </a:solidFill>
                <a:latin typeface="Arial"/>
                <a:cs typeface="Arial"/>
              </a:rPr>
              <a:t>Consultar  </a:t>
            </a:r>
            <a:r>
              <a:rPr sz="3300" spc="-235" dirty="0">
                <a:solidFill>
                  <a:srgbClr val="FFFFFF"/>
                </a:solidFill>
                <a:latin typeface="Arial"/>
                <a:cs typeface="Arial"/>
              </a:rPr>
              <a:t>Associações</a:t>
            </a:r>
            <a:r>
              <a:rPr sz="3300" spc="-2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e  </a:t>
            </a:r>
            <a:r>
              <a:rPr sz="3300" spc="-530" dirty="0">
                <a:solidFill>
                  <a:srgbClr val="FFFFFF"/>
                </a:solidFill>
                <a:latin typeface="Arial"/>
                <a:cs typeface="Arial"/>
              </a:rPr>
              <a:t>ATPC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0230" y="1057978"/>
            <a:ext cx="18084165" cy="9192895"/>
          </a:xfrm>
          <a:custGeom>
            <a:avLst/>
            <a:gdLst/>
            <a:ahLst/>
            <a:cxnLst/>
            <a:rect l="l" t="t" r="r" b="b"/>
            <a:pathLst>
              <a:path w="18084165" h="9192895">
                <a:moveTo>
                  <a:pt x="0" y="9192599"/>
                </a:moveTo>
                <a:lnTo>
                  <a:pt x="18083637" y="9192599"/>
                </a:lnTo>
                <a:lnTo>
                  <a:pt x="18083637" y="0"/>
                </a:lnTo>
                <a:lnTo>
                  <a:pt x="0" y="0"/>
                </a:lnTo>
                <a:lnTo>
                  <a:pt x="0" y="9192599"/>
                </a:lnTo>
                <a:close/>
              </a:path>
            </a:pathLst>
          </a:custGeom>
          <a:solidFill>
            <a:srgbClr val="643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06030" y="1539220"/>
            <a:ext cx="17224375" cy="8244205"/>
          </a:xfrm>
          <a:custGeom>
            <a:avLst/>
            <a:gdLst/>
            <a:ahLst/>
            <a:cxnLst/>
            <a:rect l="l" t="t" r="r" b="b"/>
            <a:pathLst>
              <a:path w="17224375" h="8244205">
                <a:moveTo>
                  <a:pt x="0" y="8243937"/>
                </a:moveTo>
                <a:lnTo>
                  <a:pt x="17224187" y="8243937"/>
                </a:lnTo>
                <a:lnTo>
                  <a:pt x="17224187" y="0"/>
                </a:lnTo>
                <a:lnTo>
                  <a:pt x="0" y="0"/>
                </a:lnTo>
                <a:lnTo>
                  <a:pt x="0" y="8243937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33496" y="4465027"/>
            <a:ext cx="2765425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495" dirty="0">
                <a:solidFill>
                  <a:srgbClr val="FFFFFF"/>
                </a:solidFill>
                <a:latin typeface="Trebuchet MS"/>
                <a:cs typeface="Trebuchet MS"/>
              </a:rPr>
              <a:t>1. </a:t>
            </a:r>
            <a:r>
              <a:rPr sz="6600" spc="-175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6600" spc="-7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600" spc="-220" dirty="0">
                <a:solidFill>
                  <a:srgbClr val="FFFFFF"/>
                </a:solidFill>
                <a:latin typeface="Trebuchet MS"/>
                <a:cs typeface="Trebuchet MS"/>
              </a:rPr>
              <a:t>SED</a:t>
            </a:r>
            <a:endParaRPr sz="66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3496" y="5824294"/>
            <a:ext cx="7066280" cy="1030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300" spc="-125" dirty="0">
                <a:solidFill>
                  <a:srgbClr val="FFFFFF"/>
                </a:solidFill>
                <a:latin typeface="Trebuchet MS"/>
                <a:cs typeface="Trebuchet MS"/>
              </a:rPr>
              <a:t>Uma </a:t>
            </a:r>
            <a:r>
              <a:rPr sz="3300" spc="-180" dirty="0">
                <a:solidFill>
                  <a:srgbClr val="FFFFFF"/>
                </a:solidFill>
                <a:latin typeface="Trebuchet MS"/>
                <a:cs typeface="Trebuchet MS"/>
              </a:rPr>
              <a:t>breve </a:t>
            </a:r>
            <a:r>
              <a:rPr sz="3300" spc="-155" dirty="0">
                <a:solidFill>
                  <a:srgbClr val="FFFFFF"/>
                </a:solidFill>
                <a:latin typeface="Trebuchet MS"/>
                <a:cs typeface="Trebuchet MS"/>
              </a:rPr>
              <a:t>introdução </a:t>
            </a:r>
            <a:r>
              <a:rPr sz="3300" spc="-17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3300" spc="-190" dirty="0">
                <a:solidFill>
                  <a:srgbClr val="FFFFFF"/>
                </a:solidFill>
                <a:latin typeface="Trebuchet MS"/>
                <a:cs typeface="Trebuchet MS"/>
              </a:rPr>
              <a:t>contexto </a:t>
            </a:r>
            <a:r>
              <a:rPr sz="3300" spc="-120" dirty="0">
                <a:solidFill>
                  <a:srgbClr val="FFFFFF"/>
                </a:solidFill>
                <a:latin typeface="Trebuchet MS"/>
                <a:cs typeface="Trebuchet MS"/>
              </a:rPr>
              <a:t>sobre </a:t>
            </a:r>
            <a:r>
              <a:rPr sz="3300" spc="-185" dirty="0">
                <a:solidFill>
                  <a:srgbClr val="FFFFFF"/>
                </a:solidFill>
                <a:latin typeface="Trebuchet MS"/>
                <a:cs typeface="Trebuchet MS"/>
              </a:rPr>
              <a:t>a  </a:t>
            </a:r>
            <a:r>
              <a:rPr sz="3300" spc="-195" dirty="0">
                <a:solidFill>
                  <a:srgbClr val="FFFFFF"/>
                </a:solidFill>
                <a:latin typeface="Trebuchet MS"/>
                <a:cs typeface="Trebuchet MS"/>
              </a:rPr>
              <a:t>plataforma</a:t>
            </a:r>
            <a:endParaRPr sz="33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7349" y="1846929"/>
            <a:ext cx="659003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20" dirty="0"/>
              <a:t>ATRIBUIÇÃO</a:t>
            </a:r>
            <a:r>
              <a:rPr spc="-175" dirty="0"/>
              <a:t> </a:t>
            </a:r>
            <a:r>
              <a:rPr spc="-409" dirty="0"/>
              <a:t>ESPECIAL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87349" y="3340663"/>
            <a:ext cx="5588635" cy="40468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8920" indent="-236220">
              <a:lnSpc>
                <a:spcPct val="100000"/>
              </a:lnSpc>
              <a:spcBef>
                <a:spcPts val="95"/>
              </a:spcBef>
              <a:buClr>
                <a:srgbClr val="00AFEF"/>
              </a:buClr>
              <a:buFont typeface="Wingdings"/>
              <a:buChar char=""/>
              <a:tabLst>
                <a:tab pos="248920" algn="l"/>
              </a:tabLst>
            </a:pPr>
            <a:r>
              <a:rPr sz="3300" spc="-80" dirty="0">
                <a:solidFill>
                  <a:srgbClr val="FFFFFF"/>
                </a:solidFill>
                <a:latin typeface="Arial"/>
                <a:cs typeface="Arial"/>
              </a:rPr>
              <a:t>Professor</a:t>
            </a:r>
            <a:r>
              <a:rPr sz="3300" spc="-2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40" dirty="0">
                <a:solidFill>
                  <a:srgbClr val="FFFFFF"/>
                </a:solidFill>
                <a:latin typeface="Arial"/>
                <a:cs typeface="Arial"/>
              </a:rPr>
              <a:t>Mediador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960"/>
              </a:lnSpc>
              <a:buClr>
                <a:srgbClr val="00AFEF"/>
              </a:buClr>
              <a:buFont typeface="Wingdings"/>
              <a:buChar char=""/>
              <a:tabLst>
                <a:tab pos="248920" algn="l"/>
              </a:tabLst>
            </a:pPr>
            <a:r>
              <a:rPr sz="3300" spc="-80" dirty="0">
                <a:solidFill>
                  <a:srgbClr val="FFFFFF"/>
                </a:solidFill>
                <a:latin typeface="Arial"/>
                <a:cs typeface="Arial"/>
              </a:rPr>
              <a:t>Professor </a:t>
            </a:r>
            <a:r>
              <a:rPr sz="3300" spc="-240" dirty="0">
                <a:solidFill>
                  <a:srgbClr val="FFFFFF"/>
                </a:solidFill>
                <a:latin typeface="Arial"/>
                <a:cs typeface="Arial"/>
              </a:rPr>
              <a:t>Sala </a:t>
            </a:r>
            <a:r>
              <a:rPr sz="3300" spc="-9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300" spc="-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50" dirty="0">
                <a:solidFill>
                  <a:srgbClr val="FFFFFF"/>
                </a:solidFill>
                <a:latin typeface="Arial"/>
                <a:cs typeface="Arial"/>
              </a:rPr>
              <a:t>Leitura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954"/>
              </a:lnSpc>
              <a:buClr>
                <a:srgbClr val="00AFEF"/>
              </a:buClr>
              <a:buFont typeface="Wingdings"/>
              <a:buChar char=""/>
              <a:tabLst>
                <a:tab pos="248920" algn="l"/>
              </a:tabLst>
            </a:pPr>
            <a:r>
              <a:rPr sz="3300" spc="-80" dirty="0">
                <a:solidFill>
                  <a:srgbClr val="FFFFFF"/>
                </a:solidFill>
                <a:latin typeface="Arial"/>
                <a:cs typeface="Arial"/>
              </a:rPr>
              <a:t>Professor </a:t>
            </a:r>
            <a:r>
              <a:rPr sz="3300" spc="-90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3300" spc="-250" dirty="0">
                <a:solidFill>
                  <a:srgbClr val="FFFFFF"/>
                </a:solidFill>
                <a:latin typeface="Arial"/>
                <a:cs typeface="Arial"/>
              </a:rPr>
              <a:t>Classe</a:t>
            </a:r>
            <a:r>
              <a:rPr sz="3300" spc="-4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65" dirty="0">
                <a:solidFill>
                  <a:srgbClr val="FFFFFF"/>
                </a:solidFill>
                <a:latin typeface="Arial"/>
                <a:cs typeface="Arial"/>
              </a:rPr>
              <a:t>Hospitalar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954"/>
              </a:lnSpc>
              <a:buClr>
                <a:srgbClr val="00AFEF"/>
              </a:buClr>
              <a:buFont typeface="Wingdings"/>
              <a:buChar char=""/>
              <a:tabLst>
                <a:tab pos="248920" algn="l"/>
              </a:tabLst>
            </a:pPr>
            <a:r>
              <a:rPr sz="3300" spc="-100" dirty="0">
                <a:solidFill>
                  <a:srgbClr val="FFFFFF"/>
                </a:solidFill>
                <a:latin typeface="Arial"/>
                <a:cs typeface="Arial"/>
              </a:rPr>
              <a:t>Ler </a:t>
            </a:r>
            <a:r>
              <a:rPr sz="3300" spc="-145" dirty="0">
                <a:solidFill>
                  <a:srgbClr val="FFFFFF"/>
                </a:solidFill>
                <a:latin typeface="Arial"/>
                <a:cs typeface="Arial"/>
              </a:rPr>
              <a:t>e Escrever</a:t>
            </a:r>
            <a:r>
              <a:rPr sz="3300" spc="-3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90" dirty="0">
                <a:solidFill>
                  <a:srgbClr val="FFFFFF"/>
                </a:solidFill>
                <a:latin typeface="Arial"/>
                <a:cs typeface="Arial"/>
              </a:rPr>
              <a:t>(EMAI)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960"/>
              </a:lnSpc>
              <a:buClr>
                <a:srgbClr val="00AFEF"/>
              </a:buClr>
              <a:buFont typeface="Wingdings"/>
              <a:buChar char=""/>
              <a:tabLst>
                <a:tab pos="248920" algn="l"/>
              </a:tabLst>
            </a:pPr>
            <a:r>
              <a:rPr sz="3300" spc="-30" dirty="0">
                <a:solidFill>
                  <a:srgbClr val="FFFFFF"/>
                </a:solidFill>
                <a:latin typeface="Arial"/>
                <a:cs typeface="Arial"/>
              </a:rPr>
              <a:t>Projeto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70" dirty="0">
                <a:solidFill>
                  <a:srgbClr val="FFFFFF"/>
                </a:solidFill>
                <a:latin typeface="Arial"/>
                <a:cs typeface="Arial"/>
              </a:rPr>
              <a:t>Presença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960"/>
              </a:lnSpc>
              <a:buClr>
                <a:srgbClr val="00AFEF"/>
              </a:buClr>
              <a:buFont typeface="Wingdings"/>
              <a:buChar char=""/>
              <a:tabLst>
                <a:tab pos="248920" algn="l"/>
              </a:tabLst>
            </a:pPr>
            <a:r>
              <a:rPr sz="3300" spc="-45" dirty="0">
                <a:solidFill>
                  <a:srgbClr val="FFFFFF"/>
                </a:solidFill>
                <a:latin typeface="Arial"/>
                <a:cs typeface="Arial"/>
              </a:rPr>
              <a:t>Prof. </a:t>
            </a:r>
            <a:r>
              <a:rPr sz="3300" spc="-30" dirty="0">
                <a:solidFill>
                  <a:srgbClr val="FFFFFF"/>
                </a:solidFill>
                <a:latin typeface="Arial"/>
                <a:cs typeface="Arial"/>
              </a:rPr>
              <a:t>Articulador</a:t>
            </a:r>
            <a:r>
              <a:rPr sz="3300" spc="-3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229" dirty="0">
                <a:solidFill>
                  <a:srgbClr val="FFFFFF"/>
                </a:solidFill>
                <a:latin typeface="Arial"/>
                <a:cs typeface="Arial"/>
              </a:rPr>
              <a:t>(PEF)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954"/>
              </a:lnSpc>
              <a:buClr>
                <a:srgbClr val="00AFEF"/>
              </a:buClr>
              <a:buFont typeface="Wingdings"/>
              <a:buChar char=""/>
              <a:tabLst>
                <a:tab pos="248920" algn="l"/>
              </a:tabLst>
            </a:pPr>
            <a:r>
              <a:rPr sz="3300" spc="-145" dirty="0">
                <a:solidFill>
                  <a:srgbClr val="FFFFFF"/>
                </a:solidFill>
                <a:latin typeface="Arial"/>
                <a:cs typeface="Arial"/>
              </a:rPr>
              <a:t>Ação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05" dirty="0">
                <a:solidFill>
                  <a:srgbClr val="FFFFFF"/>
                </a:solidFill>
                <a:latin typeface="Arial"/>
                <a:cs typeface="Arial"/>
              </a:rPr>
              <a:t>Judicial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960"/>
              </a:lnSpc>
              <a:buClr>
                <a:srgbClr val="00AFEF"/>
              </a:buClr>
              <a:buFont typeface="Wingdings"/>
              <a:buChar char=""/>
              <a:tabLst>
                <a:tab pos="248920" algn="l"/>
              </a:tabLst>
            </a:pPr>
            <a:r>
              <a:rPr sz="3300" spc="-15" dirty="0">
                <a:solidFill>
                  <a:srgbClr val="FFFFFF"/>
                </a:solidFill>
                <a:latin typeface="Arial"/>
                <a:cs typeface="Arial"/>
              </a:rPr>
              <a:t>Atendimento</a:t>
            </a:r>
            <a:r>
              <a:rPr sz="33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65" dirty="0">
                <a:solidFill>
                  <a:srgbClr val="FFFFFF"/>
                </a:solidFill>
                <a:latin typeface="Arial"/>
                <a:cs typeface="Arial"/>
              </a:rPr>
              <a:t>Domiciliar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7349" y="1846929"/>
            <a:ext cx="16529400" cy="7617470"/>
          </a:xfrm>
        </p:spPr>
        <p:txBody>
          <a:bodyPr/>
          <a:lstStyle/>
          <a:p>
            <a:r>
              <a:rPr lang="pt-BR" dirty="0" smtClean="0"/>
              <a:t>CEEJA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Só será possível visualizar este campo se: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▪ informar a DE; </a:t>
            </a:r>
            <a:br>
              <a:rPr lang="pt-BR" dirty="0" smtClean="0"/>
            </a:br>
            <a:r>
              <a:rPr lang="pt-BR" dirty="0" smtClean="0"/>
              <a:t>▪ informar uma escola CEEJA; </a:t>
            </a:r>
            <a:br>
              <a:rPr lang="pt-BR" dirty="0" smtClean="0"/>
            </a:br>
            <a:r>
              <a:rPr lang="pt-BR" dirty="0" smtClean="0"/>
              <a:t>▪ informar CPF e DI para as categorias: P (estável), N (admitido CLT), O (contrato) e F; </a:t>
            </a:r>
            <a:br>
              <a:rPr lang="pt-BR" dirty="0" smtClean="0"/>
            </a:br>
            <a:r>
              <a:rPr lang="pt-BR" dirty="0" smtClean="0"/>
              <a:t>▪ Há máximo de 32 aulas e 25 de GTCN</a:t>
            </a: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7349" y="1846929"/>
            <a:ext cx="16529400" cy="5332229"/>
          </a:xfrm>
        </p:spPr>
        <p:txBody>
          <a:bodyPr/>
          <a:lstStyle/>
          <a:p>
            <a:r>
              <a:rPr lang="pt-BR" dirty="0" smtClean="0"/>
              <a:t>VENCE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Só será possível visualizar este campo se: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▪ Informar tipo de ensino 76 (ENSINO MEDIO – VENCE), cujo grau correspondente é 2 (dois); </a:t>
            </a:r>
            <a:br>
              <a:rPr lang="pt-BR" dirty="0" smtClean="0"/>
            </a:br>
            <a:r>
              <a:rPr lang="pt-BR" dirty="0" smtClean="0"/>
              <a:t>▪ Há máximo de 2 aulas noturnas.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7349" y="1846929"/>
            <a:ext cx="16529400" cy="4570482"/>
          </a:xfrm>
        </p:spPr>
        <p:txBody>
          <a:bodyPr/>
          <a:lstStyle/>
          <a:p>
            <a:r>
              <a:rPr lang="pt-BR" dirty="0" smtClean="0"/>
              <a:t>EMAI – Projeto Ler e Escrever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Só será possível visualizar este campo se: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▪ Cargo 6407, independente da categoria; </a:t>
            </a:r>
            <a:br>
              <a:rPr lang="pt-BR" dirty="0" smtClean="0"/>
            </a:br>
            <a:r>
              <a:rPr lang="pt-BR" dirty="0" smtClean="0"/>
              <a:t>▪ Quantidade de aulas = 2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7349" y="1846929"/>
            <a:ext cx="16529400" cy="6093976"/>
          </a:xfrm>
        </p:spPr>
        <p:txBody>
          <a:bodyPr/>
          <a:lstStyle/>
          <a:p>
            <a:r>
              <a:rPr lang="pt-BR" dirty="0" smtClean="0"/>
              <a:t>Ação Judicial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Só será possível visualizar este campo se: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▪ Informar os dados de Ação Judicial; </a:t>
            </a:r>
            <a:br>
              <a:rPr lang="pt-BR" dirty="0" smtClean="0"/>
            </a:br>
            <a:r>
              <a:rPr lang="pt-BR" dirty="0" smtClean="0"/>
              <a:t>▪ Máximo de 32 aulas e 25 de GTCN; </a:t>
            </a:r>
            <a:br>
              <a:rPr lang="pt-BR" dirty="0" smtClean="0"/>
            </a:br>
            <a:r>
              <a:rPr lang="pt-BR" dirty="0" smtClean="0"/>
              <a:t>▪ Cadastro deve ser realizado pela DE com os dados repassados pela escola;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7349" y="1846929"/>
            <a:ext cx="1279207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75" dirty="0"/>
              <a:t>RELATÓRIO </a:t>
            </a:r>
            <a:r>
              <a:rPr spc="-95" dirty="0"/>
              <a:t>DO </a:t>
            </a:r>
            <a:r>
              <a:rPr spc="-290" dirty="0"/>
              <a:t>HISTÓRICO </a:t>
            </a:r>
            <a:r>
              <a:rPr spc="-280" dirty="0"/>
              <a:t>DE</a:t>
            </a:r>
            <a:r>
              <a:rPr spc="114" dirty="0"/>
              <a:t> </a:t>
            </a:r>
            <a:r>
              <a:rPr spc="-350" dirty="0"/>
              <a:t>ATRIBUIÇÕES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87349" y="3359511"/>
            <a:ext cx="16050260" cy="5033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885"/>
              </a:lnSpc>
              <a:spcBef>
                <a:spcPts val="95"/>
              </a:spcBef>
            </a:pPr>
            <a:r>
              <a:rPr sz="3300" b="1" spc="-95" dirty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3300" b="1" spc="-120" dirty="0">
                <a:solidFill>
                  <a:srgbClr val="FFFFFF"/>
                </a:solidFill>
                <a:latin typeface="Arial"/>
                <a:cs typeface="Arial"/>
              </a:rPr>
              <a:t>que </a:t>
            </a:r>
            <a:r>
              <a:rPr sz="3300" b="1" spc="-385" dirty="0">
                <a:solidFill>
                  <a:srgbClr val="FFFFFF"/>
                </a:solidFill>
                <a:latin typeface="Arial"/>
                <a:cs typeface="Arial"/>
              </a:rPr>
              <a:t>posso </a:t>
            </a:r>
            <a:r>
              <a:rPr sz="3300" b="1" spc="-85" dirty="0">
                <a:solidFill>
                  <a:srgbClr val="FFFFFF"/>
                </a:solidFill>
                <a:latin typeface="Arial"/>
                <a:cs typeface="Arial"/>
              </a:rPr>
              <a:t>visualizar </a:t>
            </a:r>
            <a:r>
              <a:rPr sz="3300" b="1" spc="-210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3300" b="1" spc="-175" dirty="0">
                <a:solidFill>
                  <a:srgbClr val="FFFFFF"/>
                </a:solidFill>
                <a:latin typeface="Arial"/>
                <a:cs typeface="Arial"/>
              </a:rPr>
              <a:t>Histórico </a:t>
            </a:r>
            <a:r>
              <a:rPr sz="3300" b="1" spc="-13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300" b="1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b="1" spc="-200" dirty="0">
                <a:solidFill>
                  <a:srgbClr val="FFFFFF"/>
                </a:solidFill>
                <a:latin typeface="Arial"/>
                <a:cs typeface="Arial"/>
              </a:rPr>
              <a:t>Atribuições?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885"/>
              </a:lnSpc>
              <a:buClr>
                <a:srgbClr val="00AFEF"/>
              </a:buClr>
              <a:buFont typeface="Wingdings"/>
              <a:buChar char=""/>
              <a:tabLst>
                <a:tab pos="339725" algn="l"/>
              </a:tabLst>
            </a:pPr>
            <a:r>
              <a:rPr sz="3300" spc="-150" dirty="0">
                <a:solidFill>
                  <a:srgbClr val="FFFFFF"/>
                </a:solidFill>
                <a:latin typeface="Arial"/>
                <a:cs typeface="Arial"/>
              </a:rPr>
              <a:t>Vigências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954"/>
              </a:lnSpc>
              <a:buClr>
                <a:srgbClr val="00AFEF"/>
              </a:buClr>
              <a:buFont typeface="Wingdings"/>
              <a:buChar char=""/>
              <a:tabLst>
                <a:tab pos="339725" algn="l"/>
              </a:tabLst>
            </a:pPr>
            <a:r>
              <a:rPr sz="3300" spc="-270" dirty="0">
                <a:solidFill>
                  <a:srgbClr val="FFFFFF"/>
                </a:solidFill>
                <a:latin typeface="Arial"/>
                <a:cs typeface="Arial"/>
              </a:rPr>
              <a:t>Fases </a:t>
            </a:r>
            <a:r>
              <a:rPr sz="3300" spc="-9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3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40" dirty="0">
                <a:solidFill>
                  <a:srgbClr val="FFFFFF"/>
                </a:solidFill>
                <a:latin typeface="Arial"/>
                <a:cs typeface="Arial"/>
              </a:rPr>
              <a:t>Atribuição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954"/>
              </a:lnSpc>
              <a:buClr>
                <a:srgbClr val="00AFEF"/>
              </a:buClr>
              <a:buFont typeface="Wingdings"/>
              <a:buChar char=""/>
              <a:tabLst>
                <a:tab pos="339725" algn="l"/>
              </a:tabLst>
            </a:pPr>
            <a:r>
              <a:rPr sz="3300" spc="-75" dirty="0">
                <a:solidFill>
                  <a:srgbClr val="FFFFFF"/>
                </a:solidFill>
                <a:latin typeface="Arial"/>
                <a:cs typeface="Arial"/>
              </a:rPr>
              <a:t>Substituição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960"/>
              </a:lnSpc>
              <a:buClr>
                <a:srgbClr val="00AFEF"/>
              </a:buClr>
              <a:buFont typeface="Wingdings"/>
              <a:buChar char=""/>
              <a:tabLst>
                <a:tab pos="339725" algn="l"/>
              </a:tabLst>
            </a:pPr>
            <a:r>
              <a:rPr sz="3300" spc="-80" dirty="0">
                <a:solidFill>
                  <a:srgbClr val="FFFFFF"/>
                </a:solidFill>
                <a:latin typeface="Arial"/>
                <a:cs typeface="Arial"/>
              </a:rPr>
              <a:t>Quantidade </a:t>
            </a:r>
            <a:r>
              <a:rPr sz="3300" spc="-8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300" spc="-3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50" dirty="0">
                <a:solidFill>
                  <a:srgbClr val="FFFFFF"/>
                </a:solidFill>
                <a:latin typeface="Arial"/>
                <a:cs typeface="Arial"/>
              </a:rPr>
              <a:t>Aulas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AFEF"/>
              </a:buClr>
              <a:buFont typeface="Wingdings"/>
              <a:buChar char=""/>
            </a:pPr>
            <a:endParaRPr sz="3550">
              <a:latin typeface="Times New Roman"/>
              <a:cs typeface="Times New Roman"/>
            </a:endParaRPr>
          </a:p>
          <a:p>
            <a:pPr marL="12700">
              <a:lnSpc>
                <a:spcPts val="3885"/>
              </a:lnSpc>
            </a:pPr>
            <a:r>
              <a:rPr sz="3300" b="1" spc="-215" dirty="0">
                <a:solidFill>
                  <a:srgbClr val="FFFFFF"/>
                </a:solidFill>
                <a:latin typeface="Arial"/>
                <a:cs typeface="Arial"/>
              </a:rPr>
              <a:t>Pontos </a:t>
            </a:r>
            <a:r>
              <a:rPr sz="3300" b="1" spc="-13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3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b="1" spc="-135" dirty="0">
                <a:solidFill>
                  <a:srgbClr val="FFFFFF"/>
                </a:solidFill>
                <a:latin typeface="Arial"/>
                <a:cs typeface="Arial"/>
              </a:rPr>
              <a:t>Atenção</a:t>
            </a:r>
            <a:endParaRPr sz="3300">
              <a:latin typeface="Arial"/>
              <a:cs typeface="Arial"/>
            </a:endParaRPr>
          </a:p>
          <a:p>
            <a:pPr marL="248920" marR="5080" indent="-236220">
              <a:lnSpc>
                <a:spcPts val="3960"/>
              </a:lnSpc>
              <a:spcBef>
                <a:spcPts val="55"/>
              </a:spcBef>
              <a:buClr>
                <a:srgbClr val="00AFEF"/>
              </a:buClr>
              <a:buFont typeface="Wingdings"/>
              <a:buChar char=""/>
              <a:tabLst>
                <a:tab pos="339725" algn="l"/>
              </a:tabLst>
            </a:pPr>
            <a:r>
              <a:rPr sz="3300" spc="-80" dirty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3300" spc="-50" dirty="0">
                <a:solidFill>
                  <a:srgbClr val="FFFFFF"/>
                </a:solidFill>
                <a:latin typeface="Arial"/>
                <a:cs typeface="Arial"/>
              </a:rPr>
              <a:t>Relatório </a:t>
            </a:r>
            <a:r>
              <a:rPr sz="3300" spc="-15" dirty="0">
                <a:solidFill>
                  <a:srgbClr val="FFFFFF"/>
                </a:solidFill>
                <a:latin typeface="Arial"/>
                <a:cs typeface="Arial"/>
              </a:rPr>
              <a:t>do </a:t>
            </a:r>
            <a:r>
              <a:rPr sz="3300" spc="-40" dirty="0">
                <a:solidFill>
                  <a:srgbClr val="FFFFFF"/>
                </a:solidFill>
                <a:latin typeface="Arial"/>
                <a:cs typeface="Arial"/>
              </a:rPr>
              <a:t>Histórico </a:t>
            </a:r>
            <a:r>
              <a:rPr sz="3300" spc="-90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3300" spc="-55" dirty="0">
                <a:solidFill>
                  <a:srgbClr val="FFFFFF"/>
                </a:solidFill>
                <a:latin typeface="Arial"/>
                <a:cs typeface="Arial"/>
              </a:rPr>
              <a:t>Atribuições, </a:t>
            </a:r>
            <a:r>
              <a:rPr sz="3300" spc="-145" dirty="0">
                <a:solidFill>
                  <a:srgbClr val="FFFFFF"/>
                </a:solidFill>
                <a:latin typeface="Arial"/>
                <a:cs typeface="Arial"/>
              </a:rPr>
              <a:t>é </a:t>
            </a:r>
            <a:r>
              <a:rPr sz="3300" spc="-120" dirty="0">
                <a:solidFill>
                  <a:srgbClr val="FFFFFF"/>
                </a:solidFill>
                <a:latin typeface="Arial"/>
                <a:cs typeface="Arial"/>
              </a:rPr>
              <a:t>possível </a:t>
            </a:r>
            <a:r>
              <a:rPr sz="3300" spc="-100" dirty="0">
                <a:solidFill>
                  <a:srgbClr val="FFFFFF"/>
                </a:solidFill>
                <a:latin typeface="Arial"/>
                <a:cs typeface="Arial"/>
              </a:rPr>
              <a:t>visualizar </a:t>
            </a:r>
            <a:r>
              <a:rPr sz="3300" spc="-50" dirty="0">
                <a:solidFill>
                  <a:srgbClr val="FFFFFF"/>
                </a:solidFill>
                <a:latin typeface="Arial"/>
                <a:cs typeface="Arial"/>
              </a:rPr>
              <a:t>todas </a:t>
            </a:r>
            <a:r>
              <a:rPr sz="3300" spc="-245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3300" spc="-60" dirty="0">
                <a:solidFill>
                  <a:srgbClr val="FFFFFF"/>
                </a:solidFill>
                <a:latin typeface="Arial"/>
                <a:cs typeface="Arial"/>
              </a:rPr>
              <a:t>informações </a:t>
            </a:r>
            <a:r>
              <a:rPr sz="3300" spc="-220" dirty="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sz="3300" spc="-30" dirty="0">
                <a:solidFill>
                  <a:srgbClr val="FFFFFF"/>
                </a:solidFill>
                <a:latin typeface="Arial"/>
                <a:cs typeface="Arial"/>
              </a:rPr>
              <a:t>respeito</a:t>
            </a:r>
            <a:r>
              <a:rPr sz="33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75" dirty="0">
                <a:solidFill>
                  <a:srgbClr val="FFFFFF"/>
                </a:solidFill>
                <a:latin typeface="Arial"/>
                <a:cs typeface="Arial"/>
              </a:rPr>
              <a:t>das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60" dirty="0">
                <a:solidFill>
                  <a:srgbClr val="FFFFFF"/>
                </a:solidFill>
                <a:latin typeface="Arial"/>
                <a:cs typeface="Arial"/>
              </a:rPr>
              <a:t>associações</a:t>
            </a:r>
            <a:r>
              <a:rPr sz="33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20" dirty="0">
                <a:solidFill>
                  <a:srgbClr val="FFFFFF"/>
                </a:solidFill>
                <a:latin typeface="Arial"/>
                <a:cs typeface="Arial"/>
              </a:rPr>
              <a:t>cadastradas,</a:t>
            </a:r>
            <a:r>
              <a:rPr sz="3300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65" dirty="0">
                <a:solidFill>
                  <a:srgbClr val="FFFFFF"/>
                </a:solidFill>
                <a:latin typeface="Arial"/>
                <a:cs typeface="Arial"/>
              </a:rPr>
              <a:t>seja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45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40" dirty="0">
                <a:solidFill>
                  <a:srgbClr val="FFFFFF"/>
                </a:solidFill>
                <a:latin typeface="Arial"/>
                <a:cs typeface="Arial"/>
              </a:rPr>
              <a:t>Atribuição</a:t>
            </a:r>
            <a:r>
              <a:rPr sz="33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9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20" dirty="0">
                <a:solidFill>
                  <a:srgbClr val="FFFFFF"/>
                </a:solidFill>
                <a:latin typeface="Arial"/>
                <a:cs typeface="Arial"/>
              </a:rPr>
              <a:t>Aula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35" dirty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35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35" dirty="0">
                <a:solidFill>
                  <a:srgbClr val="FFFFFF"/>
                </a:solidFill>
                <a:latin typeface="Arial"/>
                <a:cs typeface="Arial"/>
              </a:rPr>
              <a:t>Atribuição</a:t>
            </a:r>
            <a:r>
              <a:rPr sz="3300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60" dirty="0">
                <a:solidFill>
                  <a:srgbClr val="FFFFFF"/>
                </a:solidFill>
                <a:latin typeface="Arial"/>
                <a:cs typeface="Arial"/>
              </a:rPr>
              <a:t>Especial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825"/>
              </a:lnSpc>
              <a:buClr>
                <a:srgbClr val="00AFEF"/>
              </a:buClr>
              <a:buFont typeface="Wingdings"/>
              <a:buChar char=""/>
              <a:tabLst>
                <a:tab pos="339725" algn="l"/>
              </a:tabLst>
            </a:pPr>
            <a:r>
              <a:rPr sz="3300" spc="-490" dirty="0">
                <a:solidFill>
                  <a:srgbClr val="FFFFFF"/>
                </a:solidFill>
                <a:latin typeface="Arial"/>
                <a:cs typeface="Arial"/>
              </a:rPr>
              <a:t>É </a:t>
            </a:r>
            <a:r>
              <a:rPr sz="3300" spc="-120" dirty="0">
                <a:solidFill>
                  <a:srgbClr val="FFFFFF"/>
                </a:solidFill>
                <a:latin typeface="Arial"/>
                <a:cs typeface="Arial"/>
              </a:rPr>
              <a:t>possível </a:t>
            </a:r>
            <a:r>
              <a:rPr sz="3300" spc="-50" dirty="0">
                <a:solidFill>
                  <a:srgbClr val="FFFFFF"/>
                </a:solidFill>
                <a:latin typeface="Arial"/>
                <a:cs typeface="Arial"/>
              </a:rPr>
              <a:t>fazer </a:t>
            </a:r>
            <a:r>
              <a:rPr sz="3300" spc="5" dirty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3300" spc="-25" dirty="0">
                <a:solidFill>
                  <a:srgbClr val="FFFFFF"/>
                </a:solidFill>
                <a:latin typeface="Arial"/>
                <a:cs typeface="Arial"/>
              </a:rPr>
              <a:t>download </a:t>
            </a:r>
            <a:r>
              <a:rPr sz="3300" spc="-105" dirty="0">
                <a:solidFill>
                  <a:srgbClr val="FFFFFF"/>
                </a:solidFill>
                <a:latin typeface="Arial"/>
                <a:cs typeface="Arial"/>
              </a:rPr>
              <a:t>em </a:t>
            </a:r>
            <a:r>
              <a:rPr sz="3300" spc="-350" dirty="0">
                <a:solidFill>
                  <a:srgbClr val="FFFFFF"/>
                </a:solidFill>
                <a:latin typeface="Arial"/>
                <a:cs typeface="Arial"/>
              </a:rPr>
              <a:t>PDF </a:t>
            </a:r>
            <a:r>
              <a:rPr sz="3300" spc="-35" dirty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3300" spc="-4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430" dirty="0">
                <a:solidFill>
                  <a:srgbClr val="FFFFFF"/>
                </a:solidFill>
                <a:latin typeface="Arial"/>
                <a:cs typeface="Arial"/>
              </a:rPr>
              <a:t>EXCEL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3496" y="4465027"/>
            <a:ext cx="7757159" cy="3186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9740">
              <a:lnSpc>
                <a:spcPct val="100000"/>
              </a:lnSpc>
              <a:spcBef>
                <a:spcPts val="100"/>
              </a:spcBef>
            </a:pPr>
            <a:r>
              <a:rPr sz="6600" b="0" spc="-495" dirty="0">
                <a:solidFill>
                  <a:srgbClr val="FFFFFF"/>
                </a:solidFill>
                <a:latin typeface="Trebuchet MS"/>
                <a:cs typeface="Trebuchet MS"/>
              </a:rPr>
              <a:t>4. </a:t>
            </a:r>
            <a:r>
              <a:rPr sz="6600" b="0" spc="-17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6600" b="0" spc="-355" dirty="0">
                <a:solidFill>
                  <a:srgbClr val="FFFFFF"/>
                </a:solidFill>
                <a:latin typeface="Trebuchet MS"/>
                <a:cs typeface="Trebuchet MS"/>
              </a:rPr>
              <a:t>consulta </a:t>
            </a:r>
            <a:r>
              <a:rPr sz="6600" b="0" spc="-335" dirty="0">
                <a:solidFill>
                  <a:srgbClr val="FFFFFF"/>
                </a:solidFill>
                <a:latin typeface="Trebuchet MS"/>
                <a:cs typeface="Trebuchet MS"/>
              </a:rPr>
              <a:t>da</a:t>
            </a:r>
            <a:r>
              <a:rPr sz="6600" b="0" spc="-14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600" b="0" spc="-420" dirty="0">
                <a:solidFill>
                  <a:srgbClr val="FFFFFF"/>
                </a:solidFill>
                <a:latin typeface="Trebuchet MS"/>
                <a:cs typeface="Trebuchet MS"/>
              </a:rPr>
              <a:t>Carga  </a:t>
            </a:r>
            <a:r>
              <a:rPr sz="6600" b="0" spc="-355" dirty="0">
                <a:solidFill>
                  <a:srgbClr val="FFFFFF"/>
                </a:solidFill>
                <a:latin typeface="Trebuchet MS"/>
                <a:cs typeface="Trebuchet MS"/>
              </a:rPr>
              <a:t>Horária</a:t>
            </a:r>
            <a:endParaRPr sz="66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1130"/>
              </a:spcBef>
            </a:pPr>
            <a:r>
              <a:rPr sz="3300" b="0" spc="-180" dirty="0">
                <a:solidFill>
                  <a:srgbClr val="FFFFFF"/>
                </a:solidFill>
                <a:latin typeface="Trebuchet MS"/>
                <a:cs typeface="Trebuchet MS"/>
              </a:rPr>
              <a:t>Verificando </a:t>
            </a:r>
            <a:r>
              <a:rPr sz="3300" b="0" spc="-55" dirty="0">
                <a:solidFill>
                  <a:srgbClr val="FFFFFF"/>
                </a:solidFill>
                <a:latin typeface="Trebuchet MS"/>
                <a:cs typeface="Trebuchet MS"/>
              </a:rPr>
              <a:t>o </a:t>
            </a:r>
            <a:r>
              <a:rPr sz="3300" b="0" spc="-145" dirty="0">
                <a:solidFill>
                  <a:srgbClr val="FFFFFF"/>
                </a:solidFill>
                <a:latin typeface="Trebuchet MS"/>
                <a:cs typeface="Trebuchet MS"/>
              </a:rPr>
              <a:t>processamento </a:t>
            </a:r>
            <a:r>
              <a:rPr sz="3300" b="0" spc="-125" dirty="0">
                <a:solidFill>
                  <a:srgbClr val="FFFFFF"/>
                </a:solidFill>
                <a:latin typeface="Trebuchet MS"/>
                <a:cs typeface="Trebuchet MS"/>
              </a:rPr>
              <a:t>das</a:t>
            </a:r>
            <a:r>
              <a:rPr sz="3300" b="0" spc="-6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b="0" spc="-155" dirty="0">
                <a:solidFill>
                  <a:srgbClr val="FFFFFF"/>
                </a:solidFill>
                <a:latin typeface="Trebuchet MS"/>
                <a:cs typeface="Trebuchet MS"/>
              </a:rPr>
              <a:t>informações  </a:t>
            </a:r>
            <a:r>
              <a:rPr sz="3300" b="0" spc="-170" dirty="0">
                <a:solidFill>
                  <a:srgbClr val="FFFFFF"/>
                </a:solidFill>
                <a:latin typeface="Trebuchet MS"/>
                <a:cs typeface="Trebuchet MS"/>
              </a:rPr>
              <a:t>lançadas </a:t>
            </a:r>
            <a:r>
              <a:rPr sz="3300" b="0" spc="-175" dirty="0">
                <a:solidFill>
                  <a:srgbClr val="FFFFFF"/>
                </a:solidFill>
                <a:latin typeface="Trebuchet MS"/>
                <a:cs typeface="Trebuchet MS"/>
              </a:rPr>
              <a:t>e </a:t>
            </a:r>
            <a:r>
              <a:rPr sz="3300" b="0" spc="-55" dirty="0">
                <a:solidFill>
                  <a:srgbClr val="FFFFFF"/>
                </a:solidFill>
                <a:latin typeface="Trebuchet MS"/>
                <a:cs typeface="Trebuchet MS"/>
              </a:rPr>
              <a:t>o </a:t>
            </a:r>
            <a:r>
              <a:rPr sz="3300" b="0" spc="-170" dirty="0">
                <a:solidFill>
                  <a:srgbClr val="FFFFFF"/>
                </a:solidFill>
                <a:latin typeface="Trebuchet MS"/>
                <a:cs typeface="Trebuchet MS"/>
              </a:rPr>
              <a:t>respectivo</a:t>
            </a:r>
            <a:r>
              <a:rPr sz="3300" b="0" spc="-6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b="0" spc="-160" dirty="0">
                <a:solidFill>
                  <a:srgbClr val="FFFFFF"/>
                </a:solidFill>
                <a:latin typeface="Trebuchet MS"/>
                <a:cs typeface="Trebuchet MS"/>
              </a:rPr>
              <a:t>pagamento</a:t>
            </a:r>
            <a:endParaRPr sz="33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7349" y="1846929"/>
            <a:ext cx="1267206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15" dirty="0"/>
              <a:t>CARGA </a:t>
            </a:r>
            <a:r>
              <a:rPr spc="-160" dirty="0"/>
              <a:t>HORÁRIA </a:t>
            </a:r>
            <a:r>
              <a:rPr spc="300" dirty="0"/>
              <a:t>– </a:t>
            </a:r>
            <a:r>
              <a:rPr spc="-390" dirty="0"/>
              <a:t>CADASTRO</a:t>
            </a:r>
            <a:r>
              <a:rPr spc="-350" dirty="0"/>
              <a:t> </a:t>
            </a:r>
            <a:r>
              <a:rPr spc="-145" dirty="0"/>
              <a:t>FUNCIONAL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87349" y="3359511"/>
            <a:ext cx="7228205" cy="4662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885"/>
              </a:lnSpc>
              <a:spcBef>
                <a:spcPts val="95"/>
              </a:spcBef>
            </a:pPr>
            <a:r>
              <a:rPr sz="3300" b="1" spc="-110" dirty="0">
                <a:solidFill>
                  <a:srgbClr val="FFFFFF"/>
                </a:solidFill>
                <a:latin typeface="Arial"/>
                <a:cs typeface="Arial"/>
              </a:rPr>
              <a:t>Nesta </a:t>
            </a:r>
            <a:r>
              <a:rPr sz="3300" b="1" spc="-85" dirty="0">
                <a:solidFill>
                  <a:srgbClr val="FFFFFF"/>
                </a:solidFill>
                <a:latin typeface="Arial"/>
                <a:cs typeface="Arial"/>
              </a:rPr>
              <a:t>funcionalidade,</a:t>
            </a:r>
            <a:r>
              <a:rPr sz="33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b="1" spc="-220" dirty="0">
                <a:solidFill>
                  <a:srgbClr val="FFFFFF"/>
                </a:solidFill>
                <a:latin typeface="Arial"/>
                <a:cs typeface="Arial"/>
              </a:rPr>
              <a:t>temos: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885"/>
              </a:lnSpc>
              <a:buClr>
                <a:srgbClr val="00AFEF"/>
              </a:buClr>
              <a:buFont typeface="Wingdings"/>
              <a:buChar char=""/>
              <a:tabLst>
                <a:tab pos="248920" algn="l"/>
              </a:tabLst>
            </a:pPr>
            <a:r>
              <a:rPr sz="3300" spc="-220" dirty="0">
                <a:solidFill>
                  <a:srgbClr val="FFFFFF"/>
                </a:solidFill>
                <a:latin typeface="Arial"/>
                <a:cs typeface="Arial"/>
              </a:rPr>
              <a:t>Cargas </a:t>
            </a:r>
            <a:r>
              <a:rPr sz="3300" spc="-105" dirty="0">
                <a:solidFill>
                  <a:srgbClr val="FFFFFF"/>
                </a:solidFill>
                <a:latin typeface="Arial"/>
                <a:cs typeface="Arial"/>
              </a:rPr>
              <a:t>Horárias </a:t>
            </a:r>
            <a:r>
              <a:rPr sz="3300" spc="-114" dirty="0">
                <a:solidFill>
                  <a:srgbClr val="FFFFFF"/>
                </a:solidFill>
                <a:latin typeface="Arial"/>
                <a:cs typeface="Arial"/>
              </a:rPr>
              <a:t>incluídas </a:t>
            </a:r>
            <a:r>
              <a:rPr sz="3300" spc="-25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3300" spc="-3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365" dirty="0">
                <a:solidFill>
                  <a:srgbClr val="FFFFFF"/>
                </a:solidFill>
                <a:latin typeface="Arial"/>
                <a:cs typeface="Arial"/>
              </a:rPr>
              <a:t>PAEF/PAEC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954"/>
              </a:lnSpc>
              <a:buClr>
                <a:srgbClr val="00AFEF"/>
              </a:buClr>
              <a:buFont typeface="Wingdings"/>
              <a:buChar char=""/>
              <a:tabLst>
                <a:tab pos="248920" algn="l"/>
              </a:tabLst>
            </a:pPr>
            <a:r>
              <a:rPr sz="3300" spc="-220" dirty="0">
                <a:solidFill>
                  <a:srgbClr val="FFFFFF"/>
                </a:solidFill>
                <a:latin typeface="Arial"/>
                <a:cs typeface="Arial"/>
              </a:rPr>
              <a:t>Cargas </a:t>
            </a:r>
            <a:r>
              <a:rPr sz="3300" spc="-105" dirty="0">
                <a:solidFill>
                  <a:srgbClr val="FFFFFF"/>
                </a:solidFill>
                <a:latin typeface="Arial"/>
                <a:cs typeface="Arial"/>
              </a:rPr>
              <a:t>Horárias </a:t>
            </a:r>
            <a:r>
              <a:rPr sz="3300" spc="-114" dirty="0">
                <a:solidFill>
                  <a:srgbClr val="FFFFFF"/>
                </a:solidFill>
                <a:latin typeface="Arial"/>
                <a:cs typeface="Arial"/>
              </a:rPr>
              <a:t>incluídas </a:t>
            </a:r>
            <a:r>
              <a:rPr sz="3300" spc="-135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3300" spc="-3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430" dirty="0">
                <a:solidFill>
                  <a:srgbClr val="FFFFFF"/>
                </a:solidFill>
                <a:latin typeface="Arial"/>
                <a:cs typeface="Arial"/>
              </a:rPr>
              <a:t>SED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960"/>
              </a:lnSpc>
              <a:buClr>
                <a:srgbClr val="00AFEF"/>
              </a:buClr>
              <a:buFont typeface="Wingdings"/>
              <a:buChar char=""/>
              <a:tabLst>
                <a:tab pos="248920" algn="l"/>
              </a:tabLst>
            </a:pPr>
            <a:r>
              <a:rPr sz="3300" spc="-125" dirty="0">
                <a:solidFill>
                  <a:srgbClr val="FFFFFF"/>
                </a:solidFill>
                <a:latin typeface="Arial"/>
                <a:cs typeface="Arial"/>
              </a:rPr>
              <a:t>Situação </a:t>
            </a:r>
            <a:r>
              <a:rPr sz="3300" spc="-175" dirty="0">
                <a:solidFill>
                  <a:srgbClr val="FFFFFF"/>
                </a:solidFill>
                <a:latin typeface="Arial"/>
                <a:cs typeface="Arial"/>
              </a:rPr>
              <a:t>das </a:t>
            </a:r>
            <a:r>
              <a:rPr sz="3300" spc="-220" dirty="0">
                <a:solidFill>
                  <a:srgbClr val="FFFFFF"/>
                </a:solidFill>
                <a:latin typeface="Arial"/>
                <a:cs typeface="Arial"/>
              </a:rPr>
              <a:t>Cargas</a:t>
            </a:r>
            <a:r>
              <a:rPr sz="3300" spc="-2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05" dirty="0">
                <a:solidFill>
                  <a:srgbClr val="FFFFFF"/>
                </a:solidFill>
                <a:latin typeface="Arial"/>
                <a:cs typeface="Arial"/>
              </a:rPr>
              <a:t>Horárias</a:t>
            </a:r>
            <a:endParaRPr sz="3300">
              <a:latin typeface="Arial"/>
              <a:cs typeface="Arial"/>
            </a:endParaRPr>
          </a:p>
          <a:p>
            <a:pPr marL="1817370" lvl="1" indent="-297180">
              <a:lnSpc>
                <a:spcPct val="100000"/>
              </a:lnSpc>
              <a:spcBef>
                <a:spcPts val="1270"/>
              </a:spcBef>
              <a:buSzPct val="96610"/>
              <a:buFont typeface="Wingdings"/>
              <a:buChar char=""/>
              <a:tabLst>
                <a:tab pos="1818005" algn="l"/>
              </a:tabLst>
            </a:pPr>
            <a:r>
              <a:rPr sz="2950" spc="-375" dirty="0">
                <a:solidFill>
                  <a:srgbClr val="FFFFFF"/>
                </a:solidFill>
                <a:latin typeface="Arial"/>
                <a:cs typeface="Arial"/>
              </a:rPr>
              <a:t>EXCLUÍDO</a:t>
            </a:r>
            <a:endParaRPr sz="2950">
              <a:latin typeface="Arial"/>
              <a:cs typeface="Arial"/>
            </a:endParaRPr>
          </a:p>
          <a:p>
            <a:pPr marL="1816735" lvl="1" indent="-296545">
              <a:lnSpc>
                <a:spcPct val="100000"/>
              </a:lnSpc>
              <a:spcBef>
                <a:spcPts val="1795"/>
              </a:spcBef>
              <a:buSzPct val="96610"/>
              <a:buFont typeface="Wingdings"/>
              <a:buChar char=""/>
              <a:tabLst>
                <a:tab pos="1817370" algn="l"/>
              </a:tabLst>
            </a:pPr>
            <a:r>
              <a:rPr sz="2950" spc="-400" dirty="0">
                <a:solidFill>
                  <a:srgbClr val="FFFFFF"/>
                </a:solidFill>
                <a:latin typeface="Arial"/>
                <a:cs typeface="Arial"/>
              </a:rPr>
              <a:t>PROC-PGTO </a:t>
            </a:r>
            <a:r>
              <a:rPr sz="2950" spc="-165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2950" spc="-3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50" spc="-380" dirty="0">
                <a:solidFill>
                  <a:srgbClr val="FFFFFF"/>
                </a:solidFill>
                <a:latin typeface="Arial"/>
                <a:cs typeface="Arial"/>
              </a:rPr>
              <a:t>OK</a:t>
            </a:r>
            <a:endParaRPr sz="2950">
              <a:latin typeface="Arial"/>
              <a:cs typeface="Arial"/>
            </a:endParaRPr>
          </a:p>
          <a:p>
            <a:pPr marL="1816735" lvl="1" indent="-296545">
              <a:lnSpc>
                <a:spcPct val="100000"/>
              </a:lnSpc>
              <a:spcBef>
                <a:spcPts val="1800"/>
              </a:spcBef>
              <a:buSzPct val="96610"/>
              <a:buFont typeface="Wingdings"/>
              <a:buChar char=""/>
              <a:tabLst>
                <a:tab pos="1817370" algn="l"/>
              </a:tabLst>
            </a:pPr>
            <a:r>
              <a:rPr sz="2950" spc="-420" dirty="0">
                <a:solidFill>
                  <a:srgbClr val="FFFFFF"/>
                </a:solidFill>
                <a:latin typeface="Arial"/>
                <a:cs typeface="Arial"/>
              </a:rPr>
              <a:t>REJ.</a:t>
            </a:r>
            <a:r>
              <a:rPr sz="295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50" spc="-385" dirty="0">
                <a:solidFill>
                  <a:srgbClr val="FFFFFF"/>
                </a:solidFill>
                <a:latin typeface="Arial"/>
                <a:cs typeface="Arial"/>
              </a:rPr>
              <a:t>EDUCACÃO</a:t>
            </a:r>
            <a:endParaRPr sz="2950">
              <a:latin typeface="Arial"/>
              <a:cs typeface="Arial"/>
            </a:endParaRPr>
          </a:p>
          <a:p>
            <a:pPr marL="1817370" lvl="1" indent="-297180">
              <a:lnSpc>
                <a:spcPct val="100000"/>
              </a:lnSpc>
              <a:spcBef>
                <a:spcPts val="1805"/>
              </a:spcBef>
              <a:buSzPct val="96610"/>
              <a:buFont typeface="Wingdings"/>
              <a:buChar char=""/>
              <a:tabLst>
                <a:tab pos="1818005" algn="l"/>
              </a:tabLst>
            </a:pPr>
            <a:r>
              <a:rPr sz="2950" spc="-420" dirty="0">
                <a:solidFill>
                  <a:srgbClr val="FFFFFF"/>
                </a:solidFill>
                <a:latin typeface="Arial"/>
                <a:cs typeface="Arial"/>
              </a:rPr>
              <a:t>REJ.</a:t>
            </a:r>
            <a:r>
              <a:rPr sz="295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50" spc="-375" dirty="0">
                <a:solidFill>
                  <a:srgbClr val="FFFFFF"/>
                </a:solidFill>
                <a:latin typeface="Arial"/>
                <a:cs typeface="Arial"/>
              </a:rPr>
              <a:t>FAZENDA</a:t>
            </a:r>
            <a:endParaRPr sz="2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7349" y="1846929"/>
            <a:ext cx="1156081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70" dirty="0"/>
              <a:t>CONSULTAR </a:t>
            </a:r>
            <a:r>
              <a:rPr spc="-310" dirty="0"/>
              <a:t>CARGA </a:t>
            </a:r>
            <a:r>
              <a:rPr spc="-160" dirty="0"/>
              <a:t>HORÁRIA </a:t>
            </a:r>
            <a:r>
              <a:rPr spc="450" dirty="0"/>
              <a:t>-</a:t>
            </a:r>
            <a:r>
              <a:rPr spc="270" dirty="0"/>
              <a:t> </a:t>
            </a:r>
            <a:r>
              <a:rPr spc="-190" dirty="0"/>
              <a:t>PRÉVIA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87349" y="3359511"/>
            <a:ext cx="15848965" cy="5033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885"/>
              </a:lnSpc>
              <a:spcBef>
                <a:spcPts val="95"/>
              </a:spcBef>
            </a:pPr>
            <a:r>
              <a:rPr sz="3300" b="1" spc="-110" dirty="0">
                <a:solidFill>
                  <a:srgbClr val="FFFFFF"/>
                </a:solidFill>
                <a:latin typeface="Arial"/>
                <a:cs typeface="Arial"/>
              </a:rPr>
              <a:t>Nesta </a:t>
            </a:r>
            <a:r>
              <a:rPr sz="3300" b="1" spc="-85" dirty="0">
                <a:solidFill>
                  <a:srgbClr val="FFFFFF"/>
                </a:solidFill>
                <a:latin typeface="Arial"/>
                <a:cs typeface="Arial"/>
              </a:rPr>
              <a:t>funcionalidade,</a:t>
            </a:r>
            <a:r>
              <a:rPr sz="33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b="1" spc="-220" dirty="0">
                <a:solidFill>
                  <a:srgbClr val="FFFFFF"/>
                </a:solidFill>
                <a:latin typeface="Arial"/>
                <a:cs typeface="Arial"/>
              </a:rPr>
              <a:t>temos:</a:t>
            </a:r>
            <a:endParaRPr sz="3300">
              <a:latin typeface="Arial"/>
              <a:cs typeface="Arial"/>
            </a:endParaRPr>
          </a:p>
          <a:p>
            <a:pPr marL="248920" marR="771525" indent="-236220">
              <a:lnSpc>
                <a:spcPts val="3960"/>
              </a:lnSpc>
              <a:spcBef>
                <a:spcPts val="55"/>
              </a:spcBef>
              <a:buClr>
                <a:srgbClr val="00AFEF"/>
              </a:buClr>
              <a:buFont typeface="Wingdings"/>
              <a:buChar char=""/>
              <a:tabLst>
                <a:tab pos="339725" algn="l"/>
              </a:tabLst>
            </a:pPr>
            <a:r>
              <a:rPr sz="3300" spc="-17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20" dirty="0">
                <a:solidFill>
                  <a:srgbClr val="FFFFFF"/>
                </a:solidFill>
                <a:latin typeface="Arial"/>
                <a:cs typeface="Arial"/>
              </a:rPr>
              <a:t>tela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Carga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80" dirty="0">
                <a:solidFill>
                  <a:srgbClr val="FFFFFF"/>
                </a:solidFill>
                <a:latin typeface="Arial"/>
                <a:cs typeface="Arial"/>
              </a:rPr>
              <a:t>Horária</a:t>
            </a:r>
            <a:r>
              <a:rPr sz="3300" spc="-190" dirty="0">
                <a:solidFill>
                  <a:srgbClr val="FFFFFF"/>
                </a:solidFill>
                <a:latin typeface="Arial"/>
                <a:cs typeface="Arial"/>
              </a:rPr>
              <a:t> –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30" dirty="0">
                <a:solidFill>
                  <a:srgbClr val="FFFFFF"/>
                </a:solidFill>
                <a:latin typeface="Arial"/>
                <a:cs typeface="Arial"/>
              </a:rPr>
              <a:t>Prévia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65" dirty="0">
                <a:solidFill>
                  <a:srgbClr val="FFFFFF"/>
                </a:solidFill>
                <a:latin typeface="Arial"/>
                <a:cs typeface="Arial"/>
              </a:rPr>
              <a:t>exibe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2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409" dirty="0">
                <a:solidFill>
                  <a:srgbClr val="FFFFFF"/>
                </a:solidFill>
                <a:latin typeface="Arial"/>
                <a:cs typeface="Arial"/>
              </a:rPr>
              <a:t>CH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20" dirty="0">
                <a:solidFill>
                  <a:srgbClr val="FFFFFF"/>
                </a:solidFill>
                <a:latin typeface="Arial"/>
                <a:cs typeface="Arial"/>
              </a:rPr>
              <a:t>calculada</a:t>
            </a:r>
            <a:r>
              <a:rPr sz="33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95" dirty="0">
                <a:solidFill>
                  <a:srgbClr val="FFFFFF"/>
                </a:solidFill>
                <a:latin typeface="Arial"/>
                <a:cs typeface="Arial"/>
              </a:rPr>
              <a:t>para</a:t>
            </a:r>
            <a:r>
              <a:rPr sz="3300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50" dirty="0">
                <a:solidFill>
                  <a:srgbClr val="FFFFFF"/>
                </a:solidFill>
                <a:latin typeface="Arial"/>
                <a:cs typeface="Arial"/>
              </a:rPr>
              <a:t>docente,</a:t>
            </a:r>
            <a:r>
              <a:rPr sz="330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5" dirty="0">
                <a:solidFill>
                  <a:srgbClr val="FFFFFF"/>
                </a:solidFill>
                <a:latin typeface="Arial"/>
                <a:cs typeface="Arial"/>
              </a:rPr>
              <a:t>anteriormente</a:t>
            </a:r>
            <a:r>
              <a:rPr sz="3300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10" dirty="0">
                <a:solidFill>
                  <a:srgbClr val="FFFFFF"/>
                </a:solidFill>
                <a:latin typeface="Arial"/>
                <a:cs typeface="Arial"/>
              </a:rPr>
              <a:t>ao  </a:t>
            </a:r>
            <a:r>
              <a:rPr sz="3300" spc="-80" dirty="0">
                <a:solidFill>
                  <a:srgbClr val="FFFFFF"/>
                </a:solidFill>
                <a:latin typeface="Arial"/>
                <a:cs typeface="Arial"/>
              </a:rPr>
              <a:t>processamento </a:t>
            </a:r>
            <a:r>
              <a:rPr sz="3300" spc="-120" dirty="0">
                <a:solidFill>
                  <a:srgbClr val="FFFFFF"/>
                </a:solidFill>
                <a:latin typeface="Arial"/>
                <a:cs typeface="Arial"/>
              </a:rPr>
              <a:t>mensal </a:t>
            </a:r>
            <a:r>
              <a:rPr sz="3300" spc="-145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3300" spc="-60" dirty="0">
                <a:solidFill>
                  <a:srgbClr val="FFFFFF"/>
                </a:solidFill>
                <a:latin typeface="Arial"/>
                <a:cs typeface="Arial"/>
              </a:rPr>
              <a:t>envio</a:t>
            </a:r>
            <a:r>
              <a:rPr sz="3300" spc="-7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90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3300" spc="-75" dirty="0">
                <a:solidFill>
                  <a:srgbClr val="FFFFFF"/>
                </a:solidFill>
                <a:latin typeface="Arial"/>
                <a:cs typeface="Arial"/>
              </a:rPr>
              <a:t>arquivos </a:t>
            </a:r>
            <a:r>
              <a:rPr sz="3300" spc="-220" dirty="0">
                <a:solidFill>
                  <a:srgbClr val="FFFFFF"/>
                </a:solidFill>
                <a:latin typeface="Arial"/>
                <a:cs typeface="Arial"/>
              </a:rPr>
              <a:t>à </a:t>
            </a:r>
            <a:r>
              <a:rPr sz="3300" spc="-180" dirty="0">
                <a:solidFill>
                  <a:srgbClr val="FFFFFF"/>
                </a:solidFill>
                <a:latin typeface="Arial"/>
                <a:cs typeface="Arial"/>
              </a:rPr>
              <a:t>Fazenda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820"/>
              </a:lnSpc>
              <a:buClr>
                <a:srgbClr val="00AFEF"/>
              </a:buClr>
              <a:buFont typeface="Wingdings"/>
              <a:buChar char=""/>
              <a:tabLst>
                <a:tab pos="339725" algn="l"/>
              </a:tabLst>
            </a:pPr>
            <a:r>
              <a:rPr sz="3300" spc="-285" dirty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3300" dirty="0">
                <a:solidFill>
                  <a:srgbClr val="FFFFFF"/>
                </a:solidFill>
                <a:latin typeface="Arial"/>
                <a:cs typeface="Arial"/>
              </a:rPr>
              <a:t>objetivo </a:t>
            </a:r>
            <a:r>
              <a:rPr sz="3300" spc="-145" dirty="0">
                <a:solidFill>
                  <a:srgbClr val="FFFFFF"/>
                </a:solidFill>
                <a:latin typeface="Arial"/>
                <a:cs typeface="Arial"/>
              </a:rPr>
              <a:t>é </a:t>
            </a:r>
            <a:r>
              <a:rPr sz="3300" spc="-40" dirty="0">
                <a:solidFill>
                  <a:srgbClr val="FFFFFF"/>
                </a:solidFill>
                <a:latin typeface="Arial"/>
                <a:cs typeface="Arial"/>
              </a:rPr>
              <a:t>possibilitar </a:t>
            </a:r>
            <a:r>
              <a:rPr sz="3300" spc="-165" dirty="0">
                <a:solidFill>
                  <a:srgbClr val="FFFFFF"/>
                </a:solidFill>
                <a:latin typeface="Arial"/>
                <a:cs typeface="Arial"/>
              </a:rPr>
              <a:t>aos </a:t>
            </a:r>
            <a:r>
              <a:rPr sz="3300" spc="-430" dirty="0">
                <a:solidFill>
                  <a:srgbClr val="FFFFFF"/>
                </a:solidFill>
                <a:latin typeface="Arial"/>
                <a:cs typeface="Arial"/>
              </a:rPr>
              <a:t>GOE </a:t>
            </a:r>
            <a:r>
              <a:rPr sz="3300" spc="-60" dirty="0">
                <a:solidFill>
                  <a:srgbClr val="FFFFFF"/>
                </a:solidFill>
                <a:latin typeface="Arial"/>
                <a:cs typeface="Arial"/>
              </a:rPr>
              <a:t>consultarem </a:t>
            </a:r>
            <a:r>
              <a:rPr sz="33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Carga </a:t>
            </a:r>
            <a:r>
              <a:rPr sz="3300" spc="-80" dirty="0">
                <a:solidFill>
                  <a:srgbClr val="FFFFFF"/>
                </a:solidFill>
                <a:latin typeface="Arial"/>
                <a:cs typeface="Arial"/>
              </a:rPr>
              <a:t>Horária </a:t>
            </a:r>
            <a:r>
              <a:rPr sz="33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3300" spc="-120" dirty="0">
                <a:solidFill>
                  <a:srgbClr val="FFFFFF"/>
                </a:solidFill>
                <a:latin typeface="Arial"/>
                <a:cs typeface="Arial"/>
              </a:rPr>
              <a:t>ser </a:t>
            </a:r>
            <a:r>
              <a:rPr sz="3300" spc="-105" dirty="0">
                <a:solidFill>
                  <a:srgbClr val="FFFFFF"/>
                </a:solidFill>
                <a:latin typeface="Arial"/>
                <a:cs typeface="Arial"/>
              </a:rPr>
              <a:t>gerada </a:t>
            </a:r>
            <a:r>
              <a:rPr sz="3300" spc="-25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3300" spc="-6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dirty="0">
                <a:solidFill>
                  <a:srgbClr val="FFFFFF"/>
                </a:solidFill>
                <a:latin typeface="Arial"/>
                <a:cs typeface="Arial"/>
              </a:rPr>
              <a:t>próximo</a:t>
            </a:r>
            <a:endParaRPr sz="3300">
              <a:latin typeface="Arial"/>
              <a:cs typeface="Arial"/>
            </a:endParaRPr>
          </a:p>
          <a:p>
            <a:pPr marL="248920">
              <a:lnSpc>
                <a:spcPts val="3960"/>
              </a:lnSpc>
            </a:pPr>
            <a:r>
              <a:rPr sz="3300" spc="-80" dirty="0">
                <a:solidFill>
                  <a:srgbClr val="FFFFFF"/>
                </a:solidFill>
                <a:latin typeface="Arial"/>
                <a:cs typeface="Arial"/>
              </a:rPr>
              <a:t>processamento, </a:t>
            </a:r>
            <a:r>
              <a:rPr sz="3300" spc="-75" dirty="0">
                <a:solidFill>
                  <a:srgbClr val="FFFFFF"/>
                </a:solidFill>
                <a:latin typeface="Arial"/>
                <a:cs typeface="Arial"/>
              </a:rPr>
              <a:t>realizando </a:t>
            </a:r>
            <a:r>
              <a:rPr sz="3300" spc="-105" dirty="0">
                <a:solidFill>
                  <a:srgbClr val="FFFFFF"/>
                </a:solidFill>
                <a:latin typeface="Arial"/>
                <a:cs typeface="Arial"/>
              </a:rPr>
              <a:t>ajustes </a:t>
            </a:r>
            <a:r>
              <a:rPr sz="3300" spc="-185" dirty="0">
                <a:solidFill>
                  <a:srgbClr val="FFFFFF"/>
                </a:solidFill>
                <a:latin typeface="Arial"/>
                <a:cs typeface="Arial"/>
              </a:rPr>
              <a:t>nas </a:t>
            </a:r>
            <a:r>
              <a:rPr sz="3300" spc="-150" dirty="0">
                <a:solidFill>
                  <a:srgbClr val="FFFFFF"/>
                </a:solidFill>
                <a:latin typeface="Arial"/>
                <a:cs typeface="Arial"/>
              </a:rPr>
              <a:t>Associações, </a:t>
            </a:r>
            <a:r>
              <a:rPr sz="3300" spc="-165" dirty="0">
                <a:solidFill>
                  <a:srgbClr val="FFFFFF"/>
                </a:solidFill>
                <a:latin typeface="Arial"/>
                <a:cs typeface="Arial"/>
              </a:rPr>
              <a:t>caso</a:t>
            </a:r>
            <a:r>
              <a:rPr sz="3300" spc="-5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25" dirty="0">
                <a:solidFill>
                  <a:srgbClr val="FFFFFF"/>
                </a:solidFill>
                <a:latin typeface="Arial"/>
                <a:cs typeface="Arial"/>
              </a:rPr>
              <a:t>necessário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550">
              <a:latin typeface="Times New Roman"/>
              <a:cs typeface="Times New Roman"/>
            </a:endParaRPr>
          </a:p>
          <a:p>
            <a:pPr marL="12700">
              <a:lnSpc>
                <a:spcPts val="3885"/>
              </a:lnSpc>
            </a:pPr>
            <a:r>
              <a:rPr sz="3300" b="1" spc="-215" dirty="0">
                <a:solidFill>
                  <a:srgbClr val="FFFFFF"/>
                </a:solidFill>
                <a:latin typeface="Arial"/>
                <a:cs typeface="Arial"/>
              </a:rPr>
              <a:t>Pontos </a:t>
            </a:r>
            <a:r>
              <a:rPr sz="3300" b="1" spc="-13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3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b="1" spc="-135" dirty="0">
                <a:solidFill>
                  <a:srgbClr val="FFFFFF"/>
                </a:solidFill>
                <a:latin typeface="Arial"/>
                <a:cs typeface="Arial"/>
              </a:rPr>
              <a:t>Atenção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885"/>
              </a:lnSpc>
              <a:buClr>
                <a:srgbClr val="00AFEF"/>
              </a:buClr>
              <a:buFont typeface="Wingdings"/>
              <a:buChar char=""/>
              <a:tabLst>
                <a:tab pos="339725" algn="l"/>
              </a:tabLst>
            </a:pPr>
            <a:r>
              <a:rPr sz="3300" spc="-17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3300" spc="-20" dirty="0">
                <a:solidFill>
                  <a:srgbClr val="FFFFFF"/>
                </a:solidFill>
                <a:latin typeface="Arial"/>
                <a:cs typeface="Arial"/>
              </a:rPr>
              <a:t>tela </a:t>
            </a:r>
            <a:r>
              <a:rPr sz="3300" spc="-145" dirty="0">
                <a:solidFill>
                  <a:srgbClr val="FFFFFF"/>
                </a:solidFill>
                <a:latin typeface="Arial"/>
                <a:cs typeface="Arial"/>
              </a:rPr>
              <a:t>é </a:t>
            </a:r>
            <a:r>
              <a:rPr sz="3300" spc="-90" dirty="0">
                <a:solidFill>
                  <a:srgbClr val="FFFFFF"/>
                </a:solidFill>
                <a:latin typeface="Arial"/>
                <a:cs typeface="Arial"/>
              </a:rPr>
              <a:t>atualizada </a:t>
            </a:r>
            <a:r>
              <a:rPr sz="33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3300" spc="-160" dirty="0">
                <a:solidFill>
                  <a:srgbClr val="FFFFFF"/>
                </a:solidFill>
                <a:latin typeface="Arial"/>
                <a:cs typeface="Arial"/>
              </a:rPr>
              <a:t>cada </a:t>
            </a:r>
            <a:r>
              <a:rPr sz="3300" spc="-355" dirty="0">
                <a:solidFill>
                  <a:srgbClr val="FFFFFF"/>
                </a:solidFill>
                <a:latin typeface="Arial"/>
                <a:cs typeface="Arial"/>
              </a:rPr>
              <a:t>10 </a:t>
            </a:r>
            <a:r>
              <a:rPr sz="3300" spc="-30" dirty="0">
                <a:solidFill>
                  <a:srgbClr val="FFFFFF"/>
                </a:solidFill>
                <a:latin typeface="Arial"/>
                <a:cs typeface="Arial"/>
              </a:rPr>
              <a:t>minutos </a:t>
            </a:r>
            <a:r>
              <a:rPr sz="3300" spc="-125" dirty="0">
                <a:solidFill>
                  <a:srgbClr val="FFFFFF"/>
                </a:solidFill>
                <a:latin typeface="Arial"/>
                <a:cs typeface="Arial"/>
              </a:rPr>
              <a:t>após </a:t>
            </a:r>
            <a:r>
              <a:rPr sz="3300" spc="-245" dirty="0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sz="3300" spc="-85" dirty="0">
                <a:solidFill>
                  <a:srgbClr val="FFFFFF"/>
                </a:solidFill>
                <a:latin typeface="Arial"/>
                <a:cs typeface="Arial"/>
              </a:rPr>
              <a:t>alterações</a:t>
            </a:r>
            <a:r>
              <a:rPr sz="3300" spc="-6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20" dirty="0">
                <a:solidFill>
                  <a:srgbClr val="FFFFFF"/>
                </a:solidFill>
                <a:latin typeface="Arial"/>
                <a:cs typeface="Arial"/>
              </a:rPr>
              <a:t>realizadas</a:t>
            </a:r>
            <a:endParaRPr sz="3300">
              <a:latin typeface="Arial"/>
              <a:cs typeface="Arial"/>
            </a:endParaRPr>
          </a:p>
          <a:p>
            <a:pPr marL="248920" marR="5080" indent="-236220">
              <a:lnSpc>
                <a:spcPts val="3960"/>
              </a:lnSpc>
              <a:spcBef>
                <a:spcPts val="130"/>
              </a:spcBef>
              <a:buClr>
                <a:srgbClr val="00AFEF"/>
              </a:buClr>
              <a:buFont typeface="Wingdings"/>
              <a:buChar char=""/>
              <a:tabLst>
                <a:tab pos="339725" algn="l"/>
              </a:tabLst>
            </a:pPr>
            <a:r>
              <a:rPr sz="3300" spc="-225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45" dirty="0">
                <a:solidFill>
                  <a:srgbClr val="FFFFFF"/>
                </a:solidFill>
                <a:latin typeface="Arial"/>
                <a:cs typeface="Arial"/>
              </a:rPr>
              <a:t>cargas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80" dirty="0">
                <a:solidFill>
                  <a:srgbClr val="FFFFFF"/>
                </a:solidFill>
                <a:latin typeface="Arial"/>
                <a:cs typeface="Arial"/>
              </a:rPr>
              <a:t>horárias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70" dirty="0">
                <a:solidFill>
                  <a:srgbClr val="FFFFFF"/>
                </a:solidFill>
                <a:latin typeface="Arial"/>
                <a:cs typeface="Arial"/>
              </a:rPr>
              <a:t>com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2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45" dirty="0">
                <a:solidFill>
                  <a:srgbClr val="FFFFFF"/>
                </a:solidFill>
                <a:latin typeface="Arial"/>
                <a:cs typeface="Arial"/>
              </a:rPr>
              <a:t>mesma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00" dirty="0">
                <a:solidFill>
                  <a:srgbClr val="FFFFFF"/>
                </a:solidFill>
                <a:latin typeface="Arial"/>
                <a:cs typeface="Arial"/>
              </a:rPr>
              <a:t>vigência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25" dirty="0">
                <a:solidFill>
                  <a:srgbClr val="FFFFFF"/>
                </a:solidFill>
                <a:latin typeface="Arial"/>
                <a:cs typeface="Arial"/>
              </a:rPr>
              <a:t>geradas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20" dirty="0">
                <a:solidFill>
                  <a:srgbClr val="FFFFFF"/>
                </a:solidFill>
                <a:latin typeface="Arial"/>
                <a:cs typeface="Arial"/>
              </a:rPr>
              <a:t>por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20" dirty="0">
                <a:solidFill>
                  <a:srgbClr val="FFFFFF"/>
                </a:solidFill>
                <a:latin typeface="Arial"/>
                <a:cs typeface="Arial"/>
              </a:rPr>
              <a:t>último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65" dirty="0">
                <a:solidFill>
                  <a:srgbClr val="FFFFFF"/>
                </a:solidFill>
                <a:latin typeface="Arial"/>
                <a:cs typeface="Arial"/>
              </a:rPr>
              <a:t>são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75" dirty="0">
                <a:solidFill>
                  <a:srgbClr val="FFFFFF"/>
                </a:solidFill>
                <a:latin typeface="Arial"/>
                <a:cs typeface="Arial"/>
              </a:rPr>
              <a:t>mantidas,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40" dirty="0">
                <a:solidFill>
                  <a:srgbClr val="FFFFFF"/>
                </a:solidFill>
                <a:latin typeface="Arial"/>
                <a:cs typeface="Arial"/>
              </a:rPr>
              <a:t>enquanto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245" dirty="0">
                <a:solidFill>
                  <a:srgbClr val="FFFFFF"/>
                </a:solidFill>
                <a:latin typeface="Arial"/>
                <a:cs typeface="Arial"/>
              </a:rPr>
              <a:t>as  </a:t>
            </a:r>
            <a:r>
              <a:rPr sz="3300" spc="-50" dirty="0">
                <a:solidFill>
                  <a:srgbClr val="FFFFFF"/>
                </a:solidFill>
                <a:latin typeface="Arial"/>
                <a:cs typeface="Arial"/>
              </a:rPr>
              <a:t>anteriores,</a:t>
            </a:r>
            <a:r>
              <a:rPr sz="3300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25" dirty="0">
                <a:solidFill>
                  <a:srgbClr val="FFFFFF"/>
                </a:solidFill>
                <a:latin typeface="Arial"/>
                <a:cs typeface="Arial"/>
              </a:rPr>
              <a:t>excluídas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7349" y="1846929"/>
            <a:ext cx="1155001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70" dirty="0"/>
              <a:t>CONSULTAR </a:t>
            </a:r>
            <a:r>
              <a:rPr spc="-270" dirty="0"/>
              <a:t>HOLERITE </a:t>
            </a:r>
            <a:r>
              <a:rPr spc="450" dirty="0"/>
              <a:t>-</a:t>
            </a:r>
            <a:r>
              <a:rPr spc="204" dirty="0"/>
              <a:t> </a:t>
            </a:r>
            <a:r>
              <a:rPr spc="-295" dirty="0"/>
              <a:t>DIVERGÊNCIAS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87349" y="3359511"/>
            <a:ext cx="16408400" cy="4530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885"/>
              </a:lnSpc>
              <a:spcBef>
                <a:spcPts val="95"/>
              </a:spcBef>
            </a:pPr>
            <a:r>
              <a:rPr sz="3300" b="1" spc="-110" dirty="0">
                <a:solidFill>
                  <a:srgbClr val="FFFFFF"/>
                </a:solidFill>
                <a:latin typeface="Arial"/>
                <a:cs typeface="Arial"/>
              </a:rPr>
              <a:t>Nesta </a:t>
            </a:r>
            <a:r>
              <a:rPr sz="3300" b="1" spc="-85" dirty="0">
                <a:solidFill>
                  <a:srgbClr val="FFFFFF"/>
                </a:solidFill>
                <a:latin typeface="Arial"/>
                <a:cs typeface="Arial"/>
              </a:rPr>
              <a:t>funcionalidade,</a:t>
            </a:r>
            <a:r>
              <a:rPr sz="33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b="1" spc="-220" dirty="0">
                <a:solidFill>
                  <a:srgbClr val="FFFFFF"/>
                </a:solidFill>
                <a:latin typeface="Arial"/>
                <a:cs typeface="Arial"/>
              </a:rPr>
              <a:t>temos:</a:t>
            </a:r>
            <a:endParaRPr sz="3300">
              <a:latin typeface="Arial"/>
              <a:cs typeface="Arial"/>
            </a:endParaRPr>
          </a:p>
          <a:p>
            <a:pPr marL="248920" marR="5080" indent="-236220">
              <a:lnSpc>
                <a:spcPts val="3960"/>
              </a:lnSpc>
              <a:spcBef>
                <a:spcPts val="55"/>
              </a:spcBef>
              <a:buClr>
                <a:srgbClr val="00AFEF"/>
              </a:buClr>
              <a:buFont typeface="Wingdings"/>
              <a:buChar char=""/>
              <a:tabLst>
                <a:tab pos="339725" algn="l"/>
              </a:tabLst>
            </a:pPr>
            <a:r>
              <a:rPr sz="3300" spc="-17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3300" spc="-20" dirty="0">
                <a:solidFill>
                  <a:srgbClr val="FFFFFF"/>
                </a:solidFill>
                <a:latin typeface="Arial"/>
                <a:cs typeface="Arial"/>
              </a:rPr>
              <a:t>tela </a:t>
            </a:r>
            <a:r>
              <a:rPr sz="3300" spc="-95" dirty="0">
                <a:solidFill>
                  <a:srgbClr val="FFFFFF"/>
                </a:solidFill>
                <a:latin typeface="Arial"/>
                <a:cs typeface="Arial"/>
              </a:rPr>
              <a:t>Consultar </a:t>
            </a:r>
            <a:r>
              <a:rPr sz="3300" spc="-25" dirty="0">
                <a:solidFill>
                  <a:srgbClr val="FFFFFF"/>
                </a:solidFill>
                <a:latin typeface="Arial"/>
                <a:cs typeface="Arial"/>
              </a:rPr>
              <a:t>Holerite </a:t>
            </a:r>
            <a:r>
              <a:rPr sz="3300" spc="-190" dirty="0">
                <a:solidFill>
                  <a:srgbClr val="FFFFFF"/>
                </a:solidFill>
                <a:latin typeface="Arial"/>
                <a:cs typeface="Arial"/>
              </a:rPr>
              <a:t>– </a:t>
            </a:r>
            <a:r>
              <a:rPr sz="3300" spc="-114" dirty="0">
                <a:solidFill>
                  <a:srgbClr val="FFFFFF"/>
                </a:solidFill>
                <a:latin typeface="Arial"/>
                <a:cs typeface="Arial"/>
              </a:rPr>
              <a:t>Divergências </a:t>
            </a:r>
            <a:r>
              <a:rPr sz="3300" spc="-60" dirty="0">
                <a:solidFill>
                  <a:srgbClr val="FFFFFF"/>
                </a:solidFill>
                <a:latin typeface="Arial"/>
                <a:cs typeface="Arial"/>
              </a:rPr>
              <a:t>expõe </a:t>
            </a:r>
            <a:r>
              <a:rPr sz="3300" spc="-114" dirty="0">
                <a:solidFill>
                  <a:srgbClr val="FFFFFF"/>
                </a:solidFill>
                <a:latin typeface="Arial"/>
                <a:cs typeface="Arial"/>
              </a:rPr>
              <a:t>uma </a:t>
            </a:r>
            <a:r>
              <a:rPr sz="3300" spc="-100" dirty="0">
                <a:solidFill>
                  <a:srgbClr val="FFFFFF"/>
                </a:solidFill>
                <a:latin typeface="Arial"/>
                <a:cs typeface="Arial"/>
              </a:rPr>
              <a:t>comparação </a:t>
            </a:r>
            <a:r>
              <a:rPr sz="3300" spc="-10" dirty="0">
                <a:solidFill>
                  <a:srgbClr val="FFFFFF"/>
                </a:solidFill>
                <a:latin typeface="Arial"/>
                <a:cs typeface="Arial"/>
              </a:rPr>
              <a:t>entre </a:t>
            </a:r>
            <a:r>
              <a:rPr sz="33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3300" spc="-120" dirty="0">
                <a:solidFill>
                  <a:srgbClr val="FFFFFF"/>
                </a:solidFill>
                <a:latin typeface="Arial"/>
                <a:cs typeface="Arial"/>
              </a:rPr>
              <a:t>carga </a:t>
            </a:r>
            <a:r>
              <a:rPr sz="3300" spc="-55" dirty="0">
                <a:solidFill>
                  <a:srgbClr val="FFFFFF"/>
                </a:solidFill>
                <a:latin typeface="Arial"/>
                <a:cs typeface="Arial"/>
              </a:rPr>
              <a:t>horária  </a:t>
            </a:r>
            <a:r>
              <a:rPr sz="3300" spc="-100" dirty="0">
                <a:solidFill>
                  <a:srgbClr val="FFFFFF"/>
                </a:solidFill>
                <a:latin typeface="Arial"/>
                <a:cs typeface="Arial"/>
              </a:rPr>
              <a:t>gerada</a:t>
            </a:r>
            <a:r>
              <a:rPr sz="33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35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345" dirty="0">
                <a:solidFill>
                  <a:srgbClr val="FFFFFF"/>
                </a:solidFill>
                <a:latin typeface="Arial"/>
                <a:cs typeface="Arial"/>
              </a:rPr>
              <a:t>SED,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70" dirty="0">
                <a:solidFill>
                  <a:srgbClr val="FFFFFF"/>
                </a:solidFill>
                <a:latin typeface="Arial"/>
                <a:cs typeface="Arial"/>
              </a:rPr>
              <a:t>com</a:t>
            </a:r>
            <a:r>
              <a:rPr sz="33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60" dirty="0">
                <a:solidFill>
                  <a:srgbClr val="FFFFFF"/>
                </a:solidFill>
                <a:latin typeface="Arial"/>
                <a:cs typeface="Arial"/>
              </a:rPr>
              <a:t>base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85" dirty="0">
                <a:solidFill>
                  <a:srgbClr val="FFFFFF"/>
                </a:solidFill>
                <a:latin typeface="Arial"/>
                <a:cs typeface="Arial"/>
              </a:rPr>
              <a:t>nas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60" dirty="0">
                <a:solidFill>
                  <a:srgbClr val="FFFFFF"/>
                </a:solidFill>
                <a:latin typeface="Arial"/>
                <a:cs typeface="Arial"/>
              </a:rPr>
              <a:t>associações</a:t>
            </a:r>
            <a:r>
              <a:rPr sz="33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25" dirty="0">
                <a:solidFill>
                  <a:srgbClr val="FFFFFF"/>
                </a:solidFill>
                <a:latin typeface="Arial"/>
                <a:cs typeface="Arial"/>
              </a:rPr>
              <a:t>cadastradas</a:t>
            </a:r>
            <a:r>
              <a:rPr sz="33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35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55" dirty="0">
                <a:solidFill>
                  <a:srgbClr val="FFFFFF"/>
                </a:solidFill>
                <a:latin typeface="Arial"/>
                <a:cs typeface="Arial"/>
              </a:rPr>
              <a:t>Associação</a:t>
            </a:r>
            <a:r>
              <a:rPr sz="33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5" dirty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80" dirty="0">
                <a:solidFill>
                  <a:srgbClr val="FFFFFF"/>
                </a:solidFill>
                <a:latin typeface="Arial"/>
                <a:cs typeface="Arial"/>
              </a:rPr>
              <a:t>Professor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4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250" dirty="0">
                <a:solidFill>
                  <a:srgbClr val="FFFFFF"/>
                </a:solidFill>
                <a:latin typeface="Arial"/>
                <a:cs typeface="Arial"/>
              </a:rPr>
              <a:t>Classe  </a:t>
            </a:r>
            <a:r>
              <a:rPr sz="3300" spc="-1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300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30" dirty="0">
                <a:solidFill>
                  <a:srgbClr val="FFFFFF"/>
                </a:solidFill>
                <a:latin typeface="Arial"/>
                <a:cs typeface="Arial"/>
              </a:rPr>
              <a:t>Holerite,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70" dirty="0">
                <a:solidFill>
                  <a:srgbClr val="FFFFFF"/>
                </a:solidFill>
                <a:latin typeface="Arial"/>
                <a:cs typeface="Arial"/>
              </a:rPr>
              <a:t>com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55" dirty="0">
                <a:solidFill>
                  <a:srgbClr val="FFFFFF"/>
                </a:solidFill>
                <a:latin typeface="Arial"/>
                <a:cs typeface="Arial"/>
              </a:rPr>
              <a:t>pagamento</a:t>
            </a:r>
            <a:r>
              <a:rPr sz="33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10" dirty="0">
                <a:solidFill>
                  <a:srgbClr val="FFFFFF"/>
                </a:solidFill>
                <a:latin typeface="Arial"/>
                <a:cs typeface="Arial"/>
              </a:rPr>
              <a:t>efetivo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5" dirty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sz="3300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40" dirty="0">
                <a:solidFill>
                  <a:srgbClr val="FFFFFF"/>
                </a:solidFill>
                <a:latin typeface="Arial"/>
                <a:cs typeface="Arial"/>
              </a:rPr>
              <a:t>professor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00AFEF"/>
              </a:buClr>
              <a:buFont typeface="Wingdings"/>
              <a:buChar char=""/>
            </a:pPr>
            <a:endParaRPr sz="3450">
              <a:latin typeface="Times New Roman"/>
              <a:cs typeface="Times New Roman"/>
            </a:endParaRPr>
          </a:p>
          <a:p>
            <a:pPr marL="12700">
              <a:lnSpc>
                <a:spcPts val="3885"/>
              </a:lnSpc>
            </a:pPr>
            <a:r>
              <a:rPr sz="3300" b="1" spc="-215" dirty="0">
                <a:solidFill>
                  <a:srgbClr val="FFFFFF"/>
                </a:solidFill>
                <a:latin typeface="Arial"/>
                <a:cs typeface="Arial"/>
              </a:rPr>
              <a:t>Pontos </a:t>
            </a:r>
            <a:r>
              <a:rPr sz="3300" b="1" spc="-13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3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b="1" spc="-135" dirty="0">
                <a:solidFill>
                  <a:srgbClr val="FFFFFF"/>
                </a:solidFill>
                <a:latin typeface="Arial"/>
                <a:cs typeface="Arial"/>
              </a:rPr>
              <a:t>Atenção</a:t>
            </a:r>
            <a:endParaRPr sz="3300">
              <a:latin typeface="Arial"/>
              <a:cs typeface="Arial"/>
            </a:endParaRPr>
          </a:p>
          <a:p>
            <a:pPr marL="248920" marR="102870" indent="-236220">
              <a:lnSpc>
                <a:spcPts val="3960"/>
              </a:lnSpc>
              <a:spcBef>
                <a:spcPts val="55"/>
              </a:spcBef>
              <a:buClr>
                <a:srgbClr val="00AFEF"/>
              </a:buClr>
              <a:buFont typeface="Wingdings"/>
              <a:buChar char=""/>
              <a:tabLst>
                <a:tab pos="339725" algn="l"/>
              </a:tabLst>
            </a:pPr>
            <a:r>
              <a:rPr sz="3300" spc="-100" dirty="0">
                <a:solidFill>
                  <a:srgbClr val="FFFFFF"/>
                </a:solidFill>
                <a:latin typeface="Arial"/>
                <a:cs typeface="Arial"/>
              </a:rPr>
              <a:t>Somente </a:t>
            </a:r>
            <a:r>
              <a:rPr sz="3300" spc="-114" dirty="0">
                <a:solidFill>
                  <a:srgbClr val="FFFFFF"/>
                </a:solidFill>
                <a:latin typeface="Arial"/>
                <a:cs typeface="Arial"/>
              </a:rPr>
              <a:t>serão </a:t>
            </a:r>
            <a:r>
              <a:rPr sz="3300" spc="-90" dirty="0">
                <a:solidFill>
                  <a:srgbClr val="FFFFFF"/>
                </a:solidFill>
                <a:latin typeface="Arial"/>
                <a:cs typeface="Arial"/>
              </a:rPr>
              <a:t>exibidas </a:t>
            </a:r>
            <a:r>
              <a:rPr sz="3300" spc="-100" dirty="0">
                <a:solidFill>
                  <a:srgbClr val="FFFFFF"/>
                </a:solidFill>
                <a:latin typeface="Arial"/>
                <a:cs typeface="Arial"/>
              </a:rPr>
              <a:t>situações </a:t>
            </a:r>
            <a:r>
              <a:rPr sz="3300" spc="-105" dirty="0">
                <a:solidFill>
                  <a:srgbClr val="FFFFFF"/>
                </a:solidFill>
                <a:latin typeface="Arial"/>
                <a:cs typeface="Arial"/>
              </a:rPr>
              <a:t>em </a:t>
            </a:r>
            <a:r>
              <a:rPr sz="3300" spc="-80" dirty="0">
                <a:solidFill>
                  <a:srgbClr val="FFFFFF"/>
                </a:solidFill>
                <a:latin typeface="Arial"/>
                <a:cs typeface="Arial"/>
              </a:rPr>
              <a:t>que </a:t>
            </a:r>
            <a:r>
              <a:rPr sz="3300" spc="-70" dirty="0">
                <a:solidFill>
                  <a:srgbClr val="FFFFFF"/>
                </a:solidFill>
                <a:latin typeface="Arial"/>
                <a:cs typeface="Arial"/>
              </a:rPr>
              <a:t>houve </a:t>
            </a:r>
            <a:r>
              <a:rPr sz="3300" b="1" spc="-180" dirty="0">
                <a:solidFill>
                  <a:srgbClr val="FFFFFF"/>
                </a:solidFill>
                <a:latin typeface="Arial"/>
                <a:cs typeface="Arial"/>
              </a:rPr>
              <a:t>divergência </a:t>
            </a:r>
            <a:r>
              <a:rPr sz="3300" spc="-10" dirty="0">
                <a:solidFill>
                  <a:srgbClr val="FFFFFF"/>
                </a:solidFill>
                <a:latin typeface="Arial"/>
                <a:cs typeface="Arial"/>
              </a:rPr>
              <a:t>entre </a:t>
            </a:r>
            <a:r>
              <a:rPr sz="3300" spc="5" dirty="0">
                <a:solidFill>
                  <a:srgbClr val="FFFFFF"/>
                </a:solidFill>
                <a:latin typeface="Arial"/>
                <a:cs typeface="Arial"/>
              </a:rPr>
              <a:t>o </a:t>
            </a:r>
            <a:r>
              <a:rPr sz="3300" spc="-45" dirty="0">
                <a:solidFill>
                  <a:srgbClr val="FFFFFF"/>
                </a:solidFill>
                <a:latin typeface="Arial"/>
                <a:cs typeface="Arial"/>
              </a:rPr>
              <a:t>valor </a:t>
            </a:r>
            <a:r>
              <a:rPr sz="3300" spc="-105" dirty="0">
                <a:solidFill>
                  <a:srgbClr val="FFFFFF"/>
                </a:solidFill>
                <a:latin typeface="Arial"/>
                <a:cs typeface="Arial"/>
              </a:rPr>
              <a:t>processado </a:t>
            </a:r>
            <a:r>
              <a:rPr sz="3300" spc="-90" dirty="0">
                <a:solidFill>
                  <a:srgbClr val="FFFFFF"/>
                </a:solidFill>
                <a:latin typeface="Arial"/>
                <a:cs typeface="Arial"/>
              </a:rPr>
              <a:t>de  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Carga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80" dirty="0">
                <a:solidFill>
                  <a:srgbClr val="FFFFFF"/>
                </a:solidFill>
                <a:latin typeface="Arial"/>
                <a:cs typeface="Arial"/>
              </a:rPr>
              <a:t>Horária</a:t>
            </a:r>
            <a:r>
              <a:rPr sz="33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35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10" dirty="0">
                <a:solidFill>
                  <a:srgbClr val="FFFFFF"/>
                </a:solidFill>
                <a:latin typeface="Arial"/>
                <a:cs typeface="Arial"/>
              </a:rPr>
              <a:t>Secretaria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25" dirty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65" dirty="0">
                <a:solidFill>
                  <a:srgbClr val="FFFFFF"/>
                </a:solidFill>
                <a:latin typeface="Arial"/>
                <a:cs typeface="Arial"/>
              </a:rPr>
              <a:t>Educação,</a:t>
            </a:r>
            <a:r>
              <a:rPr sz="3300" spc="-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20" dirty="0">
                <a:solidFill>
                  <a:srgbClr val="FFFFFF"/>
                </a:solidFill>
                <a:latin typeface="Arial"/>
                <a:cs typeface="Arial"/>
              </a:rPr>
              <a:t>por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55" dirty="0">
                <a:solidFill>
                  <a:srgbClr val="FFFFFF"/>
                </a:solidFill>
                <a:latin typeface="Arial"/>
                <a:cs typeface="Arial"/>
              </a:rPr>
              <a:t>meio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75" dirty="0">
                <a:solidFill>
                  <a:srgbClr val="FFFFFF"/>
                </a:solidFill>
                <a:latin typeface="Arial"/>
                <a:cs typeface="Arial"/>
              </a:rPr>
              <a:t>das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60" dirty="0">
                <a:solidFill>
                  <a:srgbClr val="FFFFFF"/>
                </a:solidFill>
                <a:latin typeface="Arial"/>
                <a:cs typeface="Arial"/>
              </a:rPr>
              <a:t>associações</a:t>
            </a:r>
            <a:r>
              <a:rPr sz="33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25" dirty="0">
                <a:solidFill>
                  <a:srgbClr val="FFFFFF"/>
                </a:solidFill>
                <a:latin typeface="Arial"/>
                <a:cs typeface="Arial"/>
              </a:rPr>
              <a:t>cadastradas</a:t>
            </a:r>
            <a:r>
              <a:rPr sz="3300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35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3300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345" dirty="0">
                <a:solidFill>
                  <a:srgbClr val="FFFFFF"/>
                </a:solidFill>
                <a:latin typeface="Arial"/>
                <a:cs typeface="Arial"/>
              </a:rPr>
              <a:t>SED,</a:t>
            </a:r>
            <a:r>
              <a:rPr sz="33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5" dirty="0">
                <a:solidFill>
                  <a:srgbClr val="FFFFFF"/>
                </a:solidFill>
                <a:latin typeface="Arial"/>
                <a:cs typeface="Arial"/>
              </a:rPr>
              <a:t>o  </a:t>
            </a:r>
            <a:r>
              <a:rPr sz="3300" spc="-45" dirty="0">
                <a:solidFill>
                  <a:srgbClr val="FFFFFF"/>
                </a:solidFill>
                <a:latin typeface="Arial"/>
                <a:cs typeface="Arial"/>
              </a:rPr>
              <a:t>valor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70" dirty="0">
                <a:solidFill>
                  <a:srgbClr val="FFFFFF"/>
                </a:solidFill>
                <a:latin typeface="Arial"/>
                <a:cs typeface="Arial"/>
              </a:rPr>
              <a:t>pago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9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Carga </a:t>
            </a:r>
            <a:r>
              <a:rPr sz="3300" spc="-80" dirty="0">
                <a:solidFill>
                  <a:srgbClr val="FFFFFF"/>
                </a:solidFill>
                <a:latin typeface="Arial"/>
                <a:cs typeface="Arial"/>
              </a:rPr>
              <a:t>Horária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90" dirty="0">
                <a:solidFill>
                  <a:srgbClr val="FFFFFF"/>
                </a:solidFill>
                <a:latin typeface="Arial"/>
                <a:cs typeface="Arial"/>
              </a:rPr>
              <a:t>pela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10" dirty="0">
                <a:solidFill>
                  <a:srgbClr val="FFFFFF"/>
                </a:solidFill>
                <a:latin typeface="Arial"/>
                <a:cs typeface="Arial"/>
              </a:rPr>
              <a:t>Secretaria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25" dirty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80" dirty="0">
                <a:solidFill>
                  <a:srgbClr val="FFFFFF"/>
                </a:solidFill>
                <a:latin typeface="Arial"/>
                <a:cs typeface="Arial"/>
              </a:rPr>
              <a:t>Fazenda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7349" y="1846929"/>
            <a:ext cx="554418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40" dirty="0"/>
              <a:t>OBJETIVOS </a:t>
            </a:r>
            <a:r>
              <a:rPr spc="-100" dirty="0"/>
              <a:t>DA</a:t>
            </a:r>
            <a:r>
              <a:rPr spc="-800" dirty="0"/>
              <a:t> </a:t>
            </a:r>
            <a:r>
              <a:rPr spc="-565" dirty="0"/>
              <a:t>SED: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87349" y="2585755"/>
            <a:ext cx="16218535" cy="3041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8920" indent="-236220">
              <a:lnSpc>
                <a:spcPts val="3960"/>
              </a:lnSpc>
              <a:spcBef>
                <a:spcPts val="95"/>
              </a:spcBef>
              <a:buClr>
                <a:srgbClr val="00AFEF"/>
              </a:buClr>
              <a:buFont typeface="Wingdings"/>
              <a:buChar char=""/>
              <a:tabLst>
                <a:tab pos="248920" algn="l"/>
              </a:tabLst>
            </a:pPr>
            <a:r>
              <a:rPr sz="3300" spc="-70" dirty="0">
                <a:solidFill>
                  <a:srgbClr val="FFFFFF"/>
                </a:solidFill>
                <a:latin typeface="Arial"/>
                <a:cs typeface="Arial"/>
              </a:rPr>
              <a:t>Simplificar,</a:t>
            </a:r>
            <a:r>
              <a:rPr sz="330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55" dirty="0">
                <a:solidFill>
                  <a:srgbClr val="FFFFFF"/>
                </a:solidFill>
                <a:latin typeface="Arial"/>
                <a:cs typeface="Arial"/>
              </a:rPr>
              <a:t>padronizar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75" dirty="0">
                <a:solidFill>
                  <a:srgbClr val="FFFFFF"/>
                </a:solidFill>
                <a:latin typeface="Arial"/>
                <a:cs typeface="Arial"/>
              </a:rPr>
              <a:t>agilizar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2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3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05" dirty="0">
                <a:solidFill>
                  <a:srgbClr val="FFFFFF"/>
                </a:solidFill>
                <a:latin typeface="Arial"/>
                <a:cs typeface="Arial"/>
              </a:rPr>
              <a:t>realização</a:t>
            </a:r>
            <a:r>
              <a:rPr sz="330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9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45" dirty="0">
                <a:solidFill>
                  <a:srgbClr val="FFFFFF"/>
                </a:solidFill>
                <a:latin typeface="Arial"/>
                <a:cs typeface="Arial"/>
              </a:rPr>
              <a:t>procedimentos</a:t>
            </a:r>
            <a:r>
              <a:rPr sz="33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45" dirty="0">
                <a:solidFill>
                  <a:srgbClr val="FFFFFF"/>
                </a:solidFill>
                <a:latin typeface="Arial"/>
                <a:cs typeface="Arial"/>
              </a:rPr>
              <a:t>administrativos</a:t>
            </a:r>
            <a:endParaRPr sz="3300">
              <a:latin typeface="Arial"/>
              <a:cs typeface="Arial"/>
            </a:endParaRPr>
          </a:p>
          <a:p>
            <a:pPr marL="248920" marR="5080" indent="-236220">
              <a:lnSpc>
                <a:spcPts val="3960"/>
              </a:lnSpc>
              <a:spcBef>
                <a:spcPts val="130"/>
              </a:spcBef>
              <a:buClr>
                <a:srgbClr val="00AFEF"/>
              </a:buClr>
              <a:buFont typeface="Wingdings"/>
              <a:buChar char=""/>
              <a:tabLst>
                <a:tab pos="248920" algn="l"/>
              </a:tabLst>
            </a:pPr>
            <a:r>
              <a:rPr sz="3300" spc="-55" dirty="0">
                <a:solidFill>
                  <a:srgbClr val="FFFFFF"/>
                </a:solidFill>
                <a:latin typeface="Arial"/>
                <a:cs typeface="Arial"/>
              </a:rPr>
              <a:t>Proporcionar</a:t>
            </a:r>
            <a:r>
              <a:rPr sz="3300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65" dirty="0">
                <a:solidFill>
                  <a:srgbClr val="FFFFFF"/>
                </a:solidFill>
                <a:latin typeface="Arial"/>
                <a:cs typeface="Arial"/>
              </a:rPr>
              <a:t>aos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30" dirty="0">
                <a:solidFill>
                  <a:srgbClr val="FFFFFF"/>
                </a:solidFill>
                <a:latin typeface="Arial"/>
                <a:cs typeface="Arial"/>
              </a:rPr>
              <a:t>pais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35" dirty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20" dirty="0">
                <a:solidFill>
                  <a:srgbClr val="FFFFFF"/>
                </a:solidFill>
                <a:latin typeface="Arial"/>
                <a:cs typeface="Arial"/>
              </a:rPr>
              <a:t>responsáveis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25" dirty="0">
                <a:solidFill>
                  <a:srgbClr val="FFFFFF"/>
                </a:solidFill>
                <a:latin typeface="Arial"/>
                <a:cs typeface="Arial"/>
              </a:rPr>
              <a:t>mecanismos</a:t>
            </a:r>
            <a:r>
              <a:rPr sz="33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95" dirty="0">
                <a:solidFill>
                  <a:srgbClr val="FFFFFF"/>
                </a:solidFill>
                <a:latin typeface="Arial"/>
                <a:cs typeface="Arial"/>
              </a:rPr>
              <a:t>para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70" dirty="0">
                <a:solidFill>
                  <a:srgbClr val="FFFFFF"/>
                </a:solidFill>
                <a:latin typeface="Arial"/>
                <a:cs typeface="Arial"/>
              </a:rPr>
              <a:t>acompanhamento</a:t>
            </a:r>
            <a:r>
              <a:rPr sz="3300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25" dirty="0">
                <a:solidFill>
                  <a:srgbClr val="FFFFFF"/>
                </a:solidFill>
                <a:latin typeface="Arial"/>
                <a:cs typeface="Arial"/>
              </a:rPr>
              <a:t>da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85" dirty="0">
                <a:solidFill>
                  <a:srgbClr val="FFFFFF"/>
                </a:solidFill>
                <a:latin typeface="Arial"/>
                <a:cs typeface="Arial"/>
              </a:rPr>
              <a:t>vida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05" dirty="0">
                <a:solidFill>
                  <a:srgbClr val="FFFFFF"/>
                </a:solidFill>
                <a:latin typeface="Arial"/>
                <a:cs typeface="Arial"/>
              </a:rPr>
              <a:t>escolar  </a:t>
            </a:r>
            <a:r>
              <a:rPr sz="3300" spc="-100" dirty="0">
                <a:solidFill>
                  <a:srgbClr val="FFFFFF"/>
                </a:solidFill>
                <a:latin typeface="Arial"/>
                <a:cs typeface="Arial"/>
              </a:rPr>
              <a:t>dos</a:t>
            </a:r>
            <a:r>
              <a:rPr sz="3300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00" dirty="0">
                <a:solidFill>
                  <a:srgbClr val="FFFFFF"/>
                </a:solidFill>
                <a:latin typeface="Arial"/>
                <a:cs typeface="Arial"/>
              </a:rPr>
              <a:t>alunos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825"/>
              </a:lnSpc>
              <a:buClr>
                <a:srgbClr val="00AFEF"/>
              </a:buClr>
              <a:buFont typeface="Wingdings"/>
              <a:buChar char=""/>
              <a:tabLst>
                <a:tab pos="248920" algn="l"/>
              </a:tabLst>
            </a:pPr>
            <a:r>
              <a:rPr sz="3300" spc="-65" dirty="0">
                <a:solidFill>
                  <a:srgbClr val="FFFFFF"/>
                </a:solidFill>
                <a:latin typeface="Arial"/>
                <a:cs typeface="Arial"/>
              </a:rPr>
              <a:t>Promover </a:t>
            </a:r>
            <a:r>
              <a:rPr sz="3300" spc="-22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3300" spc="-100" dirty="0">
                <a:solidFill>
                  <a:srgbClr val="FFFFFF"/>
                </a:solidFill>
                <a:latin typeface="Arial"/>
                <a:cs typeface="Arial"/>
              </a:rPr>
              <a:t>inclusão</a:t>
            </a:r>
            <a:r>
              <a:rPr sz="3300" spc="-3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0" dirty="0">
                <a:solidFill>
                  <a:srgbClr val="FFFFFF"/>
                </a:solidFill>
                <a:latin typeface="Arial"/>
                <a:cs typeface="Arial"/>
              </a:rPr>
              <a:t>digital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960"/>
              </a:lnSpc>
              <a:buClr>
                <a:srgbClr val="00AFEF"/>
              </a:buClr>
              <a:buFont typeface="Wingdings"/>
              <a:buChar char=""/>
              <a:tabLst>
                <a:tab pos="248920" algn="l"/>
              </a:tabLst>
            </a:pPr>
            <a:r>
              <a:rPr sz="3300" spc="-105" dirty="0">
                <a:solidFill>
                  <a:srgbClr val="FFFFFF"/>
                </a:solidFill>
                <a:latin typeface="Arial"/>
                <a:cs typeface="Arial"/>
              </a:rPr>
              <a:t>Fornecer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60" dirty="0">
                <a:solidFill>
                  <a:srgbClr val="FFFFFF"/>
                </a:solidFill>
                <a:latin typeface="Arial"/>
                <a:cs typeface="Arial"/>
              </a:rPr>
              <a:t>informações</a:t>
            </a:r>
            <a:r>
              <a:rPr sz="3300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14" dirty="0">
                <a:solidFill>
                  <a:srgbClr val="FFFFFF"/>
                </a:solidFill>
                <a:latin typeface="Arial"/>
                <a:cs typeface="Arial"/>
              </a:rPr>
              <a:t>dados</a:t>
            </a:r>
            <a:r>
              <a:rPr sz="330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80" dirty="0">
                <a:solidFill>
                  <a:srgbClr val="FFFFFF"/>
                </a:solidFill>
                <a:latin typeface="Arial"/>
                <a:cs typeface="Arial"/>
              </a:rPr>
              <a:t>que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00" dirty="0">
                <a:solidFill>
                  <a:srgbClr val="FFFFFF"/>
                </a:solidFill>
                <a:latin typeface="Arial"/>
                <a:cs typeface="Arial"/>
              </a:rPr>
              <a:t>subsidiem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245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90" dirty="0">
                <a:solidFill>
                  <a:srgbClr val="FFFFFF"/>
                </a:solidFill>
                <a:latin typeface="Arial"/>
                <a:cs typeface="Arial"/>
              </a:rPr>
              <a:t>gestões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95" dirty="0">
                <a:solidFill>
                  <a:srgbClr val="FFFFFF"/>
                </a:solidFill>
                <a:latin typeface="Arial"/>
                <a:cs typeface="Arial"/>
              </a:rPr>
              <a:t>pedagógica</a:t>
            </a:r>
            <a:r>
              <a:rPr sz="33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4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9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30" dirty="0">
                <a:solidFill>
                  <a:srgbClr val="FFFFFF"/>
                </a:solidFill>
                <a:latin typeface="Arial"/>
                <a:cs typeface="Arial"/>
              </a:rPr>
              <a:t>pessoal</a:t>
            </a:r>
            <a:endParaRPr sz="3300">
              <a:latin typeface="Arial"/>
              <a:cs typeface="Arial"/>
            </a:endParaRPr>
          </a:p>
          <a:p>
            <a:pPr marL="248920" indent="-236220">
              <a:lnSpc>
                <a:spcPts val="3960"/>
              </a:lnSpc>
              <a:buClr>
                <a:srgbClr val="00AFEF"/>
              </a:buClr>
              <a:buFont typeface="Wingdings"/>
              <a:buChar char=""/>
              <a:tabLst>
                <a:tab pos="248920" algn="l"/>
              </a:tabLst>
            </a:pPr>
            <a:r>
              <a:rPr sz="3300" spc="-5" dirty="0">
                <a:solidFill>
                  <a:srgbClr val="FFFFFF"/>
                </a:solidFill>
                <a:latin typeface="Arial"/>
                <a:cs typeface="Arial"/>
              </a:rPr>
              <a:t>Imprimir</a:t>
            </a:r>
            <a:r>
              <a:rPr sz="3300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80" dirty="0">
                <a:solidFill>
                  <a:srgbClr val="FFFFFF"/>
                </a:solidFill>
                <a:latin typeface="Arial"/>
                <a:cs typeface="Arial"/>
              </a:rPr>
              <a:t>celeridade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220" dirty="0">
                <a:solidFill>
                  <a:srgbClr val="FFFFFF"/>
                </a:solidFill>
                <a:latin typeface="Arial"/>
                <a:cs typeface="Arial"/>
              </a:rPr>
              <a:t>à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40" dirty="0">
                <a:solidFill>
                  <a:srgbClr val="FFFFFF"/>
                </a:solidFill>
                <a:latin typeface="Arial"/>
                <a:cs typeface="Arial"/>
              </a:rPr>
              <a:t>emissão</a:t>
            </a:r>
            <a:r>
              <a:rPr sz="3300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9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55" dirty="0">
                <a:solidFill>
                  <a:srgbClr val="FFFFFF"/>
                </a:solidFill>
                <a:latin typeface="Arial"/>
                <a:cs typeface="Arial"/>
              </a:rPr>
              <a:t>documentos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30" dirty="0">
                <a:solidFill>
                  <a:srgbClr val="FFFFFF"/>
                </a:solidFill>
                <a:latin typeface="Arial"/>
                <a:cs typeface="Arial"/>
              </a:rPr>
              <a:t>(como</a:t>
            </a:r>
            <a:r>
              <a:rPr sz="3300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3300" spc="-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30" dirty="0">
                <a:solidFill>
                  <a:srgbClr val="FFFFFF"/>
                </a:solidFill>
                <a:latin typeface="Arial"/>
                <a:cs typeface="Arial"/>
              </a:rPr>
              <a:t>Boletim</a:t>
            </a:r>
            <a:r>
              <a:rPr sz="3300" spc="-1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15" dirty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sz="33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300" spc="-40" dirty="0">
                <a:solidFill>
                  <a:srgbClr val="FFFFFF"/>
                </a:solidFill>
                <a:latin typeface="Arial"/>
                <a:cs typeface="Arial"/>
              </a:rPr>
              <a:t>Aluno)</a:t>
            </a:r>
            <a:endParaRPr sz="3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7349" y="6622176"/>
            <a:ext cx="1503235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b="1" spc="-229" dirty="0">
                <a:solidFill>
                  <a:srgbClr val="00AFEF"/>
                </a:solidFill>
                <a:latin typeface="Arial"/>
                <a:cs typeface="Arial"/>
              </a:rPr>
              <a:t>-&gt; </a:t>
            </a:r>
            <a:r>
              <a:rPr sz="4950" b="1" spc="-80" dirty="0">
                <a:solidFill>
                  <a:srgbClr val="00AFEF"/>
                </a:solidFill>
                <a:latin typeface="Arial"/>
                <a:cs typeface="Arial"/>
              </a:rPr>
              <a:t>Instituída </a:t>
            </a:r>
            <a:r>
              <a:rPr sz="4950" b="1" spc="-60" dirty="0">
                <a:solidFill>
                  <a:srgbClr val="00AFEF"/>
                </a:solidFill>
                <a:latin typeface="Arial"/>
                <a:cs typeface="Arial"/>
              </a:rPr>
              <a:t>pela </a:t>
            </a:r>
            <a:r>
              <a:rPr sz="4950" b="1" spc="-365" dirty="0">
                <a:solidFill>
                  <a:srgbClr val="00AFEF"/>
                </a:solidFill>
                <a:latin typeface="Arial"/>
                <a:cs typeface="Arial"/>
              </a:rPr>
              <a:t>Resolução </a:t>
            </a:r>
            <a:r>
              <a:rPr sz="4950" b="1" spc="-180" dirty="0">
                <a:solidFill>
                  <a:srgbClr val="00AFEF"/>
                </a:solidFill>
                <a:latin typeface="Arial"/>
                <a:cs typeface="Arial"/>
              </a:rPr>
              <a:t>36 </a:t>
            </a:r>
            <a:r>
              <a:rPr sz="4950" b="1" spc="-195" dirty="0">
                <a:solidFill>
                  <a:srgbClr val="00AFEF"/>
                </a:solidFill>
                <a:latin typeface="Arial"/>
                <a:cs typeface="Arial"/>
              </a:rPr>
              <a:t>de </a:t>
            </a:r>
            <a:r>
              <a:rPr sz="4950" b="1" spc="-229" dirty="0">
                <a:solidFill>
                  <a:srgbClr val="00AFEF"/>
                </a:solidFill>
                <a:latin typeface="Arial"/>
                <a:cs typeface="Arial"/>
              </a:rPr>
              <a:t>25 </a:t>
            </a:r>
            <a:r>
              <a:rPr sz="4950" b="1" spc="-195" dirty="0">
                <a:solidFill>
                  <a:srgbClr val="00AFEF"/>
                </a:solidFill>
                <a:latin typeface="Arial"/>
                <a:cs typeface="Arial"/>
              </a:rPr>
              <a:t>de </a:t>
            </a:r>
            <a:r>
              <a:rPr sz="4950" b="1" spc="-95" dirty="0">
                <a:solidFill>
                  <a:srgbClr val="00AFEF"/>
                </a:solidFill>
                <a:latin typeface="Arial"/>
                <a:cs typeface="Arial"/>
              </a:rPr>
              <a:t>maio </a:t>
            </a:r>
            <a:r>
              <a:rPr sz="4950" b="1" spc="-195" dirty="0">
                <a:solidFill>
                  <a:srgbClr val="00AFEF"/>
                </a:solidFill>
                <a:latin typeface="Arial"/>
                <a:cs typeface="Arial"/>
              </a:rPr>
              <a:t>de</a:t>
            </a:r>
            <a:r>
              <a:rPr sz="4950" b="1" spc="21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4950" b="1" spc="-200" dirty="0">
                <a:solidFill>
                  <a:srgbClr val="00AFEF"/>
                </a:solidFill>
                <a:latin typeface="Arial"/>
                <a:cs typeface="Arial"/>
              </a:rPr>
              <a:t>2016.</a:t>
            </a:r>
            <a:endParaRPr sz="49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305148" y="8045409"/>
            <a:ext cx="7959967" cy="12137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21718" y="2100878"/>
            <a:ext cx="16172815" cy="7091045"/>
          </a:xfrm>
          <a:custGeom>
            <a:avLst/>
            <a:gdLst/>
            <a:ahLst/>
            <a:cxnLst/>
            <a:rect l="l" t="t" r="r" b="b"/>
            <a:pathLst>
              <a:path w="16172815" h="7091045">
                <a:moveTo>
                  <a:pt x="0" y="7090464"/>
                </a:moveTo>
                <a:lnTo>
                  <a:pt x="16172491" y="7090464"/>
                </a:lnTo>
                <a:lnTo>
                  <a:pt x="16172491" y="0"/>
                </a:lnTo>
                <a:lnTo>
                  <a:pt x="0" y="0"/>
                </a:lnTo>
                <a:lnTo>
                  <a:pt x="0" y="7090464"/>
                </a:lnTo>
                <a:close/>
              </a:path>
            </a:pathLst>
          </a:custGeom>
          <a:solidFill>
            <a:srgbClr val="643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376053" y="2471547"/>
            <a:ext cx="15405100" cy="6360795"/>
          </a:xfrm>
          <a:custGeom>
            <a:avLst/>
            <a:gdLst/>
            <a:ahLst/>
            <a:cxnLst/>
            <a:rect l="l" t="t" r="r" b="b"/>
            <a:pathLst>
              <a:path w="15405100" h="6360795">
                <a:moveTo>
                  <a:pt x="0" y="6360434"/>
                </a:moveTo>
                <a:lnTo>
                  <a:pt x="15404766" y="6360434"/>
                </a:lnTo>
                <a:lnTo>
                  <a:pt x="15404766" y="0"/>
                </a:lnTo>
                <a:lnTo>
                  <a:pt x="0" y="0"/>
                </a:lnTo>
                <a:lnTo>
                  <a:pt x="0" y="6360434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xfrm>
            <a:off x="2127250" y="4664075"/>
            <a:ext cx="15697200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pt-BR" sz="4000" dirty="0" smtClean="0"/>
              <a:t>Link de acesso ao vídeo tutorial da </a:t>
            </a: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Associação </a:t>
            </a:r>
            <a:r>
              <a:rPr lang="pt-BR" sz="4000" dirty="0" smtClean="0"/>
              <a:t>de Professor à </a:t>
            </a:r>
            <a:r>
              <a:rPr lang="pt-BR" sz="4000" dirty="0" smtClean="0"/>
              <a:t>Classe:</a:t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>
                <a:hlinkClick r:id="rId2"/>
              </a:rPr>
              <a:t>https</a:t>
            </a:r>
            <a:r>
              <a:rPr lang="pt-BR" sz="4000" dirty="0" smtClean="0">
                <a:hlinkClick r:id="rId2"/>
              </a:rPr>
              <a:t>://youtu.be/wTu2wU9Ai54</a:t>
            </a:r>
            <a:endParaRPr lang="pt-BR" sz="4000" dirty="0"/>
          </a:p>
        </p:txBody>
      </p:sp>
      <p:sp>
        <p:nvSpPr>
          <p:cNvPr id="6" name="object 6"/>
          <p:cNvSpPr/>
          <p:nvPr/>
        </p:nvSpPr>
        <p:spPr>
          <a:xfrm>
            <a:off x="11160602" y="1762145"/>
            <a:ext cx="2943860" cy="1199515"/>
          </a:xfrm>
          <a:custGeom>
            <a:avLst/>
            <a:gdLst/>
            <a:ahLst/>
            <a:cxnLst/>
            <a:rect l="l" t="t" r="r" b="b"/>
            <a:pathLst>
              <a:path w="2943859" h="1199514">
                <a:moveTo>
                  <a:pt x="2823160" y="0"/>
                </a:moveTo>
                <a:lnTo>
                  <a:pt x="0" y="721339"/>
                </a:lnTo>
                <a:lnTo>
                  <a:pt x="123242" y="1199125"/>
                </a:lnTo>
                <a:lnTo>
                  <a:pt x="2943365" y="478624"/>
                </a:lnTo>
                <a:lnTo>
                  <a:pt x="2823160" y="0"/>
                </a:lnTo>
                <a:close/>
              </a:path>
            </a:pathLst>
          </a:custGeom>
          <a:solidFill>
            <a:srgbClr val="F168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238820" y="2066848"/>
            <a:ext cx="2865120" cy="894715"/>
          </a:xfrm>
          <a:custGeom>
            <a:avLst/>
            <a:gdLst/>
            <a:ahLst/>
            <a:cxnLst/>
            <a:rect l="l" t="t" r="r" b="b"/>
            <a:pathLst>
              <a:path w="2865119" h="894714">
                <a:moveTo>
                  <a:pt x="2820123" y="0"/>
                </a:moveTo>
                <a:lnTo>
                  <a:pt x="0" y="720711"/>
                </a:lnTo>
                <a:lnTo>
                  <a:pt x="45024" y="894632"/>
                </a:lnTo>
                <a:lnTo>
                  <a:pt x="2864729" y="172455"/>
                </a:lnTo>
                <a:lnTo>
                  <a:pt x="28201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193795" y="2470186"/>
            <a:ext cx="61594" cy="157480"/>
          </a:xfrm>
          <a:custGeom>
            <a:avLst/>
            <a:gdLst/>
            <a:ahLst/>
            <a:cxnLst/>
            <a:rect l="l" t="t" r="r" b="b"/>
            <a:pathLst>
              <a:path w="61595" h="157480">
                <a:moveTo>
                  <a:pt x="22512" y="0"/>
                </a:moveTo>
                <a:lnTo>
                  <a:pt x="0" y="5968"/>
                </a:lnTo>
                <a:lnTo>
                  <a:pt x="38951" y="157272"/>
                </a:lnTo>
                <a:lnTo>
                  <a:pt x="61464" y="151199"/>
                </a:lnTo>
                <a:lnTo>
                  <a:pt x="225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252013" y="2455317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19475" y="0"/>
                </a:moveTo>
                <a:lnTo>
                  <a:pt x="0" y="5235"/>
                </a:lnTo>
                <a:lnTo>
                  <a:pt x="26281" y="108687"/>
                </a:lnTo>
                <a:lnTo>
                  <a:pt x="47118" y="103138"/>
                </a:lnTo>
                <a:lnTo>
                  <a:pt x="194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307299" y="2442019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19894" y="0"/>
                </a:moveTo>
                <a:lnTo>
                  <a:pt x="0" y="3769"/>
                </a:lnTo>
                <a:lnTo>
                  <a:pt x="26596" y="108687"/>
                </a:lnTo>
                <a:lnTo>
                  <a:pt x="47537" y="103138"/>
                </a:lnTo>
                <a:lnTo>
                  <a:pt x="198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364470" y="2426418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1046" y="0"/>
                </a:moveTo>
                <a:lnTo>
                  <a:pt x="0" y="5654"/>
                </a:lnTo>
                <a:lnTo>
                  <a:pt x="26177" y="109106"/>
                </a:lnTo>
                <a:lnTo>
                  <a:pt x="47223" y="103452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425725" y="2409664"/>
            <a:ext cx="60960" cy="158750"/>
          </a:xfrm>
          <a:custGeom>
            <a:avLst/>
            <a:gdLst/>
            <a:ahLst/>
            <a:cxnLst/>
            <a:rect l="l" t="t" r="r" b="b"/>
            <a:pathLst>
              <a:path w="60959" h="158750">
                <a:moveTo>
                  <a:pt x="22512" y="0"/>
                </a:moveTo>
                <a:lnTo>
                  <a:pt x="0" y="5968"/>
                </a:lnTo>
                <a:lnTo>
                  <a:pt x="39370" y="158738"/>
                </a:lnTo>
                <a:lnTo>
                  <a:pt x="60521" y="153084"/>
                </a:lnTo>
                <a:lnTo>
                  <a:pt x="225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483001" y="2396262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0837" y="0"/>
                </a:moveTo>
                <a:lnTo>
                  <a:pt x="0" y="5654"/>
                </a:lnTo>
                <a:lnTo>
                  <a:pt x="27538" y="108687"/>
                </a:lnTo>
                <a:lnTo>
                  <a:pt x="47118" y="103452"/>
                </a:lnTo>
                <a:lnTo>
                  <a:pt x="208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538287" y="2381498"/>
            <a:ext cx="48895" cy="109220"/>
          </a:xfrm>
          <a:custGeom>
            <a:avLst/>
            <a:gdLst/>
            <a:ahLst/>
            <a:cxnLst/>
            <a:rect l="l" t="t" r="r" b="b"/>
            <a:pathLst>
              <a:path w="48895" h="109219">
                <a:moveTo>
                  <a:pt x="20837" y="0"/>
                </a:moveTo>
                <a:lnTo>
                  <a:pt x="0" y="5549"/>
                </a:lnTo>
                <a:lnTo>
                  <a:pt x="27538" y="108687"/>
                </a:lnTo>
                <a:lnTo>
                  <a:pt x="48899" y="104604"/>
                </a:lnTo>
                <a:lnTo>
                  <a:pt x="208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595668" y="2369666"/>
            <a:ext cx="46990" cy="107314"/>
          </a:xfrm>
          <a:custGeom>
            <a:avLst/>
            <a:gdLst/>
            <a:ahLst/>
            <a:cxnLst/>
            <a:rect l="l" t="t" r="r" b="b"/>
            <a:pathLst>
              <a:path w="46990" h="107314">
                <a:moveTo>
                  <a:pt x="19580" y="0"/>
                </a:moveTo>
                <a:lnTo>
                  <a:pt x="0" y="5235"/>
                </a:lnTo>
                <a:lnTo>
                  <a:pt x="25863" y="107221"/>
                </a:lnTo>
                <a:lnTo>
                  <a:pt x="46804" y="101567"/>
                </a:lnTo>
                <a:lnTo>
                  <a:pt x="19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658493" y="2352807"/>
            <a:ext cx="59055" cy="155575"/>
          </a:xfrm>
          <a:custGeom>
            <a:avLst/>
            <a:gdLst/>
            <a:ahLst/>
            <a:cxnLst/>
            <a:rect l="l" t="t" r="r" b="b"/>
            <a:pathLst>
              <a:path w="59054" h="155575">
                <a:moveTo>
                  <a:pt x="19475" y="0"/>
                </a:moveTo>
                <a:lnTo>
                  <a:pt x="0" y="5235"/>
                </a:lnTo>
                <a:lnTo>
                  <a:pt x="38532" y="155073"/>
                </a:lnTo>
                <a:lnTo>
                  <a:pt x="58532" y="151304"/>
                </a:lnTo>
                <a:lnTo>
                  <a:pt x="194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713674" y="2339091"/>
            <a:ext cx="48260" cy="109220"/>
          </a:xfrm>
          <a:custGeom>
            <a:avLst/>
            <a:gdLst/>
            <a:ahLst/>
            <a:cxnLst/>
            <a:rect l="l" t="t" r="r" b="b"/>
            <a:pathLst>
              <a:path w="48259" h="109219">
                <a:moveTo>
                  <a:pt x="21465" y="0"/>
                </a:moveTo>
                <a:lnTo>
                  <a:pt x="0" y="4188"/>
                </a:lnTo>
                <a:lnTo>
                  <a:pt x="26700" y="109106"/>
                </a:lnTo>
                <a:lnTo>
                  <a:pt x="47642" y="103452"/>
                </a:lnTo>
                <a:lnTo>
                  <a:pt x="214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1769484" y="2323908"/>
            <a:ext cx="48895" cy="109220"/>
          </a:xfrm>
          <a:custGeom>
            <a:avLst/>
            <a:gdLst/>
            <a:ahLst/>
            <a:cxnLst/>
            <a:rect l="l" t="t" r="r" b="b"/>
            <a:pathLst>
              <a:path w="48895" h="109219">
                <a:moveTo>
                  <a:pt x="22407" y="0"/>
                </a:moveTo>
                <a:lnTo>
                  <a:pt x="0" y="6073"/>
                </a:lnTo>
                <a:lnTo>
                  <a:pt x="27643" y="109106"/>
                </a:lnTo>
                <a:lnTo>
                  <a:pt x="48584" y="103452"/>
                </a:lnTo>
                <a:lnTo>
                  <a:pt x="224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1826237" y="2309144"/>
            <a:ext cx="48895" cy="110489"/>
          </a:xfrm>
          <a:custGeom>
            <a:avLst/>
            <a:gdLst/>
            <a:ahLst/>
            <a:cxnLst/>
            <a:rect l="l" t="t" r="r" b="b"/>
            <a:pathLst>
              <a:path w="48895" h="110489">
                <a:moveTo>
                  <a:pt x="20941" y="0"/>
                </a:moveTo>
                <a:lnTo>
                  <a:pt x="0" y="5549"/>
                </a:lnTo>
                <a:lnTo>
                  <a:pt x="28061" y="110153"/>
                </a:lnTo>
                <a:lnTo>
                  <a:pt x="48899" y="104499"/>
                </a:lnTo>
                <a:lnTo>
                  <a:pt x="20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890737" y="2293438"/>
            <a:ext cx="59690" cy="156210"/>
          </a:xfrm>
          <a:custGeom>
            <a:avLst/>
            <a:gdLst/>
            <a:ahLst/>
            <a:cxnLst/>
            <a:rect l="l" t="t" r="r" b="b"/>
            <a:pathLst>
              <a:path w="59690" h="156210">
                <a:moveTo>
                  <a:pt x="21046" y="0"/>
                </a:moveTo>
                <a:lnTo>
                  <a:pt x="0" y="5654"/>
                </a:lnTo>
                <a:lnTo>
                  <a:pt x="37171" y="155702"/>
                </a:lnTo>
                <a:lnTo>
                  <a:pt x="59684" y="149733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1946023" y="2278569"/>
            <a:ext cx="48260" cy="109220"/>
          </a:xfrm>
          <a:custGeom>
            <a:avLst/>
            <a:gdLst/>
            <a:ahLst/>
            <a:cxnLst/>
            <a:rect l="l" t="t" r="r" b="b"/>
            <a:pathLst>
              <a:path w="48259" h="109219">
                <a:moveTo>
                  <a:pt x="21046" y="0"/>
                </a:moveTo>
                <a:lnTo>
                  <a:pt x="0" y="5654"/>
                </a:lnTo>
                <a:lnTo>
                  <a:pt x="26281" y="109106"/>
                </a:lnTo>
                <a:lnTo>
                  <a:pt x="47642" y="104918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003194" y="2264852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1046" y="0"/>
                </a:moveTo>
                <a:lnTo>
                  <a:pt x="0" y="5654"/>
                </a:lnTo>
                <a:lnTo>
                  <a:pt x="26281" y="109106"/>
                </a:lnTo>
                <a:lnTo>
                  <a:pt x="47223" y="103452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058585" y="2250088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0941" y="0"/>
                </a:moveTo>
                <a:lnTo>
                  <a:pt x="0" y="5549"/>
                </a:lnTo>
                <a:lnTo>
                  <a:pt x="27643" y="108687"/>
                </a:lnTo>
                <a:lnTo>
                  <a:pt x="47118" y="103452"/>
                </a:lnTo>
                <a:lnTo>
                  <a:pt x="20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119840" y="2234696"/>
            <a:ext cx="61594" cy="155575"/>
          </a:xfrm>
          <a:custGeom>
            <a:avLst/>
            <a:gdLst/>
            <a:ahLst/>
            <a:cxnLst/>
            <a:rect l="l" t="t" r="r" b="b"/>
            <a:pathLst>
              <a:path w="61595" h="155575">
                <a:moveTo>
                  <a:pt x="22826" y="0"/>
                </a:moveTo>
                <a:lnTo>
                  <a:pt x="0" y="4607"/>
                </a:lnTo>
                <a:lnTo>
                  <a:pt x="40417" y="155492"/>
                </a:lnTo>
                <a:lnTo>
                  <a:pt x="61464" y="149838"/>
                </a:lnTo>
                <a:lnTo>
                  <a:pt x="228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176906" y="2219932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1046" y="0"/>
                </a:moveTo>
                <a:lnTo>
                  <a:pt x="0" y="5654"/>
                </a:lnTo>
                <a:lnTo>
                  <a:pt x="26177" y="109106"/>
                </a:lnTo>
                <a:lnTo>
                  <a:pt x="47223" y="103452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233658" y="2204749"/>
            <a:ext cx="48260" cy="111125"/>
          </a:xfrm>
          <a:custGeom>
            <a:avLst/>
            <a:gdLst/>
            <a:ahLst/>
            <a:cxnLst/>
            <a:rect l="l" t="t" r="r" b="b"/>
            <a:pathLst>
              <a:path w="48259" h="111125">
                <a:moveTo>
                  <a:pt x="21046" y="0"/>
                </a:moveTo>
                <a:lnTo>
                  <a:pt x="0" y="5654"/>
                </a:lnTo>
                <a:lnTo>
                  <a:pt x="26596" y="110572"/>
                </a:lnTo>
                <a:lnTo>
                  <a:pt x="47642" y="104918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289363" y="2191451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0941" y="0"/>
                </a:moveTo>
                <a:lnTo>
                  <a:pt x="0" y="5549"/>
                </a:lnTo>
                <a:lnTo>
                  <a:pt x="26177" y="109001"/>
                </a:lnTo>
                <a:lnTo>
                  <a:pt x="47223" y="103452"/>
                </a:lnTo>
                <a:lnTo>
                  <a:pt x="20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3550" y="2174174"/>
            <a:ext cx="59055" cy="157480"/>
          </a:xfrm>
          <a:custGeom>
            <a:avLst/>
            <a:gdLst/>
            <a:ahLst/>
            <a:cxnLst/>
            <a:rect l="l" t="t" r="r" b="b"/>
            <a:pathLst>
              <a:path w="59054" h="157480">
                <a:moveTo>
                  <a:pt x="21046" y="0"/>
                </a:moveTo>
                <a:lnTo>
                  <a:pt x="0" y="5654"/>
                </a:lnTo>
                <a:lnTo>
                  <a:pt x="39056" y="156958"/>
                </a:lnTo>
                <a:lnTo>
                  <a:pt x="58636" y="151618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410616" y="2160876"/>
            <a:ext cx="46355" cy="109220"/>
          </a:xfrm>
          <a:custGeom>
            <a:avLst/>
            <a:gdLst/>
            <a:ahLst/>
            <a:cxnLst/>
            <a:rect l="l" t="t" r="r" b="b"/>
            <a:pathLst>
              <a:path w="46354" h="109219">
                <a:moveTo>
                  <a:pt x="19685" y="0"/>
                </a:moveTo>
                <a:lnTo>
                  <a:pt x="0" y="5235"/>
                </a:lnTo>
                <a:lnTo>
                  <a:pt x="24815" y="109106"/>
                </a:lnTo>
                <a:lnTo>
                  <a:pt x="45862" y="103452"/>
                </a:lnTo>
                <a:lnTo>
                  <a:pt x="196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466008" y="2145693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1046" y="0"/>
                </a:moveTo>
                <a:lnTo>
                  <a:pt x="0" y="5654"/>
                </a:lnTo>
                <a:lnTo>
                  <a:pt x="26177" y="109106"/>
                </a:lnTo>
                <a:lnTo>
                  <a:pt x="47223" y="103452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521293" y="2130511"/>
            <a:ext cx="48895" cy="109855"/>
          </a:xfrm>
          <a:custGeom>
            <a:avLst/>
            <a:gdLst/>
            <a:ahLst/>
            <a:cxnLst/>
            <a:rect l="l" t="t" r="r" b="b"/>
            <a:pathLst>
              <a:path w="48895" h="109855">
                <a:moveTo>
                  <a:pt x="22512" y="0"/>
                </a:moveTo>
                <a:lnTo>
                  <a:pt x="0" y="5968"/>
                </a:lnTo>
                <a:lnTo>
                  <a:pt x="26177" y="109420"/>
                </a:lnTo>
                <a:lnTo>
                  <a:pt x="48689" y="103452"/>
                </a:lnTo>
                <a:lnTo>
                  <a:pt x="225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585480" y="2114071"/>
            <a:ext cx="59055" cy="156845"/>
          </a:xfrm>
          <a:custGeom>
            <a:avLst/>
            <a:gdLst/>
            <a:ahLst/>
            <a:cxnLst/>
            <a:rect l="l" t="t" r="r" b="b"/>
            <a:pathLst>
              <a:path w="59054" h="156844">
                <a:moveTo>
                  <a:pt x="19580" y="0"/>
                </a:moveTo>
                <a:lnTo>
                  <a:pt x="0" y="5235"/>
                </a:lnTo>
                <a:lnTo>
                  <a:pt x="39056" y="156435"/>
                </a:lnTo>
                <a:lnTo>
                  <a:pt x="58951" y="152770"/>
                </a:lnTo>
                <a:lnTo>
                  <a:pt x="19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640767" y="2099936"/>
            <a:ext cx="49530" cy="109855"/>
          </a:xfrm>
          <a:custGeom>
            <a:avLst/>
            <a:gdLst/>
            <a:ahLst/>
            <a:cxnLst/>
            <a:rect l="l" t="t" r="r" b="b"/>
            <a:pathLst>
              <a:path w="49529" h="109855">
                <a:moveTo>
                  <a:pt x="22931" y="0"/>
                </a:moveTo>
                <a:lnTo>
                  <a:pt x="0" y="4502"/>
                </a:lnTo>
                <a:lnTo>
                  <a:pt x="26596" y="109525"/>
                </a:lnTo>
                <a:lnTo>
                  <a:pt x="49108" y="103452"/>
                </a:lnTo>
                <a:lnTo>
                  <a:pt x="229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696472" y="2085486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1046" y="0"/>
                </a:moveTo>
                <a:lnTo>
                  <a:pt x="0" y="5654"/>
                </a:lnTo>
                <a:lnTo>
                  <a:pt x="26177" y="109106"/>
                </a:lnTo>
                <a:lnTo>
                  <a:pt x="47223" y="103452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751758" y="2070303"/>
            <a:ext cx="49530" cy="109855"/>
          </a:xfrm>
          <a:custGeom>
            <a:avLst/>
            <a:gdLst/>
            <a:ahLst/>
            <a:cxnLst/>
            <a:rect l="l" t="t" r="r" b="b"/>
            <a:pathLst>
              <a:path w="49529" h="109855">
                <a:moveTo>
                  <a:pt x="22512" y="0"/>
                </a:moveTo>
                <a:lnTo>
                  <a:pt x="0" y="6073"/>
                </a:lnTo>
                <a:lnTo>
                  <a:pt x="26177" y="109525"/>
                </a:lnTo>
                <a:lnTo>
                  <a:pt x="49527" y="106488"/>
                </a:lnTo>
                <a:lnTo>
                  <a:pt x="225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816678" y="2056900"/>
            <a:ext cx="58419" cy="155575"/>
          </a:xfrm>
          <a:custGeom>
            <a:avLst/>
            <a:gdLst/>
            <a:ahLst/>
            <a:cxnLst/>
            <a:rect l="l" t="t" r="r" b="b"/>
            <a:pathLst>
              <a:path w="58420" h="155575">
                <a:moveTo>
                  <a:pt x="19580" y="0"/>
                </a:moveTo>
                <a:lnTo>
                  <a:pt x="0" y="5235"/>
                </a:lnTo>
                <a:lnTo>
                  <a:pt x="37171" y="155387"/>
                </a:lnTo>
                <a:lnTo>
                  <a:pt x="58218" y="149733"/>
                </a:lnTo>
                <a:lnTo>
                  <a:pt x="195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872068" y="2041718"/>
            <a:ext cx="49530" cy="109220"/>
          </a:xfrm>
          <a:custGeom>
            <a:avLst/>
            <a:gdLst/>
            <a:ahLst/>
            <a:cxnLst/>
            <a:rect l="l" t="t" r="r" b="b"/>
            <a:pathLst>
              <a:path w="49529" h="109219">
                <a:moveTo>
                  <a:pt x="20941" y="0"/>
                </a:moveTo>
                <a:lnTo>
                  <a:pt x="0" y="5549"/>
                </a:lnTo>
                <a:lnTo>
                  <a:pt x="26177" y="109106"/>
                </a:lnTo>
                <a:lnTo>
                  <a:pt x="49003" y="104499"/>
                </a:lnTo>
                <a:lnTo>
                  <a:pt x="20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2929239" y="2028001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0941" y="0"/>
                </a:moveTo>
                <a:lnTo>
                  <a:pt x="0" y="5549"/>
                </a:lnTo>
                <a:lnTo>
                  <a:pt x="26177" y="109001"/>
                </a:lnTo>
                <a:lnTo>
                  <a:pt x="47223" y="103452"/>
                </a:lnTo>
                <a:lnTo>
                  <a:pt x="20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2985991" y="2012713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0941" y="0"/>
                </a:moveTo>
                <a:lnTo>
                  <a:pt x="0" y="5654"/>
                </a:lnTo>
                <a:lnTo>
                  <a:pt x="26177" y="109106"/>
                </a:lnTo>
                <a:lnTo>
                  <a:pt x="47223" y="103452"/>
                </a:lnTo>
                <a:lnTo>
                  <a:pt x="20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3047247" y="1997844"/>
            <a:ext cx="60325" cy="155575"/>
          </a:xfrm>
          <a:custGeom>
            <a:avLst/>
            <a:gdLst/>
            <a:ahLst/>
            <a:cxnLst/>
            <a:rect l="l" t="t" r="r" b="b"/>
            <a:pathLst>
              <a:path w="60325" h="155575">
                <a:moveTo>
                  <a:pt x="21360" y="0"/>
                </a:moveTo>
                <a:lnTo>
                  <a:pt x="0" y="4083"/>
                </a:lnTo>
                <a:lnTo>
                  <a:pt x="38951" y="155387"/>
                </a:lnTo>
                <a:lnTo>
                  <a:pt x="59998" y="149733"/>
                </a:lnTo>
                <a:lnTo>
                  <a:pt x="213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3104522" y="1982662"/>
            <a:ext cx="48895" cy="109220"/>
          </a:xfrm>
          <a:custGeom>
            <a:avLst/>
            <a:gdLst/>
            <a:ahLst/>
            <a:cxnLst/>
            <a:rect l="l" t="t" r="r" b="b"/>
            <a:pathLst>
              <a:path w="48894" h="109219">
                <a:moveTo>
                  <a:pt x="20837" y="0"/>
                </a:moveTo>
                <a:lnTo>
                  <a:pt x="0" y="5549"/>
                </a:lnTo>
                <a:lnTo>
                  <a:pt x="27538" y="108687"/>
                </a:lnTo>
                <a:lnTo>
                  <a:pt x="48480" y="103033"/>
                </a:lnTo>
                <a:lnTo>
                  <a:pt x="208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3161170" y="1967793"/>
            <a:ext cx="47625" cy="110489"/>
          </a:xfrm>
          <a:custGeom>
            <a:avLst/>
            <a:gdLst/>
            <a:ahLst/>
            <a:cxnLst/>
            <a:rect l="l" t="t" r="r" b="b"/>
            <a:pathLst>
              <a:path w="47625" h="110489">
                <a:moveTo>
                  <a:pt x="19475" y="0"/>
                </a:moveTo>
                <a:lnTo>
                  <a:pt x="0" y="5235"/>
                </a:lnTo>
                <a:lnTo>
                  <a:pt x="26596" y="110153"/>
                </a:lnTo>
                <a:lnTo>
                  <a:pt x="47537" y="104604"/>
                </a:lnTo>
                <a:lnTo>
                  <a:pt x="194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3216770" y="1954076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1046" y="0"/>
                </a:moveTo>
                <a:lnTo>
                  <a:pt x="0" y="5654"/>
                </a:lnTo>
                <a:lnTo>
                  <a:pt x="26281" y="109106"/>
                </a:lnTo>
                <a:lnTo>
                  <a:pt x="47223" y="103452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3278025" y="1937742"/>
            <a:ext cx="60325" cy="157480"/>
          </a:xfrm>
          <a:custGeom>
            <a:avLst/>
            <a:gdLst/>
            <a:ahLst/>
            <a:cxnLst/>
            <a:rect l="l" t="t" r="r" b="b"/>
            <a:pathLst>
              <a:path w="60325" h="157480">
                <a:moveTo>
                  <a:pt x="21046" y="0"/>
                </a:moveTo>
                <a:lnTo>
                  <a:pt x="0" y="5549"/>
                </a:lnTo>
                <a:lnTo>
                  <a:pt x="39056" y="156853"/>
                </a:lnTo>
                <a:lnTo>
                  <a:pt x="60102" y="151199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3335300" y="1924025"/>
            <a:ext cx="47625" cy="108585"/>
          </a:xfrm>
          <a:custGeom>
            <a:avLst/>
            <a:gdLst/>
            <a:ahLst/>
            <a:cxnLst/>
            <a:rect l="l" t="t" r="r" b="b"/>
            <a:pathLst>
              <a:path w="47625" h="108585">
                <a:moveTo>
                  <a:pt x="20941" y="0"/>
                </a:moveTo>
                <a:lnTo>
                  <a:pt x="0" y="5549"/>
                </a:lnTo>
                <a:lnTo>
                  <a:pt x="27643" y="108583"/>
                </a:lnTo>
                <a:lnTo>
                  <a:pt x="47118" y="103452"/>
                </a:lnTo>
                <a:lnTo>
                  <a:pt x="20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3390587" y="1908737"/>
            <a:ext cx="50165" cy="109220"/>
          </a:xfrm>
          <a:custGeom>
            <a:avLst/>
            <a:gdLst/>
            <a:ahLst/>
            <a:cxnLst/>
            <a:rect l="l" t="t" r="r" b="b"/>
            <a:pathLst>
              <a:path w="50165" h="109219">
                <a:moveTo>
                  <a:pt x="22407" y="0"/>
                </a:moveTo>
                <a:lnTo>
                  <a:pt x="0" y="6073"/>
                </a:lnTo>
                <a:lnTo>
                  <a:pt x="27643" y="109106"/>
                </a:lnTo>
                <a:lnTo>
                  <a:pt x="50050" y="103138"/>
                </a:lnTo>
                <a:lnTo>
                  <a:pt x="224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3448700" y="1895439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19999" y="0"/>
                </a:moveTo>
                <a:lnTo>
                  <a:pt x="0" y="3769"/>
                </a:lnTo>
                <a:lnTo>
                  <a:pt x="26700" y="108687"/>
                </a:lnTo>
                <a:lnTo>
                  <a:pt x="47537" y="103138"/>
                </a:lnTo>
                <a:lnTo>
                  <a:pt x="199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3510373" y="1878267"/>
            <a:ext cx="61594" cy="156210"/>
          </a:xfrm>
          <a:custGeom>
            <a:avLst/>
            <a:gdLst/>
            <a:ahLst/>
            <a:cxnLst/>
            <a:rect l="l" t="t" r="r" b="b"/>
            <a:pathLst>
              <a:path w="61594" h="156210">
                <a:moveTo>
                  <a:pt x="22512" y="0"/>
                </a:moveTo>
                <a:lnTo>
                  <a:pt x="0" y="5968"/>
                </a:lnTo>
                <a:lnTo>
                  <a:pt x="38637" y="155806"/>
                </a:lnTo>
                <a:lnTo>
                  <a:pt x="61149" y="149733"/>
                </a:lnTo>
                <a:lnTo>
                  <a:pt x="225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3567126" y="1863398"/>
            <a:ext cx="48260" cy="111125"/>
          </a:xfrm>
          <a:custGeom>
            <a:avLst/>
            <a:gdLst/>
            <a:ahLst/>
            <a:cxnLst/>
            <a:rect l="l" t="t" r="r" b="b"/>
            <a:pathLst>
              <a:path w="48259" h="111125">
                <a:moveTo>
                  <a:pt x="21046" y="0"/>
                </a:moveTo>
                <a:lnTo>
                  <a:pt x="0" y="5654"/>
                </a:lnTo>
                <a:lnTo>
                  <a:pt x="26700" y="110572"/>
                </a:lnTo>
                <a:lnTo>
                  <a:pt x="47642" y="105022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3622935" y="1849681"/>
            <a:ext cx="48895" cy="109220"/>
          </a:xfrm>
          <a:custGeom>
            <a:avLst/>
            <a:gdLst/>
            <a:ahLst/>
            <a:cxnLst/>
            <a:rect l="l" t="t" r="r" b="b"/>
            <a:pathLst>
              <a:path w="48894" h="109219">
                <a:moveTo>
                  <a:pt x="22407" y="0"/>
                </a:moveTo>
                <a:lnTo>
                  <a:pt x="0" y="6073"/>
                </a:lnTo>
                <a:lnTo>
                  <a:pt x="27643" y="109106"/>
                </a:lnTo>
                <a:lnTo>
                  <a:pt x="48584" y="103452"/>
                </a:lnTo>
                <a:lnTo>
                  <a:pt x="224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3679687" y="1834918"/>
            <a:ext cx="48895" cy="109220"/>
          </a:xfrm>
          <a:custGeom>
            <a:avLst/>
            <a:gdLst/>
            <a:ahLst/>
            <a:cxnLst/>
            <a:rect l="l" t="t" r="r" b="b"/>
            <a:pathLst>
              <a:path w="48894" h="109219">
                <a:moveTo>
                  <a:pt x="20941" y="0"/>
                </a:moveTo>
                <a:lnTo>
                  <a:pt x="0" y="5549"/>
                </a:lnTo>
                <a:lnTo>
                  <a:pt x="27643" y="108687"/>
                </a:lnTo>
                <a:lnTo>
                  <a:pt x="48899" y="104604"/>
                </a:lnTo>
                <a:lnTo>
                  <a:pt x="209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3741257" y="1819630"/>
            <a:ext cx="61594" cy="156210"/>
          </a:xfrm>
          <a:custGeom>
            <a:avLst/>
            <a:gdLst/>
            <a:ahLst/>
            <a:cxnLst/>
            <a:rect l="l" t="t" r="r" b="b"/>
            <a:pathLst>
              <a:path w="61594" h="156210">
                <a:moveTo>
                  <a:pt x="22512" y="0"/>
                </a:moveTo>
                <a:lnTo>
                  <a:pt x="0" y="5968"/>
                </a:lnTo>
                <a:lnTo>
                  <a:pt x="38637" y="155702"/>
                </a:lnTo>
                <a:lnTo>
                  <a:pt x="61149" y="149733"/>
                </a:lnTo>
                <a:lnTo>
                  <a:pt x="225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3798008" y="1804761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1046" y="0"/>
                </a:moveTo>
                <a:lnTo>
                  <a:pt x="0" y="5654"/>
                </a:lnTo>
                <a:lnTo>
                  <a:pt x="26281" y="109106"/>
                </a:lnTo>
                <a:lnTo>
                  <a:pt x="47223" y="103452"/>
                </a:lnTo>
                <a:lnTo>
                  <a:pt x="210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3854762" y="1791044"/>
            <a:ext cx="46355" cy="109220"/>
          </a:xfrm>
          <a:custGeom>
            <a:avLst/>
            <a:gdLst/>
            <a:ahLst/>
            <a:cxnLst/>
            <a:rect l="l" t="t" r="r" b="b"/>
            <a:pathLst>
              <a:path w="46355" h="109219">
                <a:moveTo>
                  <a:pt x="21465" y="0"/>
                </a:moveTo>
                <a:lnTo>
                  <a:pt x="0" y="4188"/>
                </a:lnTo>
                <a:lnTo>
                  <a:pt x="26596" y="109106"/>
                </a:lnTo>
                <a:lnTo>
                  <a:pt x="46281" y="103871"/>
                </a:lnTo>
                <a:lnTo>
                  <a:pt x="214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3910571" y="1776281"/>
            <a:ext cx="47625" cy="109220"/>
          </a:xfrm>
          <a:custGeom>
            <a:avLst/>
            <a:gdLst/>
            <a:ahLst/>
            <a:cxnLst/>
            <a:rect l="l" t="t" r="r" b="b"/>
            <a:pathLst>
              <a:path w="47625" h="109219">
                <a:moveTo>
                  <a:pt x="20837" y="0"/>
                </a:moveTo>
                <a:lnTo>
                  <a:pt x="0" y="5549"/>
                </a:lnTo>
                <a:lnTo>
                  <a:pt x="27643" y="108687"/>
                </a:lnTo>
                <a:lnTo>
                  <a:pt x="47118" y="103452"/>
                </a:lnTo>
                <a:lnTo>
                  <a:pt x="2083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486294" y="8404099"/>
            <a:ext cx="1584960" cy="1027430"/>
          </a:xfrm>
          <a:custGeom>
            <a:avLst/>
            <a:gdLst/>
            <a:ahLst/>
            <a:cxnLst/>
            <a:rect l="l" t="t" r="r" b="b"/>
            <a:pathLst>
              <a:path w="1584959" h="1027429">
                <a:moveTo>
                  <a:pt x="1470662" y="0"/>
                </a:moveTo>
                <a:lnTo>
                  <a:pt x="1450322" y="6953"/>
                </a:lnTo>
                <a:lnTo>
                  <a:pt x="172874" y="801274"/>
                </a:lnTo>
                <a:lnTo>
                  <a:pt x="0" y="1027131"/>
                </a:lnTo>
                <a:lnTo>
                  <a:pt x="280515" y="975196"/>
                </a:lnTo>
                <a:lnTo>
                  <a:pt x="1559428" y="183597"/>
                </a:lnTo>
                <a:lnTo>
                  <a:pt x="1575657" y="168707"/>
                </a:lnTo>
                <a:lnTo>
                  <a:pt x="1584022" y="149213"/>
                </a:lnTo>
                <a:lnTo>
                  <a:pt x="1584357" y="128011"/>
                </a:lnTo>
                <a:lnTo>
                  <a:pt x="1576496" y="107997"/>
                </a:lnTo>
                <a:lnTo>
                  <a:pt x="1526969" y="28418"/>
                </a:lnTo>
                <a:lnTo>
                  <a:pt x="1511459" y="10634"/>
                </a:lnTo>
                <a:lnTo>
                  <a:pt x="1491865" y="1194"/>
                </a:lnTo>
                <a:lnTo>
                  <a:pt x="1470662" y="0"/>
                </a:lnTo>
                <a:close/>
              </a:path>
            </a:pathLst>
          </a:custGeom>
          <a:solidFill>
            <a:srgbClr val="F57D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700917" y="8404186"/>
            <a:ext cx="370840" cy="331470"/>
          </a:xfrm>
          <a:custGeom>
            <a:avLst/>
            <a:gdLst/>
            <a:ahLst/>
            <a:cxnLst/>
            <a:rect l="l" t="t" r="r" b="b"/>
            <a:pathLst>
              <a:path w="370840" h="331470">
                <a:moveTo>
                  <a:pt x="369784" y="147984"/>
                </a:moveTo>
                <a:lnTo>
                  <a:pt x="19729" y="147984"/>
                </a:lnTo>
                <a:lnTo>
                  <a:pt x="40352" y="149401"/>
                </a:lnTo>
                <a:lnTo>
                  <a:pt x="59384" y="159024"/>
                </a:lnTo>
                <a:lnTo>
                  <a:pt x="74343" y="176285"/>
                </a:lnTo>
                <a:lnTo>
                  <a:pt x="123032" y="254607"/>
                </a:lnTo>
                <a:lnTo>
                  <a:pt x="131335" y="275786"/>
                </a:lnTo>
                <a:lnTo>
                  <a:pt x="130715" y="297132"/>
                </a:lnTo>
                <a:lnTo>
                  <a:pt x="122223" y="316377"/>
                </a:lnTo>
                <a:lnTo>
                  <a:pt x="106907" y="331254"/>
                </a:lnTo>
                <a:lnTo>
                  <a:pt x="344910" y="183196"/>
                </a:lnTo>
                <a:lnTo>
                  <a:pt x="361178" y="168581"/>
                </a:lnTo>
                <a:lnTo>
                  <a:pt x="369740" y="149597"/>
                </a:lnTo>
                <a:lnTo>
                  <a:pt x="369784" y="147984"/>
                </a:lnTo>
                <a:close/>
              </a:path>
              <a:path w="370840" h="331470">
                <a:moveTo>
                  <a:pt x="256274" y="0"/>
                </a:moveTo>
                <a:lnTo>
                  <a:pt x="235909" y="6761"/>
                </a:lnTo>
                <a:lnTo>
                  <a:pt x="0" y="155343"/>
                </a:lnTo>
                <a:lnTo>
                  <a:pt x="19729" y="147984"/>
                </a:lnTo>
                <a:lnTo>
                  <a:pt x="369784" y="147984"/>
                </a:lnTo>
                <a:lnTo>
                  <a:pt x="362606" y="109167"/>
                </a:lnTo>
                <a:lnTo>
                  <a:pt x="312346" y="28227"/>
                </a:lnTo>
                <a:lnTo>
                  <a:pt x="277583" y="1513"/>
                </a:lnTo>
                <a:lnTo>
                  <a:pt x="256274" y="0"/>
                </a:lnTo>
                <a:close/>
              </a:path>
            </a:pathLst>
          </a:custGeom>
          <a:solidFill>
            <a:srgbClr val="9442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486399" y="9206316"/>
            <a:ext cx="279400" cy="225425"/>
          </a:xfrm>
          <a:custGeom>
            <a:avLst/>
            <a:gdLst/>
            <a:ahLst/>
            <a:cxnLst/>
            <a:rect l="l" t="t" r="r" b="b"/>
            <a:pathLst>
              <a:path w="279400" h="225425">
                <a:moveTo>
                  <a:pt x="171827" y="0"/>
                </a:moveTo>
                <a:lnTo>
                  <a:pt x="0" y="225019"/>
                </a:lnTo>
                <a:lnTo>
                  <a:pt x="279258" y="173711"/>
                </a:lnTo>
                <a:lnTo>
                  <a:pt x="270670" y="165690"/>
                </a:lnTo>
                <a:lnTo>
                  <a:pt x="260581" y="159406"/>
                </a:lnTo>
                <a:lnTo>
                  <a:pt x="249175" y="154908"/>
                </a:lnTo>
                <a:lnTo>
                  <a:pt x="236642" y="152246"/>
                </a:lnTo>
                <a:lnTo>
                  <a:pt x="239847" y="135301"/>
                </a:lnTo>
                <a:lnTo>
                  <a:pt x="227846" y="84604"/>
                </a:lnTo>
                <a:lnTo>
                  <a:pt x="189267" y="52033"/>
                </a:lnTo>
                <a:lnTo>
                  <a:pt x="173921" y="46595"/>
                </a:lnTo>
                <a:lnTo>
                  <a:pt x="176082" y="35398"/>
                </a:lnTo>
                <a:lnTo>
                  <a:pt x="176526" y="23847"/>
                </a:lnTo>
                <a:lnTo>
                  <a:pt x="175143" y="12021"/>
                </a:lnTo>
                <a:lnTo>
                  <a:pt x="171827" y="0"/>
                </a:lnTo>
                <a:close/>
              </a:path>
            </a:pathLst>
          </a:custGeom>
          <a:solidFill>
            <a:srgbClr val="FDDE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487132" y="9343485"/>
            <a:ext cx="110153" cy="892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487027" y="8438028"/>
            <a:ext cx="1568450" cy="995044"/>
          </a:xfrm>
          <a:custGeom>
            <a:avLst/>
            <a:gdLst/>
            <a:ahLst/>
            <a:cxnLst/>
            <a:rect l="l" t="t" r="r" b="b"/>
            <a:pathLst>
              <a:path w="1568450" h="995045">
                <a:moveTo>
                  <a:pt x="1510961" y="0"/>
                </a:moveTo>
                <a:lnTo>
                  <a:pt x="1492433" y="3636"/>
                </a:lnTo>
                <a:lnTo>
                  <a:pt x="1472834" y="13232"/>
                </a:lnTo>
                <a:lnTo>
                  <a:pt x="176329" y="814778"/>
                </a:lnTo>
                <a:lnTo>
                  <a:pt x="0" y="994459"/>
                </a:lnTo>
                <a:lnTo>
                  <a:pt x="237479" y="917498"/>
                </a:lnTo>
                <a:lnTo>
                  <a:pt x="1536602" y="114381"/>
                </a:lnTo>
                <a:lnTo>
                  <a:pt x="1552876" y="100842"/>
                </a:lnTo>
                <a:lnTo>
                  <a:pt x="1563839" y="85390"/>
                </a:lnTo>
                <a:lnTo>
                  <a:pt x="1568304" y="69721"/>
                </a:lnTo>
                <a:lnTo>
                  <a:pt x="1565083" y="55534"/>
                </a:lnTo>
                <a:lnTo>
                  <a:pt x="1536916" y="9777"/>
                </a:lnTo>
                <a:lnTo>
                  <a:pt x="1526447" y="2115"/>
                </a:lnTo>
                <a:lnTo>
                  <a:pt x="15109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01557" y="8493010"/>
            <a:ext cx="1606550" cy="989965"/>
          </a:xfrm>
          <a:custGeom>
            <a:avLst/>
            <a:gdLst/>
            <a:ahLst/>
            <a:cxnLst/>
            <a:rect l="l" t="t" r="r" b="b"/>
            <a:pathLst>
              <a:path w="1606550" h="989965">
                <a:moveTo>
                  <a:pt x="1496467" y="0"/>
                </a:moveTo>
                <a:lnTo>
                  <a:pt x="1475347" y="6940"/>
                </a:lnTo>
                <a:lnTo>
                  <a:pt x="177376" y="768697"/>
                </a:lnTo>
                <a:lnTo>
                  <a:pt x="0" y="989946"/>
                </a:lnTo>
                <a:lnTo>
                  <a:pt x="280305" y="946911"/>
                </a:lnTo>
                <a:lnTo>
                  <a:pt x="1580370" y="185678"/>
                </a:lnTo>
                <a:lnTo>
                  <a:pt x="1596160" y="171342"/>
                </a:lnTo>
                <a:lnTo>
                  <a:pt x="1604990" y="152197"/>
                </a:lnTo>
                <a:lnTo>
                  <a:pt x="1606300" y="131049"/>
                </a:lnTo>
                <a:lnTo>
                  <a:pt x="1599532" y="110706"/>
                </a:lnTo>
                <a:lnTo>
                  <a:pt x="1551994" y="28300"/>
                </a:lnTo>
                <a:lnTo>
                  <a:pt x="1537294" y="11563"/>
                </a:lnTo>
                <a:lnTo>
                  <a:pt x="1517951" y="1835"/>
                </a:lnTo>
                <a:lnTo>
                  <a:pt x="1496467" y="0"/>
                </a:lnTo>
                <a:close/>
              </a:path>
            </a:pathLst>
          </a:custGeom>
          <a:solidFill>
            <a:srgbClr val="00AD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535237" y="8492753"/>
            <a:ext cx="372110" cy="326390"/>
          </a:xfrm>
          <a:custGeom>
            <a:avLst/>
            <a:gdLst/>
            <a:ahLst/>
            <a:cxnLst/>
            <a:rect l="l" t="t" r="r" b="b"/>
            <a:pathLst>
              <a:path w="372109" h="326390">
                <a:moveTo>
                  <a:pt x="371144" y="141373"/>
                </a:moveTo>
                <a:lnTo>
                  <a:pt x="20928" y="141373"/>
                </a:lnTo>
                <a:lnTo>
                  <a:pt x="42092" y="142808"/>
                </a:lnTo>
                <a:lnTo>
                  <a:pt x="61136" y="152115"/>
                </a:lnTo>
                <a:lnTo>
                  <a:pt x="75704" y="168658"/>
                </a:lnTo>
                <a:lnTo>
                  <a:pt x="123242" y="251064"/>
                </a:lnTo>
                <a:lnTo>
                  <a:pt x="130321" y="271919"/>
                </a:lnTo>
                <a:lnTo>
                  <a:pt x="128988" y="292960"/>
                </a:lnTo>
                <a:lnTo>
                  <a:pt x="120017" y="311744"/>
                </a:lnTo>
                <a:lnTo>
                  <a:pt x="104185" y="325826"/>
                </a:lnTo>
                <a:lnTo>
                  <a:pt x="346062" y="184469"/>
                </a:lnTo>
                <a:lnTo>
                  <a:pt x="361777" y="170150"/>
                </a:lnTo>
                <a:lnTo>
                  <a:pt x="370551" y="151040"/>
                </a:lnTo>
                <a:lnTo>
                  <a:pt x="371144" y="141373"/>
                </a:lnTo>
                <a:close/>
              </a:path>
              <a:path w="372109" h="326390">
                <a:moveTo>
                  <a:pt x="262804" y="0"/>
                </a:moveTo>
                <a:lnTo>
                  <a:pt x="241877" y="7092"/>
                </a:lnTo>
                <a:lnTo>
                  <a:pt x="0" y="148449"/>
                </a:lnTo>
                <a:lnTo>
                  <a:pt x="20928" y="141373"/>
                </a:lnTo>
                <a:lnTo>
                  <a:pt x="371144" y="141373"/>
                </a:lnTo>
                <a:lnTo>
                  <a:pt x="317477" y="27196"/>
                </a:lnTo>
                <a:lnTo>
                  <a:pt x="283957" y="1398"/>
                </a:lnTo>
                <a:lnTo>
                  <a:pt x="262804" y="0"/>
                </a:lnTo>
                <a:close/>
              </a:path>
            </a:pathLst>
          </a:custGeom>
          <a:solidFill>
            <a:srgbClr val="006D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301557" y="9262440"/>
            <a:ext cx="280670" cy="220979"/>
          </a:xfrm>
          <a:custGeom>
            <a:avLst/>
            <a:gdLst/>
            <a:ahLst/>
            <a:cxnLst/>
            <a:rect l="l" t="t" r="r" b="b"/>
            <a:pathLst>
              <a:path w="280670" h="220979">
                <a:moveTo>
                  <a:pt x="176329" y="0"/>
                </a:moveTo>
                <a:lnTo>
                  <a:pt x="0" y="220516"/>
                </a:lnTo>
                <a:lnTo>
                  <a:pt x="279153" y="178109"/>
                </a:lnTo>
                <a:lnTo>
                  <a:pt x="280515" y="177376"/>
                </a:lnTo>
                <a:lnTo>
                  <a:pt x="271452" y="168594"/>
                </a:lnTo>
                <a:lnTo>
                  <a:pt x="261183" y="161696"/>
                </a:lnTo>
                <a:lnTo>
                  <a:pt x="249872" y="156408"/>
                </a:lnTo>
                <a:lnTo>
                  <a:pt x="237689" y="152456"/>
                </a:lnTo>
                <a:lnTo>
                  <a:pt x="240964" y="135723"/>
                </a:lnTo>
                <a:lnTo>
                  <a:pt x="229626" y="86175"/>
                </a:lnTo>
                <a:lnTo>
                  <a:pt x="192711" y="52146"/>
                </a:lnTo>
                <a:lnTo>
                  <a:pt x="176225" y="46071"/>
                </a:lnTo>
                <a:lnTo>
                  <a:pt x="179201" y="34470"/>
                </a:lnTo>
                <a:lnTo>
                  <a:pt x="180164" y="22839"/>
                </a:lnTo>
                <a:lnTo>
                  <a:pt x="179184" y="11306"/>
                </a:lnTo>
                <a:lnTo>
                  <a:pt x="176329" y="0"/>
                </a:lnTo>
                <a:close/>
              </a:path>
            </a:pathLst>
          </a:custGeom>
          <a:solidFill>
            <a:srgbClr val="FDDE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301557" y="9394269"/>
            <a:ext cx="109525" cy="886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301557" y="8525656"/>
            <a:ext cx="1591945" cy="957580"/>
          </a:xfrm>
          <a:custGeom>
            <a:avLst/>
            <a:gdLst/>
            <a:ahLst/>
            <a:cxnLst/>
            <a:rect l="l" t="t" r="r" b="b"/>
            <a:pathLst>
              <a:path w="1591945" h="957579">
                <a:moveTo>
                  <a:pt x="1535764" y="0"/>
                </a:moveTo>
                <a:lnTo>
                  <a:pt x="1517080" y="3003"/>
                </a:lnTo>
                <a:lnTo>
                  <a:pt x="1497022" y="11779"/>
                </a:lnTo>
                <a:lnTo>
                  <a:pt x="178738" y="781703"/>
                </a:lnTo>
                <a:lnTo>
                  <a:pt x="0" y="957300"/>
                </a:lnTo>
                <a:lnTo>
                  <a:pt x="239155" y="886203"/>
                </a:lnTo>
                <a:lnTo>
                  <a:pt x="1557963" y="114185"/>
                </a:lnTo>
                <a:lnTo>
                  <a:pt x="1574803" y="101667"/>
                </a:lnTo>
                <a:lnTo>
                  <a:pt x="1586352" y="87235"/>
                </a:lnTo>
                <a:lnTo>
                  <a:pt x="1591402" y="72587"/>
                </a:lnTo>
                <a:lnTo>
                  <a:pt x="1588747" y="59422"/>
                </a:lnTo>
                <a:lnTo>
                  <a:pt x="1561313" y="11779"/>
                </a:lnTo>
                <a:lnTo>
                  <a:pt x="1551150" y="2886"/>
                </a:lnTo>
                <a:lnTo>
                  <a:pt x="15357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8014529" y="6924606"/>
            <a:ext cx="476250" cy="1184910"/>
          </a:xfrm>
          <a:custGeom>
            <a:avLst/>
            <a:gdLst/>
            <a:ahLst/>
            <a:cxnLst/>
            <a:rect l="l" t="t" r="r" b="b"/>
            <a:pathLst>
              <a:path w="476250" h="1184909">
                <a:moveTo>
                  <a:pt x="305121" y="0"/>
                </a:moveTo>
                <a:lnTo>
                  <a:pt x="171094" y="0"/>
                </a:lnTo>
                <a:lnTo>
                  <a:pt x="125771" y="6712"/>
                </a:lnTo>
                <a:lnTo>
                  <a:pt x="84946" y="24276"/>
                </a:lnTo>
                <a:lnTo>
                  <a:pt x="50286" y="51189"/>
                </a:lnTo>
                <a:lnTo>
                  <a:pt x="23462" y="85946"/>
                </a:lnTo>
                <a:lnTo>
                  <a:pt x="6143" y="127044"/>
                </a:lnTo>
                <a:lnTo>
                  <a:pt x="0" y="172979"/>
                </a:lnTo>
                <a:lnTo>
                  <a:pt x="0" y="1013372"/>
                </a:lnTo>
                <a:lnTo>
                  <a:pt x="6143" y="1058798"/>
                </a:lnTo>
                <a:lnTo>
                  <a:pt x="23462" y="1099722"/>
                </a:lnTo>
                <a:lnTo>
                  <a:pt x="50286" y="1134468"/>
                </a:lnTo>
                <a:lnTo>
                  <a:pt x="84946" y="1161360"/>
                </a:lnTo>
                <a:lnTo>
                  <a:pt x="125771" y="1178725"/>
                </a:lnTo>
                <a:lnTo>
                  <a:pt x="171094" y="1184885"/>
                </a:lnTo>
                <a:lnTo>
                  <a:pt x="305121" y="1184885"/>
                </a:lnTo>
                <a:lnTo>
                  <a:pt x="350444" y="1178725"/>
                </a:lnTo>
                <a:lnTo>
                  <a:pt x="391269" y="1161360"/>
                </a:lnTo>
                <a:lnTo>
                  <a:pt x="425929" y="1134468"/>
                </a:lnTo>
                <a:lnTo>
                  <a:pt x="452753" y="1099722"/>
                </a:lnTo>
                <a:lnTo>
                  <a:pt x="470071" y="1058798"/>
                </a:lnTo>
                <a:lnTo>
                  <a:pt x="476215" y="1013372"/>
                </a:lnTo>
                <a:lnTo>
                  <a:pt x="476215" y="171513"/>
                </a:lnTo>
                <a:lnTo>
                  <a:pt x="470071" y="126086"/>
                </a:lnTo>
                <a:lnTo>
                  <a:pt x="452753" y="85163"/>
                </a:lnTo>
                <a:lnTo>
                  <a:pt x="425929" y="50417"/>
                </a:lnTo>
                <a:lnTo>
                  <a:pt x="391269" y="23524"/>
                </a:lnTo>
                <a:lnTo>
                  <a:pt x="350444" y="6160"/>
                </a:lnTo>
                <a:lnTo>
                  <a:pt x="305121" y="0"/>
                </a:lnTo>
                <a:close/>
              </a:path>
            </a:pathLst>
          </a:custGeom>
          <a:solidFill>
            <a:srgbClr val="005E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8248239" y="6924606"/>
            <a:ext cx="242570" cy="1184910"/>
          </a:xfrm>
          <a:custGeom>
            <a:avLst/>
            <a:gdLst/>
            <a:ahLst/>
            <a:cxnLst/>
            <a:rect l="l" t="t" r="r" b="b"/>
            <a:pathLst>
              <a:path w="242569" h="1184909">
                <a:moveTo>
                  <a:pt x="115075" y="0"/>
                </a:moveTo>
                <a:lnTo>
                  <a:pt x="0" y="0"/>
                </a:lnTo>
                <a:lnTo>
                  <a:pt x="49684" y="10066"/>
                </a:lnTo>
                <a:lnTo>
                  <a:pt x="90180" y="37655"/>
                </a:lnTo>
                <a:lnTo>
                  <a:pt x="117444" y="78850"/>
                </a:lnTo>
                <a:lnTo>
                  <a:pt x="127430" y="129734"/>
                </a:lnTo>
                <a:lnTo>
                  <a:pt x="128896" y="1055151"/>
                </a:lnTo>
                <a:lnTo>
                  <a:pt x="118680" y="1105372"/>
                </a:lnTo>
                <a:lnTo>
                  <a:pt x="90913" y="1146640"/>
                </a:lnTo>
                <a:lnTo>
                  <a:pt x="49913" y="1174597"/>
                </a:lnTo>
                <a:lnTo>
                  <a:pt x="0" y="1184885"/>
                </a:lnTo>
                <a:lnTo>
                  <a:pt x="115075" y="1184885"/>
                </a:lnTo>
                <a:lnTo>
                  <a:pt x="164140" y="1174597"/>
                </a:lnTo>
                <a:lnTo>
                  <a:pt x="204705" y="1146640"/>
                </a:lnTo>
                <a:lnTo>
                  <a:pt x="232312" y="1105372"/>
                </a:lnTo>
                <a:lnTo>
                  <a:pt x="242505" y="1055151"/>
                </a:lnTo>
                <a:lnTo>
                  <a:pt x="242505" y="129734"/>
                </a:lnTo>
                <a:lnTo>
                  <a:pt x="232312" y="78850"/>
                </a:lnTo>
                <a:lnTo>
                  <a:pt x="204705" y="37655"/>
                </a:lnTo>
                <a:lnTo>
                  <a:pt x="164140" y="10066"/>
                </a:lnTo>
                <a:lnTo>
                  <a:pt x="1150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7136231" y="6925862"/>
            <a:ext cx="474980" cy="1183640"/>
          </a:xfrm>
          <a:custGeom>
            <a:avLst/>
            <a:gdLst/>
            <a:ahLst/>
            <a:cxnLst/>
            <a:rect l="l" t="t" r="r" b="b"/>
            <a:pathLst>
              <a:path w="474980" h="1183640">
                <a:moveTo>
                  <a:pt x="302294" y="0"/>
                </a:moveTo>
                <a:lnTo>
                  <a:pt x="169628" y="0"/>
                </a:lnTo>
                <a:lnTo>
                  <a:pt x="123869" y="6160"/>
                </a:lnTo>
                <a:lnTo>
                  <a:pt x="83162" y="23524"/>
                </a:lnTo>
                <a:lnTo>
                  <a:pt x="48964" y="50417"/>
                </a:lnTo>
                <a:lnTo>
                  <a:pt x="22733" y="85163"/>
                </a:lnTo>
                <a:lnTo>
                  <a:pt x="5926" y="126086"/>
                </a:lnTo>
                <a:lnTo>
                  <a:pt x="0" y="171513"/>
                </a:lnTo>
                <a:lnTo>
                  <a:pt x="0" y="1012115"/>
                </a:lnTo>
                <a:lnTo>
                  <a:pt x="6035" y="1057541"/>
                </a:lnTo>
                <a:lnTo>
                  <a:pt x="23082" y="1098465"/>
                </a:lnTo>
                <a:lnTo>
                  <a:pt x="49553" y="1133211"/>
                </a:lnTo>
                <a:lnTo>
                  <a:pt x="83860" y="1160104"/>
                </a:lnTo>
                <a:lnTo>
                  <a:pt x="124414" y="1177468"/>
                </a:lnTo>
                <a:lnTo>
                  <a:pt x="169628" y="1183628"/>
                </a:lnTo>
                <a:lnTo>
                  <a:pt x="303760" y="1183628"/>
                </a:lnTo>
                <a:lnTo>
                  <a:pt x="349126" y="1177468"/>
                </a:lnTo>
                <a:lnTo>
                  <a:pt x="389982" y="1160104"/>
                </a:lnTo>
                <a:lnTo>
                  <a:pt x="424659" y="1133211"/>
                </a:lnTo>
                <a:lnTo>
                  <a:pt x="451492" y="1098465"/>
                </a:lnTo>
                <a:lnTo>
                  <a:pt x="468814" y="1057541"/>
                </a:lnTo>
                <a:lnTo>
                  <a:pt x="474959" y="1012115"/>
                </a:lnTo>
                <a:lnTo>
                  <a:pt x="473388" y="171513"/>
                </a:lnTo>
                <a:lnTo>
                  <a:pt x="467353" y="126086"/>
                </a:lnTo>
                <a:lnTo>
                  <a:pt x="450275" y="85163"/>
                </a:lnTo>
                <a:lnTo>
                  <a:pt x="423691" y="50417"/>
                </a:lnTo>
                <a:lnTo>
                  <a:pt x="389140" y="23524"/>
                </a:lnTo>
                <a:lnTo>
                  <a:pt x="348162" y="6160"/>
                </a:lnTo>
                <a:lnTo>
                  <a:pt x="302294" y="0"/>
                </a:lnTo>
                <a:close/>
              </a:path>
            </a:pathLst>
          </a:custGeom>
          <a:solidFill>
            <a:srgbClr val="005E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7371198" y="6925862"/>
            <a:ext cx="241300" cy="1183640"/>
          </a:xfrm>
          <a:custGeom>
            <a:avLst/>
            <a:gdLst/>
            <a:ahLst/>
            <a:cxnLst/>
            <a:rect l="l" t="t" r="r" b="b"/>
            <a:pathLst>
              <a:path w="241300" h="1183640">
                <a:moveTo>
                  <a:pt x="113713" y="0"/>
                </a:moveTo>
                <a:lnTo>
                  <a:pt x="0" y="0"/>
                </a:lnTo>
                <a:lnTo>
                  <a:pt x="48836" y="9822"/>
                </a:lnTo>
                <a:lnTo>
                  <a:pt x="88897" y="36883"/>
                </a:lnTo>
                <a:lnTo>
                  <a:pt x="116001" y="77569"/>
                </a:lnTo>
                <a:lnTo>
                  <a:pt x="125964" y="128268"/>
                </a:lnTo>
                <a:lnTo>
                  <a:pt x="127535" y="1053789"/>
                </a:lnTo>
                <a:lnTo>
                  <a:pt x="117326" y="1104071"/>
                </a:lnTo>
                <a:lnTo>
                  <a:pt x="89683" y="1145370"/>
                </a:lnTo>
                <a:lnTo>
                  <a:pt x="49082" y="1173339"/>
                </a:lnTo>
                <a:lnTo>
                  <a:pt x="0" y="1183628"/>
                </a:lnTo>
                <a:lnTo>
                  <a:pt x="113713" y="1183628"/>
                </a:lnTo>
                <a:lnTo>
                  <a:pt x="163458" y="1173339"/>
                </a:lnTo>
                <a:lnTo>
                  <a:pt x="203985" y="1145370"/>
                </a:lnTo>
                <a:lnTo>
                  <a:pt x="231260" y="1104071"/>
                </a:lnTo>
                <a:lnTo>
                  <a:pt x="241249" y="1053789"/>
                </a:lnTo>
                <a:lnTo>
                  <a:pt x="239678" y="128268"/>
                </a:lnTo>
                <a:lnTo>
                  <a:pt x="229935" y="77569"/>
                </a:lnTo>
                <a:lnTo>
                  <a:pt x="203200" y="36883"/>
                </a:lnTo>
                <a:lnTo>
                  <a:pt x="163213" y="9822"/>
                </a:lnTo>
                <a:lnTo>
                  <a:pt x="11371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6962834" y="7407104"/>
            <a:ext cx="1701800" cy="2508250"/>
          </a:xfrm>
          <a:custGeom>
            <a:avLst/>
            <a:gdLst/>
            <a:ahLst/>
            <a:cxnLst/>
            <a:rect l="l" t="t" r="r" b="b"/>
            <a:pathLst>
              <a:path w="1701800" h="2508250">
                <a:moveTo>
                  <a:pt x="1699738" y="0"/>
                </a:moveTo>
                <a:lnTo>
                  <a:pt x="0" y="1570"/>
                </a:lnTo>
                <a:lnTo>
                  <a:pt x="1570" y="2149463"/>
                </a:lnTo>
                <a:lnTo>
                  <a:pt x="4783" y="2198068"/>
                </a:lnTo>
                <a:lnTo>
                  <a:pt x="14144" y="2244699"/>
                </a:lnTo>
                <a:lnTo>
                  <a:pt x="29235" y="2288927"/>
                </a:lnTo>
                <a:lnTo>
                  <a:pt x="49635" y="2330322"/>
                </a:lnTo>
                <a:lnTo>
                  <a:pt x="74928" y="2368456"/>
                </a:lnTo>
                <a:lnTo>
                  <a:pt x="104695" y="2402898"/>
                </a:lnTo>
                <a:lnTo>
                  <a:pt x="138517" y="2433219"/>
                </a:lnTo>
                <a:lnTo>
                  <a:pt x="175976" y="2458990"/>
                </a:lnTo>
                <a:lnTo>
                  <a:pt x="216654" y="2479782"/>
                </a:lnTo>
                <a:lnTo>
                  <a:pt x="260131" y="2495164"/>
                </a:lnTo>
                <a:lnTo>
                  <a:pt x="305989" y="2504709"/>
                </a:lnTo>
                <a:lnTo>
                  <a:pt x="353811" y="2507986"/>
                </a:lnTo>
                <a:lnTo>
                  <a:pt x="1348964" y="2507986"/>
                </a:lnTo>
                <a:lnTo>
                  <a:pt x="1396809" y="2504679"/>
                </a:lnTo>
                <a:lnTo>
                  <a:pt x="1442688" y="2495055"/>
                </a:lnTo>
                <a:lnTo>
                  <a:pt x="1486181" y="2479561"/>
                </a:lnTo>
                <a:lnTo>
                  <a:pt x="1526872" y="2458641"/>
                </a:lnTo>
                <a:lnTo>
                  <a:pt x="1564341" y="2432742"/>
                </a:lnTo>
                <a:lnTo>
                  <a:pt x="1598171" y="2402309"/>
                </a:lnTo>
                <a:lnTo>
                  <a:pt x="1627943" y="2367787"/>
                </a:lnTo>
                <a:lnTo>
                  <a:pt x="1653240" y="2329624"/>
                </a:lnTo>
                <a:lnTo>
                  <a:pt x="1673643" y="2288264"/>
                </a:lnTo>
                <a:lnTo>
                  <a:pt x="1688734" y="2244154"/>
                </a:lnTo>
                <a:lnTo>
                  <a:pt x="1698096" y="2197738"/>
                </a:lnTo>
                <a:lnTo>
                  <a:pt x="1701309" y="2149463"/>
                </a:lnTo>
                <a:lnTo>
                  <a:pt x="1699738" y="0"/>
                </a:lnTo>
                <a:close/>
              </a:path>
            </a:pathLst>
          </a:custGeom>
          <a:solidFill>
            <a:srgbClr val="00A9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7064611" y="7407104"/>
            <a:ext cx="1599565" cy="2508250"/>
          </a:xfrm>
          <a:custGeom>
            <a:avLst/>
            <a:gdLst/>
            <a:ahLst/>
            <a:cxnLst/>
            <a:rect l="l" t="t" r="r" b="b"/>
            <a:pathLst>
              <a:path w="1599565" h="2508250">
                <a:moveTo>
                  <a:pt x="1597961" y="0"/>
                </a:moveTo>
                <a:lnTo>
                  <a:pt x="1431055" y="0"/>
                </a:lnTo>
                <a:lnTo>
                  <a:pt x="1432626" y="2180352"/>
                </a:lnTo>
                <a:lnTo>
                  <a:pt x="1428396" y="2228183"/>
                </a:lnTo>
                <a:lnTo>
                  <a:pt x="1416189" y="2273292"/>
                </a:lnTo>
                <a:lnTo>
                  <a:pt x="1396730" y="2314903"/>
                </a:lnTo>
                <a:lnTo>
                  <a:pt x="1370746" y="2352240"/>
                </a:lnTo>
                <a:lnTo>
                  <a:pt x="1338963" y="2384528"/>
                </a:lnTo>
                <a:lnTo>
                  <a:pt x="1302105" y="2410991"/>
                </a:lnTo>
                <a:lnTo>
                  <a:pt x="1260898" y="2430853"/>
                </a:lnTo>
                <a:lnTo>
                  <a:pt x="1216068" y="2443339"/>
                </a:lnTo>
                <a:lnTo>
                  <a:pt x="1168341" y="2447674"/>
                </a:lnTo>
                <a:lnTo>
                  <a:pt x="0" y="2449244"/>
                </a:lnTo>
                <a:lnTo>
                  <a:pt x="35807" y="2473442"/>
                </a:lnTo>
                <a:lnTo>
                  <a:pt x="75521" y="2491966"/>
                </a:lnTo>
                <a:lnTo>
                  <a:pt x="118415" y="2503814"/>
                </a:lnTo>
                <a:lnTo>
                  <a:pt x="163764" y="2507986"/>
                </a:lnTo>
                <a:lnTo>
                  <a:pt x="1336817" y="2507986"/>
                </a:lnTo>
                <a:lnTo>
                  <a:pt x="1384077" y="2503652"/>
                </a:lnTo>
                <a:lnTo>
                  <a:pt x="1428543" y="2491165"/>
                </a:lnTo>
                <a:lnTo>
                  <a:pt x="1469476" y="2471303"/>
                </a:lnTo>
                <a:lnTo>
                  <a:pt x="1506138" y="2444840"/>
                </a:lnTo>
                <a:lnTo>
                  <a:pt x="1537790" y="2412552"/>
                </a:lnTo>
                <a:lnTo>
                  <a:pt x="1563694" y="2375215"/>
                </a:lnTo>
                <a:lnTo>
                  <a:pt x="1583112" y="2333604"/>
                </a:lnTo>
                <a:lnTo>
                  <a:pt x="1595304" y="2288496"/>
                </a:lnTo>
                <a:lnTo>
                  <a:pt x="1599532" y="2240664"/>
                </a:lnTo>
                <a:lnTo>
                  <a:pt x="15979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6962834" y="7407104"/>
            <a:ext cx="1700530" cy="410209"/>
          </a:xfrm>
          <a:custGeom>
            <a:avLst/>
            <a:gdLst/>
            <a:ahLst/>
            <a:cxnLst/>
            <a:rect l="l" t="t" r="r" b="b"/>
            <a:pathLst>
              <a:path w="1700530" h="410209">
                <a:moveTo>
                  <a:pt x="1700052" y="0"/>
                </a:moveTo>
                <a:lnTo>
                  <a:pt x="0" y="1570"/>
                </a:lnTo>
                <a:lnTo>
                  <a:pt x="0" y="409621"/>
                </a:lnTo>
                <a:lnTo>
                  <a:pt x="1700052" y="409621"/>
                </a:lnTo>
                <a:lnTo>
                  <a:pt x="1700052" y="0"/>
                </a:lnTo>
                <a:close/>
              </a:path>
            </a:pathLst>
          </a:custGeom>
          <a:solidFill>
            <a:srgbClr val="0094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6764232" y="7258836"/>
            <a:ext cx="2098675" cy="419734"/>
          </a:xfrm>
          <a:custGeom>
            <a:avLst/>
            <a:gdLst/>
            <a:ahLst/>
            <a:cxnLst/>
            <a:rect l="l" t="t" r="r" b="b"/>
            <a:pathLst>
              <a:path w="2098675" h="419734">
                <a:moveTo>
                  <a:pt x="2033205" y="0"/>
                </a:moveTo>
                <a:lnTo>
                  <a:pt x="65307" y="0"/>
                </a:lnTo>
                <a:lnTo>
                  <a:pt x="39184" y="43541"/>
                </a:lnTo>
                <a:lnTo>
                  <a:pt x="19592" y="89399"/>
                </a:lnTo>
                <a:lnTo>
                  <a:pt x="6530" y="136912"/>
                </a:lnTo>
                <a:lnTo>
                  <a:pt x="99" y="184677"/>
                </a:lnTo>
                <a:lnTo>
                  <a:pt x="0" y="234254"/>
                </a:lnTo>
                <a:lnTo>
                  <a:pt x="6530" y="282760"/>
                </a:lnTo>
                <a:lnTo>
                  <a:pt x="19592" y="330273"/>
                </a:lnTo>
                <a:lnTo>
                  <a:pt x="39184" y="376131"/>
                </a:lnTo>
                <a:lnTo>
                  <a:pt x="65307" y="419673"/>
                </a:lnTo>
                <a:lnTo>
                  <a:pt x="2033205" y="418102"/>
                </a:lnTo>
                <a:lnTo>
                  <a:pt x="2059328" y="374980"/>
                </a:lnTo>
                <a:lnTo>
                  <a:pt x="2078920" y="329365"/>
                </a:lnTo>
                <a:lnTo>
                  <a:pt x="2091982" y="281969"/>
                </a:lnTo>
                <a:lnTo>
                  <a:pt x="2098411" y="234254"/>
                </a:lnTo>
                <a:lnTo>
                  <a:pt x="2098512" y="184677"/>
                </a:lnTo>
                <a:lnTo>
                  <a:pt x="2091982" y="136202"/>
                </a:lnTo>
                <a:lnTo>
                  <a:pt x="2078920" y="88791"/>
                </a:lnTo>
                <a:lnTo>
                  <a:pt x="2059328" y="43153"/>
                </a:lnTo>
                <a:lnTo>
                  <a:pt x="2033205" y="0"/>
                </a:lnTo>
                <a:close/>
              </a:path>
            </a:pathLst>
          </a:custGeom>
          <a:solidFill>
            <a:srgbClr val="0094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6763138" y="7397052"/>
            <a:ext cx="2099945" cy="281940"/>
          </a:xfrm>
          <a:custGeom>
            <a:avLst/>
            <a:gdLst/>
            <a:ahLst/>
            <a:cxnLst/>
            <a:rect l="l" t="t" r="r" b="b"/>
            <a:pathLst>
              <a:path w="2099944" h="281940">
                <a:moveTo>
                  <a:pt x="6089" y="1570"/>
                </a:moveTo>
                <a:lnTo>
                  <a:pt x="64" y="48596"/>
                </a:lnTo>
                <a:lnTo>
                  <a:pt x="0" y="70743"/>
                </a:lnTo>
                <a:lnTo>
                  <a:pt x="86" y="98030"/>
                </a:lnTo>
                <a:lnTo>
                  <a:pt x="6678" y="146108"/>
                </a:lnTo>
                <a:lnTo>
                  <a:pt x="19841" y="193164"/>
                </a:lnTo>
                <a:lnTo>
                  <a:pt x="39705" y="238510"/>
                </a:lnTo>
                <a:lnTo>
                  <a:pt x="66401" y="281457"/>
                </a:lnTo>
                <a:lnTo>
                  <a:pt x="2034299" y="279886"/>
                </a:lnTo>
                <a:lnTo>
                  <a:pt x="2060443" y="237049"/>
                </a:lnTo>
                <a:lnTo>
                  <a:pt x="2080104" y="191942"/>
                </a:lnTo>
                <a:lnTo>
                  <a:pt x="2093237" y="145126"/>
                </a:lnTo>
                <a:lnTo>
                  <a:pt x="2094154" y="138425"/>
                </a:lnTo>
                <a:lnTo>
                  <a:pt x="66401" y="138425"/>
                </a:lnTo>
                <a:lnTo>
                  <a:pt x="46081" y="105983"/>
                </a:lnTo>
                <a:lnTo>
                  <a:pt x="29256" y="71686"/>
                </a:lnTo>
                <a:lnTo>
                  <a:pt x="15925" y="36545"/>
                </a:lnTo>
                <a:lnTo>
                  <a:pt x="6089" y="1570"/>
                </a:lnTo>
                <a:close/>
              </a:path>
              <a:path w="2099944" h="281940">
                <a:moveTo>
                  <a:pt x="2093041" y="0"/>
                </a:moveTo>
                <a:lnTo>
                  <a:pt x="2071798" y="70743"/>
                </a:lnTo>
                <a:lnTo>
                  <a:pt x="2034299" y="136854"/>
                </a:lnTo>
                <a:lnTo>
                  <a:pt x="66401" y="138425"/>
                </a:lnTo>
                <a:lnTo>
                  <a:pt x="2094154" y="138425"/>
                </a:lnTo>
                <a:lnTo>
                  <a:pt x="2099681" y="98030"/>
                </a:lnTo>
                <a:lnTo>
                  <a:pt x="2099750" y="48596"/>
                </a:lnTo>
                <a:lnTo>
                  <a:pt x="209304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7214135" y="7209832"/>
            <a:ext cx="177165" cy="1157605"/>
          </a:xfrm>
          <a:custGeom>
            <a:avLst/>
            <a:gdLst/>
            <a:ahLst/>
            <a:cxnLst/>
            <a:rect l="l" t="t" r="r" b="b"/>
            <a:pathLst>
              <a:path w="177165" h="1157604">
                <a:moveTo>
                  <a:pt x="97798" y="0"/>
                </a:moveTo>
                <a:lnTo>
                  <a:pt x="82510" y="0"/>
                </a:lnTo>
                <a:lnTo>
                  <a:pt x="50932" y="6743"/>
                </a:lnTo>
                <a:lnTo>
                  <a:pt x="24645" y="25051"/>
                </a:lnTo>
                <a:lnTo>
                  <a:pt x="6663" y="52037"/>
                </a:lnTo>
                <a:lnTo>
                  <a:pt x="0" y="84814"/>
                </a:lnTo>
                <a:lnTo>
                  <a:pt x="1570" y="1072428"/>
                </a:lnTo>
                <a:lnTo>
                  <a:pt x="7988" y="1105205"/>
                </a:lnTo>
                <a:lnTo>
                  <a:pt x="25431" y="1132190"/>
                </a:lnTo>
                <a:lnTo>
                  <a:pt x="51178" y="1150498"/>
                </a:lnTo>
                <a:lnTo>
                  <a:pt x="82510" y="1157242"/>
                </a:lnTo>
                <a:lnTo>
                  <a:pt x="97798" y="1157242"/>
                </a:lnTo>
                <a:lnTo>
                  <a:pt x="128885" y="1150498"/>
                </a:lnTo>
                <a:lnTo>
                  <a:pt x="154092" y="1132190"/>
                </a:lnTo>
                <a:lnTo>
                  <a:pt x="170994" y="1105205"/>
                </a:lnTo>
                <a:lnTo>
                  <a:pt x="177167" y="1072428"/>
                </a:lnTo>
                <a:lnTo>
                  <a:pt x="177167" y="84814"/>
                </a:lnTo>
                <a:lnTo>
                  <a:pt x="170994" y="52037"/>
                </a:lnTo>
                <a:lnTo>
                  <a:pt x="154092" y="25051"/>
                </a:lnTo>
                <a:lnTo>
                  <a:pt x="128885" y="6743"/>
                </a:lnTo>
                <a:lnTo>
                  <a:pt x="97798" y="0"/>
                </a:lnTo>
                <a:close/>
              </a:path>
            </a:pathLst>
          </a:custGeom>
          <a:solidFill>
            <a:srgbClr val="5433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7274447" y="7209832"/>
            <a:ext cx="117475" cy="1157605"/>
          </a:xfrm>
          <a:custGeom>
            <a:avLst/>
            <a:gdLst/>
            <a:ahLst/>
            <a:cxnLst/>
            <a:rect l="l" t="t" r="r" b="b"/>
            <a:pathLst>
              <a:path w="117475" h="1157604">
                <a:moveTo>
                  <a:pt x="56123" y="0"/>
                </a:moveTo>
                <a:lnTo>
                  <a:pt x="0" y="0"/>
                </a:lnTo>
                <a:lnTo>
                  <a:pt x="22443" y="5528"/>
                </a:lnTo>
                <a:lnTo>
                  <a:pt x="40784" y="18703"/>
                </a:lnTo>
                <a:lnTo>
                  <a:pt x="53156" y="37945"/>
                </a:lnTo>
                <a:lnTo>
                  <a:pt x="57694" y="61673"/>
                </a:lnTo>
                <a:lnTo>
                  <a:pt x="59160" y="1093998"/>
                </a:lnTo>
                <a:lnTo>
                  <a:pt x="54636" y="1117765"/>
                </a:lnTo>
                <a:lnTo>
                  <a:pt x="42289" y="1137203"/>
                </a:lnTo>
                <a:lnTo>
                  <a:pt x="23953" y="1150850"/>
                </a:lnTo>
                <a:lnTo>
                  <a:pt x="1465" y="1157242"/>
                </a:lnTo>
                <a:lnTo>
                  <a:pt x="56123" y="1157242"/>
                </a:lnTo>
                <a:lnTo>
                  <a:pt x="80367" y="1152131"/>
                </a:lnTo>
                <a:lnTo>
                  <a:pt x="99604" y="1138342"/>
                </a:lnTo>
                <a:lnTo>
                  <a:pt x="112283" y="1118192"/>
                </a:lnTo>
                <a:lnTo>
                  <a:pt x="116855" y="1093998"/>
                </a:lnTo>
                <a:lnTo>
                  <a:pt x="116855" y="61673"/>
                </a:lnTo>
                <a:lnTo>
                  <a:pt x="112063" y="37724"/>
                </a:lnTo>
                <a:lnTo>
                  <a:pt x="99015" y="18114"/>
                </a:lnTo>
                <a:lnTo>
                  <a:pt x="79704" y="4865"/>
                </a:lnTo>
                <a:lnTo>
                  <a:pt x="561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8233161" y="7209832"/>
            <a:ext cx="177165" cy="1155065"/>
          </a:xfrm>
          <a:custGeom>
            <a:avLst/>
            <a:gdLst/>
            <a:ahLst/>
            <a:cxnLst/>
            <a:rect l="l" t="t" r="r" b="b"/>
            <a:pathLst>
              <a:path w="177165" h="1155065">
                <a:moveTo>
                  <a:pt x="94656" y="0"/>
                </a:moveTo>
                <a:lnTo>
                  <a:pt x="82510" y="0"/>
                </a:lnTo>
                <a:lnTo>
                  <a:pt x="50932" y="6514"/>
                </a:lnTo>
                <a:lnTo>
                  <a:pt x="24645" y="24318"/>
                </a:lnTo>
                <a:lnTo>
                  <a:pt x="6663" y="50800"/>
                </a:lnTo>
                <a:lnTo>
                  <a:pt x="0" y="83348"/>
                </a:lnTo>
                <a:lnTo>
                  <a:pt x="1570" y="1072951"/>
                </a:lnTo>
                <a:lnTo>
                  <a:pt x="7988" y="1105254"/>
                </a:lnTo>
                <a:lnTo>
                  <a:pt x="25431" y="1131195"/>
                </a:lnTo>
                <a:lnTo>
                  <a:pt x="51178" y="1148459"/>
                </a:lnTo>
                <a:lnTo>
                  <a:pt x="82510" y="1154729"/>
                </a:lnTo>
                <a:lnTo>
                  <a:pt x="96227" y="1154729"/>
                </a:lnTo>
                <a:lnTo>
                  <a:pt x="128222" y="1148459"/>
                </a:lnTo>
                <a:lnTo>
                  <a:pt x="153895" y="1131195"/>
                </a:lnTo>
                <a:lnTo>
                  <a:pt x="170969" y="1105254"/>
                </a:lnTo>
                <a:lnTo>
                  <a:pt x="177167" y="1072951"/>
                </a:lnTo>
                <a:lnTo>
                  <a:pt x="177167" y="83348"/>
                </a:lnTo>
                <a:lnTo>
                  <a:pt x="170724" y="50800"/>
                </a:lnTo>
                <a:lnTo>
                  <a:pt x="153110" y="24318"/>
                </a:lnTo>
                <a:lnTo>
                  <a:pt x="126897" y="6514"/>
                </a:lnTo>
                <a:lnTo>
                  <a:pt x="94656" y="0"/>
                </a:lnTo>
                <a:close/>
              </a:path>
            </a:pathLst>
          </a:custGeom>
          <a:solidFill>
            <a:srgbClr val="5433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8293474" y="7209832"/>
            <a:ext cx="117475" cy="1155065"/>
          </a:xfrm>
          <a:custGeom>
            <a:avLst/>
            <a:gdLst/>
            <a:ahLst/>
            <a:cxnLst/>
            <a:rect l="l" t="t" r="r" b="b"/>
            <a:pathLst>
              <a:path w="117475" h="1155065">
                <a:moveTo>
                  <a:pt x="56123" y="0"/>
                </a:moveTo>
                <a:lnTo>
                  <a:pt x="0" y="0"/>
                </a:lnTo>
                <a:lnTo>
                  <a:pt x="22443" y="5529"/>
                </a:lnTo>
                <a:lnTo>
                  <a:pt x="40784" y="18716"/>
                </a:lnTo>
                <a:lnTo>
                  <a:pt x="53156" y="37989"/>
                </a:lnTo>
                <a:lnTo>
                  <a:pt x="57694" y="61778"/>
                </a:lnTo>
                <a:lnTo>
                  <a:pt x="57694" y="1094521"/>
                </a:lnTo>
                <a:lnTo>
                  <a:pt x="53399" y="1117623"/>
                </a:lnTo>
                <a:lnTo>
                  <a:pt x="41556" y="1136797"/>
                </a:lnTo>
                <a:lnTo>
                  <a:pt x="23724" y="1149886"/>
                </a:lnTo>
                <a:lnTo>
                  <a:pt x="1465" y="1154729"/>
                </a:lnTo>
                <a:lnTo>
                  <a:pt x="56123" y="1154729"/>
                </a:lnTo>
                <a:lnTo>
                  <a:pt x="80367" y="1150092"/>
                </a:lnTo>
                <a:lnTo>
                  <a:pt x="99604" y="1137347"/>
                </a:lnTo>
                <a:lnTo>
                  <a:pt x="112283" y="1118241"/>
                </a:lnTo>
                <a:lnTo>
                  <a:pt x="116855" y="1094521"/>
                </a:lnTo>
                <a:lnTo>
                  <a:pt x="116855" y="61778"/>
                </a:lnTo>
                <a:lnTo>
                  <a:pt x="112063" y="37150"/>
                </a:lnTo>
                <a:lnTo>
                  <a:pt x="99015" y="17577"/>
                </a:lnTo>
                <a:lnTo>
                  <a:pt x="79704" y="4661"/>
                </a:lnTo>
                <a:lnTo>
                  <a:pt x="561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7136231" y="8786748"/>
            <a:ext cx="1355090" cy="890905"/>
          </a:xfrm>
          <a:custGeom>
            <a:avLst/>
            <a:gdLst/>
            <a:ahLst/>
            <a:cxnLst/>
            <a:rect l="l" t="t" r="r" b="b"/>
            <a:pathLst>
              <a:path w="1355090" h="890904">
                <a:moveTo>
                  <a:pt x="681131" y="0"/>
                </a:moveTo>
                <a:lnTo>
                  <a:pt x="673382" y="0"/>
                </a:lnTo>
                <a:lnTo>
                  <a:pt x="625872" y="1850"/>
                </a:lnTo>
                <a:lnTo>
                  <a:pt x="579288" y="6918"/>
                </a:lnTo>
                <a:lnTo>
                  <a:pt x="533735" y="15097"/>
                </a:lnTo>
                <a:lnTo>
                  <a:pt x="489317" y="26278"/>
                </a:lnTo>
                <a:lnTo>
                  <a:pt x="446139" y="40354"/>
                </a:lnTo>
                <a:lnTo>
                  <a:pt x="404305" y="57216"/>
                </a:lnTo>
                <a:lnTo>
                  <a:pt x="363920" y="76755"/>
                </a:lnTo>
                <a:lnTo>
                  <a:pt x="325087" y="98865"/>
                </a:lnTo>
                <a:lnTo>
                  <a:pt x="287912" y="123437"/>
                </a:lnTo>
                <a:lnTo>
                  <a:pt x="252499" y="150363"/>
                </a:lnTo>
                <a:lnTo>
                  <a:pt x="218953" y="179534"/>
                </a:lnTo>
                <a:lnTo>
                  <a:pt x="187377" y="210843"/>
                </a:lnTo>
                <a:lnTo>
                  <a:pt x="157877" y="244182"/>
                </a:lnTo>
                <a:lnTo>
                  <a:pt x="130557" y="279442"/>
                </a:lnTo>
                <a:lnTo>
                  <a:pt x="105520" y="316516"/>
                </a:lnTo>
                <a:lnTo>
                  <a:pt x="82873" y="355295"/>
                </a:lnTo>
                <a:lnTo>
                  <a:pt x="62719" y="395672"/>
                </a:lnTo>
                <a:lnTo>
                  <a:pt x="45162" y="437538"/>
                </a:lnTo>
                <a:lnTo>
                  <a:pt x="30307" y="480785"/>
                </a:lnTo>
                <a:lnTo>
                  <a:pt x="18259" y="525305"/>
                </a:lnTo>
                <a:lnTo>
                  <a:pt x="9123" y="570991"/>
                </a:lnTo>
                <a:lnTo>
                  <a:pt x="3001" y="617733"/>
                </a:lnTo>
                <a:lnTo>
                  <a:pt x="0" y="665424"/>
                </a:lnTo>
                <a:lnTo>
                  <a:pt x="7317" y="711457"/>
                </a:lnTo>
                <a:lnTo>
                  <a:pt x="22867" y="754055"/>
                </a:lnTo>
                <a:lnTo>
                  <a:pt x="45762" y="792386"/>
                </a:lnTo>
                <a:lnTo>
                  <a:pt x="75115" y="825616"/>
                </a:lnTo>
                <a:lnTo>
                  <a:pt x="110039" y="852911"/>
                </a:lnTo>
                <a:lnTo>
                  <a:pt x="149646" y="873440"/>
                </a:lnTo>
                <a:lnTo>
                  <a:pt x="193051" y="886368"/>
                </a:lnTo>
                <a:lnTo>
                  <a:pt x="239364" y="890862"/>
                </a:lnTo>
                <a:lnTo>
                  <a:pt x="1116615" y="890862"/>
                </a:lnTo>
                <a:lnTo>
                  <a:pt x="1162960" y="886305"/>
                </a:lnTo>
                <a:lnTo>
                  <a:pt x="1206368" y="873209"/>
                </a:lnTo>
                <a:lnTo>
                  <a:pt x="1245936" y="852442"/>
                </a:lnTo>
                <a:lnTo>
                  <a:pt x="1280759" y="824870"/>
                </a:lnTo>
                <a:lnTo>
                  <a:pt x="1309932" y="791358"/>
                </a:lnTo>
                <a:lnTo>
                  <a:pt x="1332552" y="752774"/>
                </a:lnTo>
                <a:lnTo>
                  <a:pt x="1347714" y="709984"/>
                </a:lnTo>
                <a:lnTo>
                  <a:pt x="1354513" y="663854"/>
                </a:lnTo>
                <a:lnTo>
                  <a:pt x="1351670" y="616350"/>
                </a:lnTo>
                <a:lnTo>
                  <a:pt x="1345646" y="569763"/>
                </a:lnTo>
                <a:lnTo>
                  <a:pt x="1336552" y="524203"/>
                </a:lnTo>
                <a:lnTo>
                  <a:pt x="1324500" y="479782"/>
                </a:lnTo>
                <a:lnTo>
                  <a:pt x="1309599" y="436611"/>
                </a:lnTo>
                <a:lnTo>
                  <a:pt x="1291963" y="394801"/>
                </a:lnTo>
                <a:lnTo>
                  <a:pt x="1271701" y="354463"/>
                </a:lnTo>
                <a:lnTo>
                  <a:pt x="1248924" y="315709"/>
                </a:lnTo>
                <a:lnTo>
                  <a:pt x="1223745" y="278649"/>
                </a:lnTo>
                <a:lnTo>
                  <a:pt x="1196273" y="243395"/>
                </a:lnTo>
                <a:lnTo>
                  <a:pt x="1166621" y="210058"/>
                </a:lnTo>
                <a:lnTo>
                  <a:pt x="1134899" y="178749"/>
                </a:lnTo>
                <a:lnTo>
                  <a:pt x="1101218" y="149579"/>
                </a:lnTo>
                <a:lnTo>
                  <a:pt x="1065690" y="122660"/>
                </a:lnTo>
                <a:lnTo>
                  <a:pt x="1028425" y="98102"/>
                </a:lnTo>
                <a:lnTo>
                  <a:pt x="989535" y="76017"/>
                </a:lnTo>
                <a:lnTo>
                  <a:pt x="949131" y="56516"/>
                </a:lnTo>
                <a:lnTo>
                  <a:pt x="907323" y="39710"/>
                </a:lnTo>
                <a:lnTo>
                  <a:pt x="864224" y="25711"/>
                </a:lnTo>
                <a:lnTo>
                  <a:pt x="819944" y="14629"/>
                </a:lnTo>
                <a:lnTo>
                  <a:pt x="774595" y="6576"/>
                </a:lnTo>
                <a:lnTo>
                  <a:pt x="728286" y="1662"/>
                </a:lnTo>
                <a:lnTo>
                  <a:pt x="681131" y="0"/>
                </a:lnTo>
                <a:close/>
              </a:path>
            </a:pathLst>
          </a:custGeom>
          <a:solidFill>
            <a:srgbClr val="F587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7730559" y="8786748"/>
            <a:ext cx="760730" cy="890905"/>
          </a:xfrm>
          <a:custGeom>
            <a:avLst/>
            <a:gdLst/>
            <a:ahLst/>
            <a:cxnLst/>
            <a:rect l="l" t="t" r="r" b="b"/>
            <a:pathLst>
              <a:path w="760730" h="890904">
                <a:moveTo>
                  <a:pt x="87850" y="0"/>
                </a:moveTo>
                <a:lnTo>
                  <a:pt x="80206" y="0"/>
                </a:lnTo>
                <a:lnTo>
                  <a:pt x="60268" y="523"/>
                </a:lnTo>
                <a:lnTo>
                  <a:pt x="40064" y="1910"/>
                </a:lnTo>
                <a:lnTo>
                  <a:pt x="19879" y="3887"/>
                </a:lnTo>
                <a:lnTo>
                  <a:pt x="0" y="6177"/>
                </a:lnTo>
                <a:lnTo>
                  <a:pt x="46198" y="13306"/>
                </a:lnTo>
                <a:lnTo>
                  <a:pt x="91316" y="23575"/>
                </a:lnTo>
                <a:lnTo>
                  <a:pt x="135242" y="36872"/>
                </a:lnTo>
                <a:lnTo>
                  <a:pt x="177860" y="53081"/>
                </a:lnTo>
                <a:lnTo>
                  <a:pt x="219057" y="72090"/>
                </a:lnTo>
                <a:lnTo>
                  <a:pt x="258719" y="93784"/>
                </a:lnTo>
                <a:lnTo>
                  <a:pt x="296733" y="118049"/>
                </a:lnTo>
                <a:lnTo>
                  <a:pt x="332984" y="144771"/>
                </a:lnTo>
                <a:lnTo>
                  <a:pt x="367360" y="173836"/>
                </a:lnTo>
                <a:lnTo>
                  <a:pt x="399746" y="205129"/>
                </a:lnTo>
                <a:lnTo>
                  <a:pt x="430028" y="238538"/>
                </a:lnTo>
                <a:lnTo>
                  <a:pt x="458093" y="273947"/>
                </a:lnTo>
                <a:lnTo>
                  <a:pt x="483827" y="311244"/>
                </a:lnTo>
                <a:lnTo>
                  <a:pt x="507116" y="350313"/>
                </a:lnTo>
                <a:lnTo>
                  <a:pt x="527847" y="391040"/>
                </a:lnTo>
                <a:lnTo>
                  <a:pt x="545905" y="433313"/>
                </a:lnTo>
                <a:lnTo>
                  <a:pt x="561177" y="477016"/>
                </a:lnTo>
                <a:lnTo>
                  <a:pt x="573549" y="522035"/>
                </a:lnTo>
                <a:lnTo>
                  <a:pt x="582907" y="568258"/>
                </a:lnTo>
                <a:lnTo>
                  <a:pt x="589138" y="615568"/>
                </a:lnTo>
                <a:lnTo>
                  <a:pt x="592128" y="663854"/>
                </a:lnTo>
                <a:lnTo>
                  <a:pt x="584887" y="709984"/>
                </a:lnTo>
                <a:lnTo>
                  <a:pt x="569540" y="752774"/>
                </a:lnTo>
                <a:lnTo>
                  <a:pt x="546934" y="791358"/>
                </a:lnTo>
                <a:lnTo>
                  <a:pt x="517916" y="824870"/>
                </a:lnTo>
                <a:lnTo>
                  <a:pt x="483331" y="852442"/>
                </a:lnTo>
                <a:lnTo>
                  <a:pt x="444027" y="873209"/>
                </a:lnTo>
                <a:lnTo>
                  <a:pt x="400851" y="886305"/>
                </a:lnTo>
                <a:lnTo>
                  <a:pt x="354648" y="890862"/>
                </a:lnTo>
                <a:lnTo>
                  <a:pt x="522706" y="890862"/>
                </a:lnTo>
                <a:lnTo>
                  <a:pt x="568973" y="886305"/>
                </a:lnTo>
                <a:lnTo>
                  <a:pt x="612306" y="873209"/>
                </a:lnTo>
                <a:lnTo>
                  <a:pt x="651803" y="852442"/>
                </a:lnTo>
                <a:lnTo>
                  <a:pt x="686562" y="824870"/>
                </a:lnTo>
                <a:lnTo>
                  <a:pt x="715682" y="791358"/>
                </a:lnTo>
                <a:lnTo>
                  <a:pt x="738261" y="752774"/>
                </a:lnTo>
                <a:lnTo>
                  <a:pt x="753396" y="709984"/>
                </a:lnTo>
                <a:lnTo>
                  <a:pt x="760186" y="663854"/>
                </a:lnTo>
                <a:lnTo>
                  <a:pt x="757358" y="616350"/>
                </a:lnTo>
                <a:lnTo>
                  <a:pt x="751353" y="569763"/>
                </a:lnTo>
                <a:lnTo>
                  <a:pt x="742281" y="524203"/>
                </a:lnTo>
                <a:lnTo>
                  <a:pt x="730254" y="479782"/>
                </a:lnTo>
                <a:lnTo>
                  <a:pt x="715383" y="436611"/>
                </a:lnTo>
                <a:lnTo>
                  <a:pt x="697778" y="394801"/>
                </a:lnTo>
                <a:lnTo>
                  <a:pt x="677550" y="354463"/>
                </a:lnTo>
                <a:lnTo>
                  <a:pt x="654811" y="315709"/>
                </a:lnTo>
                <a:lnTo>
                  <a:pt x="629672" y="278649"/>
                </a:lnTo>
                <a:lnTo>
                  <a:pt x="602243" y="243395"/>
                </a:lnTo>
                <a:lnTo>
                  <a:pt x="572636" y="210058"/>
                </a:lnTo>
                <a:lnTo>
                  <a:pt x="540962" y="178749"/>
                </a:lnTo>
                <a:lnTo>
                  <a:pt x="507331" y="149579"/>
                </a:lnTo>
                <a:lnTo>
                  <a:pt x="471855" y="122660"/>
                </a:lnTo>
                <a:lnTo>
                  <a:pt x="434645" y="98102"/>
                </a:lnTo>
                <a:lnTo>
                  <a:pt x="395811" y="76017"/>
                </a:lnTo>
                <a:lnTo>
                  <a:pt x="355466" y="56516"/>
                </a:lnTo>
                <a:lnTo>
                  <a:pt x="313719" y="39710"/>
                </a:lnTo>
                <a:lnTo>
                  <a:pt x="270681" y="25711"/>
                </a:lnTo>
                <a:lnTo>
                  <a:pt x="226465" y="14629"/>
                </a:lnTo>
                <a:lnTo>
                  <a:pt x="181180" y="6576"/>
                </a:lnTo>
                <a:lnTo>
                  <a:pt x="134938" y="1662"/>
                </a:lnTo>
                <a:lnTo>
                  <a:pt x="878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7412664" y="9115952"/>
            <a:ext cx="803275" cy="78105"/>
          </a:xfrm>
          <a:custGeom>
            <a:avLst/>
            <a:gdLst/>
            <a:ahLst/>
            <a:cxnLst/>
            <a:rect l="l" t="t" r="r" b="b"/>
            <a:pathLst>
              <a:path w="803275" h="78104">
                <a:moveTo>
                  <a:pt x="764269" y="0"/>
                </a:moveTo>
                <a:lnTo>
                  <a:pt x="38637" y="1570"/>
                </a:lnTo>
                <a:lnTo>
                  <a:pt x="2989" y="24099"/>
                </a:lnTo>
                <a:lnTo>
                  <a:pt x="0" y="38218"/>
                </a:lnTo>
                <a:lnTo>
                  <a:pt x="2989" y="53430"/>
                </a:lnTo>
                <a:lnTo>
                  <a:pt x="11190" y="66071"/>
                </a:lnTo>
                <a:lnTo>
                  <a:pt x="23456" y="74706"/>
                </a:lnTo>
                <a:lnTo>
                  <a:pt x="38637" y="77903"/>
                </a:lnTo>
                <a:lnTo>
                  <a:pt x="764269" y="77903"/>
                </a:lnTo>
                <a:lnTo>
                  <a:pt x="779451" y="74706"/>
                </a:lnTo>
                <a:lnTo>
                  <a:pt x="791716" y="66071"/>
                </a:lnTo>
                <a:lnTo>
                  <a:pt x="799918" y="53430"/>
                </a:lnTo>
                <a:lnTo>
                  <a:pt x="802907" y="38218"/>
                </a:lnTo>
                <a:lnTo>
                  <a:pt x="799918" y="23191"/>
                </a:lnTo>
                <a:lnTo>
                  <a:pt x="791716" y="11059"/>
                </a:lnTo>
                <a:lnTo>
                  <a:pt x="779451" y="2953"/>
                </a:lnTo>
                <a:lnTo>
                  <a:pt x="764269" y="0"/>
                </a:lnTo>
                <a:close/>
              </a:path>
            </a:pathLst>
          </a:custGeom>
          <a:solidFill>
            <a:srgbClr val="E670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7580171" y="7994730"/>
            <a:ext cx="467995" cy="475615"/>
          </a:xfrm>
          <a:custGeom>
            <a:avLst/>
            <a:gdLst/>
            <a:ahLst/>
            <a:cxnLst/>
            <a:rect l="l" t="t" r="r" b="b"/>
            <a:pathLst>
              <a:path w="467994" h="475615">
                <a:moveTo>
                  <a:pt x="232545" y="0"/>
                </a:moveTo>
                <a:lnTo>
                  <a:pt x="180125" y="21988"/>
                </a:lnTo>
                <a:lnTo>
                  <a:pt x="19711" y="185439"/>
                </a:lnTo>
                <a:lnTo>
                  <a:pt x="0" y="238081"/>
                </a:lnTo>
                <a:lnTo>
                  <a:pt x="4927" y="266336"/>
                </a:lnTo>
                <a:lnTo>
                  <a:pt x="19711" y="291823"/>
                </a:lnTo>
                <a:lnTo>
                  <a:pt x="180125" y="452237"/>
                </a:lnTo>
                <a:lnTo>
                  <a:pt x="204970" y="469612"/>
                </a:lnTo>
                <a:lnTo>
                  <a:pt x="233134" y="475404"/>
                </a:lnTo>
                <a:lnTo>
                  <a:pt x="261022" y="469612"/>
                </a:lnTo>
                <a:lnTo>
                  <a:pt x="285043" y="452237"/>
                </a:lnTo>
                <a:lnTo>
                  <a:pt x="387750" y="350460"/>
                </a:lnTo>
                <a:lnTo>
                  <a:pt x="169340" y="350460"/>
                </a:lnTo>
                <a:lnTo>
                  <a:pt x="160512" y="348803"/>
                </a:lnTo>
                <a:lnTo>
                  <a:pt x="153136" y="344112"/>
                </a:lnTo>
                <a:lnTo>
                  <a:pt x="148077" y="336810"/>
                </a:lnTo>
                <a:lnTo>
                  <a:pt x="146199" y="327319"/>
                </a:lnTo>
                <a:lnTo>
                  <a:pt x="146199" y="148477"/>
                </a:lnTo>
                <a:lnTo>
                  <a:pt x="148077" y="138986"/>
                </a:lnTo>
                <a:lnTo>
                  <a:pt x="153136" y="131684"/>
                </a:lnTo>
                <a:lnTo>
                  <a:pt x="160512" y="126993"/>
                </a:lnTo>
                <a:lnTo>
                  <a:pt x="169340" y="125336"/>
                </a:lnTo>
                <a:lnTo>
                  <a:pt x="387398" y="125336"/>
                </a:lnTo>
                <a:lnTo>
                  <a:pt x="285043" y="21988"/>
                </a:lnTo>
                <a:lnTo>
                  <a:pt x="260801" y="5497"/>
                </a:lnTo>
                <a:lnTo>
                  <a:pt x="232545" y="0"/>
                </a:lnTo>
                <a:close/>
              </a:path>
              <a:path w="467994" h="475615">
                <a:moveTo>
                  <a:pt x="295828" y="125336"/>
                </a:moveTo>
                <a:lnTo>
                  <a:pt x="169340" y="125336"/>
                </a:lnTo>
                <a:lnTo>
                  <a:pt x="178124" y="126969"/>
                </a:lnTo>
                <a:lnTo>
                  <a:pt x="185504" y="131488"/>
                </a:lnTo>
                <a:lnTo>
                  <a:pt x="190588" y="138323"/>
                </a:lnTo>
                <a:lnTo>
                  <a:pt x="192481" y="146906"/>
                </a:lnTo>
                <a:lnTo>
                  <a:pt x="192481" y="327319"/>
                </a:lnTo>
                <a:lnTo>
                  <a:pt x="190588" y="336810"/>
                </a:lnTo>
                <a:lnTo>
                  <a:pt x="185504" y="344112"/>
                </a:lnTo>
                <a:lnTo>
                  <a:pt x="178124" y="348803"/>
                </a:lnTo>
                <a:lnTo>
                  <a:pt x="169340" y="350460"/>
                </a:lnTo>
                <a:lnTo>
                  <a:pt x="295828" y="350460"/>
                </a:lnTo>
                <a:lnTo>
                  <a:pt x="287000" y="348803"/>
                </a:lnTo>
                <a:lnTo>
                  <a:pt x="279624" y="344112"/>
                </a:lnTo>
                <a:lnTo>
                  <a:pt x="274566" y="336810"/>
                </a:lnTo>
                <a:lnTo>
                  <a:pt x="272688" y="327319"/>
                </a:lnTo>
                <a:lnTo>
                  <a:pt x="272688" y="146906"/>
                </a:lnTo>
                <a:lnTo>
                  <a:pt x="274566" y="138323"/>
                </a:lnTo>
                <a:lnTo>
                  <a:pt x="279624" y="131488"/>
                </a:lnTo>
                <a:lnTo>
                  <a:pt x="287000" y="126969"/>
                </a:lnTo>
                <a:lnTo>
                  <a:pt x="295828" y="125336"/>
                </a:lnTo>
                <a:close/>
              </a:path>
              <a:path w="467994" h="475615">
                <a:moveTo>
                  <a:pt x="387398" y="125336"/>
                </a:moveTo>
                <a:lnTo>
                  <a:pt x="295828" y="125336"/>
                </a:lnTo>
                <a:lnTo>
                  <a:pt x="305275" y="126969"/>
                </a:lnTo>
                <a:lnTo>
                  <a:pt x="312582" y="131488"/>
                </a:lnTo>
                <a:lnTo>
                  <a:pt x="317297" y="138323"/>
                </a:lnTo>
                <a:lnTo>
                  <a:pt x="318969" y="146906"/>
                </a:lnTo>
                <a:lnTo>
                  <a:pt x="318969" y="327319"/>
                </a:lnTo>
                <a:lnTo>
                  <a:pt x="317297" y="336810"/>
                </a:lnTo>
                <a:lnTo>
                  <a:pt x="312582" y="344112"/>
                </a:lnTo>
                <a:lnTo>
                  <a:pt x="305275" y="348803"/>
                </a:lnTo>
                <a:lnTo>
                  <a:pt x="295828" y="350460"/>
                </a:lnTo>
                <a:lnTo>
                  <a:pt x="387750" y="350460"/>
                </a:lnTo>
                <a:lnTo>
                  <a:pt x="446923" y="291823"/>
                </a:lnTo>
                <a:lnTo>
                  <a:pt x="462590" y="266336"/>
                </a:lnTo>
                <a:lnTo>
                  <a:pt x="467812" y="238081"/>
                </a:lnTo>
                <a:lnTo>
                  <a:pt x="462590" y="210101"/>
                </a:lnTo>
                <a:lnTo>
                  <a:pt x="446923" y="185439"/>
                </a:lnTo>
                <a:lnTo>
                  <a:pt x="387398" y="125336"/>
                </a:lnTo>
                <a:close/>
              </a:path>
            </a:pathLst>
          </a:custGeom>
          <a:solidFill>
            <a:srgbClr val="54331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6800794" y="1418286"/>
            <a:ext cx="2113546" cy="28488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1269604" y="9369766"/>
            <a:ext cx="2428875" cy="482600"/>
          </a:xfrm>
          <a:custGeom>
            <a:avLst/>
            <a:gdLst/>
            <a:ahLst/>
            <a:cxnLst/>
            <a:rect l="l" t="t" r="r" b="b"/>
            <a:pathLst>
              <a:path w="2428875" h="482600">
                <a:moveTo>
                  <a:pt x="3141" y="0"/>
                </a:moveTo>
                <a:lnTo>
                  <a:pt x="22653" y="78928"/>
                </a:lnTo>
                <a:lnTo>
                  <a:pt x="28917" y="126535"/>
                </a:lnTo>
                <a:lnTo>
                  <a:pt x="32737" y="178584"/>
                </a:lnTo>
                <a:lnTo>
                  <a:pt x="34030" y="234338"/>
                </a:lnTo>
                <a:lnTo>
                  <a:pt x="31818" y="288709"/>
                </a:lnTo>
                <a:lnTo>
                  <a:pt x="27163" y="340131"/>
                </a:lnTo>
                <a:lnTo>
                  <a:pt x="20211" y="387486"/>
                </a:lnTo>
                <a:lnTo>
                  <a:pt x="11108" y="429659"/>
                </a:lnTo>
                <a:lnTo>
                  <a:pt x="0" y="465535"/>
                </a:lnTo>
                <a:lnTo>
                  <a:pt x="2196896" y="482498"/>
                </a:lnTo>
                <a:lnTo>
                  <a:pt x="2243268" y="478390"/>
                </a:lnTo>
                <a:lnTo>
                  <a:pt x="2286630" y="465479"/>
                </a:lnTo>
                <a:lnTo>
                  <a:pt x="2326004" y="444652"/>
                </a:lnTo>
                <a:lnTo>
                  <a:pt x="2360412" y="416793"/>
                </a:lnTo>
                <a:lnTo>
                  <a:pt x="2388876" y="382789"/>
                </a:lnTo>
                <a:lnTo>
                  <a:pt x="2410419" y="343526"/>
                </a:lnTo>
                <a:lnTo>
                  <a:pt x="2424061" y="299890"/>
                </a:lnTo>
                <a:lnTo>
                  <a:pt x="2428826" y="252767"/>
                </a:lnTo>
                <a:lnTo>
                  <a:pt x="2424707" y="206025"/>
                </a:lnTo>
                <a:lnTo>
                  <a:pt x="2411778" y="162393"/>
                </a:lnTo>
                <a:lnTo>
                  <a:pt x="2390947" y="122810"/>
                </a:lnTo>
                <a:lnTo>
                  <a:pt x="2363121" y="88217"/>
                </a:lnTo>
                <a:lnTo>
                  <a:pt x="2329210" y="59552"/>
                </a:lnTo>
                <a:lnTo>
                  <a:pt x="2290120" y="37757"/>
                </a:lnTo>
                <a:lnTo>
                  <a:pt x="2246759" y="23770"/>
                </a:lnTo>
                <a:lnTo>
                  <a:pt x="2200037" y="18533"/>
                </a:lnTo>
                <a:lnTo>
                  <a:pt x="3141" y="0"/>
                </a:lnTo>
                <a:close/>
              </a:path>
            </a:pathLst>
          </a:custGeom>
          <a:solidFill>
            <a:srgbClr val="EBD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1273373" y="9369766"/>
            <a:ext cx="2425065" cy="482600"/>
          </a:xfrm>
          <a:custGeom>
            <a:avLst/>
            <a:gdLst/>
            <a:ahLst/>
            <a:cxnLst/>
            <a:rect l="l" t="t" r="r" b="b"/>
            <a:pathLst>
              <a:path w="2425065" h="482600">
                <a:moveTo>
                  <a:pt x="0" y="0"/>
                </a:moveTo>
                <a:lnTo>
                  <a:pt x="8671" y="26486"/>
                </a:lnTo>
                <a:lnTo>
                  <a:pt x="16046" y="57027"/>
                </a:lnTo>
                <a:lnTo>
                  <a:pt x="21969" y="91042"/>
                </a:lnTo>
                <a:lnTo>
                  <a:pt x="26281" y="127954"/>
                </a:lnTo>
                <a:lnTo>
                  <a:pt x="1955228" y="144917"/>
                </a:lnTo>
                <a:lnTo>
                  <a:pt x="2000976" y="149738"/>
                </a:lnTo>
                <a:lnTo>
                  <a:pt x="2043725" y="163538"/>
                </a:lnTo>
                <a:lnTo>
                  <a:pt x="2082495" y="185325"/>
                </a:lnTo>
                <a:lnTo>
                  <a:pt x="2116309" y="214103"/>
                </a:lnTo>
                <a:lnTo>
                  <a:pt x="2144190" y="248879"/>
                </a:lnTo>
                <a:lnTo>
                  <a:pt x="2165158" y="288659"/>
                </a:lnTo>
                <a:lnTo>
                  <a:pt x="2178236" y="332449"/>
                </a:lnTo>
                <a:lnTo>
                  <a:pt x="2182446" y="379255"/>
                </a:lnTo>
                <a:lnTo>
                  <a:pt x="2180748" y="406651"/>
                </a:lnTo>
                <a:lnTo>
                  <a:pt x="2175849" y="433193"/>
                </a:lnTo>
                <a:lnTo>
                  <a:pt x="2168045" y="458577"/>
                </a:lnTo>
                <a:lnTo>
                  <a:pt x="2157630" y="482498"/>
                </a:lnTo>
                <a:lnTo>
                  <a:pt x="2193231" y="482498"/>
                </a:lnTo>
                <a:lnTo>
                  <a:pt x="2239568" y="478390"/>
                </a:lnTo>
                <a:lnTo>
                  <a:pt x="2282904" y="465479"/>
                </a:lnTo>
                <a:lnTo>
                  <a:pt x="2322260" y="444652"/>
                </a:lnTo>
                <a:lnTo>
                  <a:pt x="2356655" y="416793"/>
                </a:lnTo>
                <a:lnTo>
                  <a:pt x="2385112" y="382789"/>
                </a:lnTo>
                <a:lnTo>
                  <a:pt x="2406651" y="343526"/>
                </a:lnTo>
                <a:lnTo>
                  <a:pt x="2420292" y="299890"/>
                </a:lnTo>
                <a:lnTo>
                  <a:pt x="2425057" y="252767"/>
                </a:lnTo>
                <a:lnTo>
                  <a:pt x="2420942" y="206025"/>
                </a:lnTo>
                <a:lnTo>
                  <a:pt x="2408023" y="162393"/>
                </a:lnTo>
                <a:lnTo>
                  <a:pt x="2387205" y="122810"/>
                </a:lnTo>
                <a:lnTo>
                  <a:pt x="2359391" y="88217"/>
                </a:lnTo>
                <a:lnTo>
                  <a:pt x="2325486" y="59552"/>
                </a:lnTo>
                <a:lnTo>
                  <a:pt x="2286394" y="37757"/>
                </a:lnTo>
                <a:lnTo>
                  <a:pt x="2243020" y="23770"/>
                </a:lnTo>
                <a:lnTo>
                  <a:pt x="2196268" y="1853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1116310" y="9323276"/>
            <a:ext cx="2626360" cy="577215"/>
          </a:xfrm>
          <a:custGeom>
            <a:avLst/>
            <a:gdLst/>
            <a:ahLst/>
            <a:cxnLst/>
            <a:rect l="l" t="t" r="r" b="b"/>
            <a:pathLst>
              <a:path w="2626359" h="577215">
                <a:moveTo>
                  <a:pt x="44815" y="467210"/>
                </a:moveTo>
                <a:lnTo>
                  <a:pt x="26725" y="470515"/>
                </a:lnTo>
                <a:lnTo>
                  <a:pt x="12551" y="479749"/>
                </a:lnTo>
                <a:lnTo>
                  <a:pt x="3306" y="493892"/>
                </a:lnTo>
                <a:lnTo>
                  <a:pt x="0" y="511921"/>
                </a:lnTo>
                <a:lnTo>
                  <a:pt x="2643" y="529103"/>
                </a:lnTo>
                <a:lnTo>
                  <a:pt x="11962" y="542810"/>
                </a:lnTo>
                <a:lnTo>
                  <a:pt x="26504" y="551884"/>
                </a:lnTo>
                <a:lnTo>
                  <a:pt x="44815" y="555166"/>
                </a:lnTo>
                <a:lnTo>
                  <a:pt x="2349457" y="576736"/>
                </a:lnTo>
                <a:lnTo>
                  <a:pt x="2398232" y="572403"/>
                </a:lnTo>
                <a:lnTo>
                  <a:pt x="2444128" y="559895"/>
                </a:lnTo>
                <a:lnTo>
                  <a:pt x="2486447" y="539948"/>
                </a:lnTo>
                <a:lnTo>
                  <a:pt x="2524490" y="513300"/>
                </a:lnTo>
                <a:lnTo>
                  <a:pt x="2552431" y="485744"/>
                </a:lnTo>
                <a:lnTo>
                  <a:pt x="2349457" y="485744"/>
                </a:lnTo>
                <a:lnTo>
                  <a:pt x="44815" y="467210"/>
                </a:lnTo>
                <a:close/>
              </a:path>
              <a:path w="2626359" h="577215">
                <a:moveTo>
                  <a:pt x="49422" y="0"/>
                </a:moveTo>
                <a:lnTo>
                  <a:pt x="31766" y="3756"/>
                </a:lnTo>
                <a:lnTo>
                  <a:pt x="17015" y="13873"/>
                </a:lnTo>
                <a:lnTo>
                  <a:pt x="6897" y="28624"/>
                </a:lnTo>
                <a:lnTo>
                  <a:pt x="3141" y="46281"/>
                </a:lnTo>
                <a:lnTo>
                  <a:pt x="6653" y="63029"/>
                </a:lnTo>
                <a:lnTo>
                  <a:pt x="16242" y="77314"/>
                </a:lnTo>
                <a:lnTo>
                  <a:pt x="30485" y="87260"/>
                </a:lnTo>
                <a:lnTo>
                  <a:pt x="47956" y="90991"/>
                </a:lnTo>
                <a:lnTo>
                  <a:pt x="2347886" y="109525"/>
                </a:lnTo>
                <a:lnTo>
                  <a:pt x="2397165" y="116439"/>
                </a:lnTo>
                <a:lnTo>
                  <a:pt x="2441814" y="134713"/>
                </a:lnTo>
                <a:lnTo>
                  <a:pt x="2480029" y="162848"/>
                </a:lnTo>
                <a:lnTo>
                  <a:pt x="2510006" y="199342"/>
                </a:lnTo>
                <a:lnTo>
                  <a:pt x="2529944" y="242694"/>
                </a:lnTo>
                <a:lnTo>
                  <a:pt x="2538037" y="291404"/>
                </a:lnTo>
                <a:lnTo>
                  <a:pt x="2534059" y="336161"/>
                </a:lnTo>
                <a:lnTo>
                  <a:pt x="2520350" y="377143"/>
                </a:lnTo>
                <a:lnTo>
                  <a:pt x="2498158" y="413216"/>
                </a:lnTo>
                <a:lnTo>
                  <a:pt x="2468727" y="443246"/>
                </a:lnTo>
                <a:lnTo>
                  <a:pt x="2433303" y="466100"/>
                </a:lnTo>
                <a:lnTo>
                  <a:pt x="2393131" y="480644"/>
                </a:lnTo>
                <a:lnTo>
                  <a:pt x="2349457" y="485744"/>
                </a:lnTo>
                <a:lnTo>
                  <a:pt x="2552431" y="485744"/>
                </a:lnTo>
                <a:lnTo>
                  <a:pt x="2584951" y="442848"/>
                </a:lnTo>
                <a:lnTo>
                  <a:pt x="2605971" y="400517"/>
                </a:lnTo>
                <a:lnTo>
                  <a:pt x="2619920" y="354433"/>
                </a:lnTo>
                <a:lnTo>
                  <a:pt x="2626098" y="305331"/>
                </a:lnTo>
                <a:lnTo>
                  <a:pt x="2623201" y="259550"/>
                </a:lnTo>
                <a:lnTo>
                  <a:pt x="2613056" y="216030"/>
                </a:lnTo>
                <a:lnTo>
                  <a:pt x="2596302" y="175374"/>
                </a:lnTo>
                <a:lnTo>
                  <a:pt x="2573582" y="138183"/>
                </a:lnTo>
                <a:lnTo>
                  <a:pt x="2545537" y="105062"/>
                </a:lnTo>
                <a:lnTo>
                  <a:pt x="2512808" y="76611"/>
                </a:lnTo>
                <a:lnTo>
                  <a:pt x="2476038" y="53434"/>
                </a:lnTo>
                <a:lnTo>
                  <a:pt x="2435866" y="36133"/>
                </a:lnTo>
                <a:lnTo>
                  <a:pt x="2392935" y="25311"/>
                </a:lnTo>
                <a:lnTo>
                  <a:pt x="2347886" y="21570"/>
                </a:lnTo>
                <a:lnTo>
                  <a:pt x="49422" y="0"/>
                </a:lnTo>
                <a:close/>
              </a:path>
            </a:pathLst>
          </a:custGeom>
          <a:solidFill>
            <a:srgbClr val="6F46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2382868" y="9585886"/>
            <a:ext cx="131933" cy="1507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1922987" y="8820673"/>
            <a:ext cx="1972945" cy="481330"/>
          </a:xfrm>
          <a:custGeom>
            <a:avLst/>
            <a:gdLst/>
            <a:ahLst/>
            <a:cxnLst/>
            <a:rect l="l" t="t" r="r" b="b"/>
            <a:pathLst>
              <a:path w="1972944" h="481329">
                <a:moveTo>
                  <a:pt x="3036" y="0"/>
                </a:moveTo>
                <a:lnTo>
                  <a:pt x="14132" y="36514"/>
                </a:lnTo>
                <a:lnTo>
                  <a:pt x="23147" y="78965"/>
                </a:lnTo>
                <a:lnTo>
                  <a:pt x="29860" y="126603"/>
                </a:lnTo>
                <a:lnTo>
                  <a:pt x="34050" y="178678"/>
                </a:lnTo>
                <a:lnTo>
                  <a:pt x="35496" y="234443"/>
                </a:lnTo>
                <a:lnTo>
                  <a:pt x="33171" y="288715"/>
                </a:lnTo>
                <a:lnTo>
                  <a:pt x="28158" y="339872"/>
                </a:lnTo>
                <a:lnTo>
                  <a:pt x="20757" y="387033"/>
                </a:lnTo>
                <a:lnTo>
                  <a:pt x="11270" y="429318"/>
                </a:lnTo>
                <a:lnTo>
                  <a:pt x="0" y="465849"/>
                </a:lnTo>
                <a:lnTo>
                  <a:pt x="1739423" y="481241"/>
                </a:lnTo>
                <a:lnTo>
                  <a:pt x="1786210" y="476554"/>
                </a:lnTo>
                <a:lnTo>
                  <a:pt x="1829767" y="463117"/>
                </a:lnTo>
                <a:lnTo>
                  <a:pt x="1869192" y="441871"/>
                </a:lnTo>
                <a:lnTo>
                  <a:pt x="1903580" y="413757"/>
                </a:lnTo>
                <a:lnTo>
                  <a:pt x="1932030" y="379713"/>
                </a:lnTo>
                <a:lnTo>
                  <a:pt x="1953638" y="340680"/>
                </a:lnTo>
                <a:lnTo>
                  <a:pt x="1967500" y="297597"/>
                </a:lnTo>
                <a:lnTo>
                  <a:pt x="1972714" y="251405"/>
                </a:lnTo>
                <a:lnTo>
                  <a:pt x="1968085" y="204076"/>
                </a:lnTo>
                <a:lnTo>
                  <a:pt x="1954801" y="159885"/>
                </a:lnTo>
                <a:lnTo>
                  <a:pt x="1933769" y="119809"/>
                </a:lnTo>
                <a:lnTo>
                  <a:pt x="1905897" y="84827"/>
                </a:lnTo>
                <a:lnTo>
                  <a:pt x="1872091" y="55916"/>
                </a:lnTo>
                <a:lnTo>
                  <a:pt x="1833257" y="34054"/>
                </a:lnTo>
                <a:lnTo>
                  <a:pt x="1790303" y="20220"/>
                </a:lnTo>
                <a:lnTo>
                  <a:pt x="1744135" y="15392"/>
                </a:lnTo>
                <a:lnTo>
                  <a:pt x="3036" y="0"/>
                </a:lnTo>
                <a:close/>
              </a:path>
            </a:pathLst>
          </a:custGeom>
          <a:solidFill>
            <a:srgbClr val="EBD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1925500" y="8820673"/>
            <a:ext cx="1970405" cy="481330"/>
          </a:xfrm>
          <a:custGeom>
            <a:avLst/>
            <a:gdLst/>
            <a:ahLst/>
            <a:cxnLst/>
            <a:rect l="l" t="t" r="r" b="b"/>
            <a:pathLst>
              <a:path w="1970405" h="481329">
                <a:moveTo>
                  <a:pt x="0" y="0"/>
                </a:moveTo>
                <a:lnTo>
                  <a:pt x="9358" y="28034"/>
                </a:lnTo>
                <a:lnTo>
                  <a:pt x="16831" y="58807"/>
                </a:lnTo>
                <a:lnTo>
                  <a:pt x="22852" y="92191"/>
                </a:lnTo>
                <a:lnTo>
                  <a:pt x="27852" y="128058"/>
                </a:lnTo>
                <a:lnTo>
                  <a:pt x="1497336" y="141880"/>
                </a:lnTo>
                <a:lnTo>
                  <a:pt x="1543603" y="147092"/>
                </a:lnTo>
                <a:lnTo>
                  <a:pt x="1586739" y="160960"/>
                </a:lnTo>
                <a:lnTo>
                  <a:pt x="1625785" y="182597"/>
                </a:lnTo>
                <a:lnTo>
                  <a:pt x="1659779" y="211119"/>
                </a:lnTo>
                <a:lnTo>
                  <a:pt x="1687760" y="245638"/>
                </a:lnTo>
                <a:lnTo>
                  <a:pt x="1708768" y="285269"/>
                </a:lnTo>
                <a:lnTo>
                  <a:pt x="1721842" y="329126"/>
                </a:lnTo>
                <a:lnTo>
                  <a:pt x="1726020" y="376323"/>
                </a:lnTo>
                <a:lnTo>
                  <a:pt x="1724314" y="403804"/>
                </a:lnTo>
                <a:lnTo>
                  <a:pt x="1719280" y="430549"/>
                </a:lnTo>
                <a:lnTo>
                  <a:pt x="1711045" y="456411"/>
                </a:lnTo>
                <a:lnTo>
                  <a:pt x="1699738" y="481241"/>
                </a:lnTo>
                <a:lnTo>
                  <a:pt x="1736910" y="481241"/>
                </a:lnTo>
                <a:lnTo>
                  <a:pt x="1783667" y="476554"/>
                </a:lnTo>
                <a:lnTo>
                  <a:pt x="1827210" y="463117"/>
                </a:lnTo>
                <a:lnTo>
                  <a:pt x="1866633" y="441871"/>
                </a:lnTo>
                <a:lnTo>
                  <a:pt x="1901028" y="413757"/>
                </a:lnTo>
                <a:lnTo>
                  <a:pt x="1929489" y="379713"/>
                </a:lnTo>
                <a:lnTo>
                  <a:pt x="1951110" y="340680"/>
                </a:lnTo>
                <a:lnTo>
                  <a:pt x="1964983" y="297597"/>
                </a:lnTo>
                <a:lnTo>
                  <a:pt x="1970201" y="251405"/>
                </a:lnTo>
                <a:lnTo>
                  <a:pt x="1965572" y="204076"/>
                </a:lnTo>
                <a:lnTo>
                  <a:pt x="1952286" y="159885"/>
                </a:lnTo>
                <a:lnTo>
                  <a:pt x="1931251" y="119809"/>
                </a:lnTo>
                <a:lnTo>
                  <a:pt x="1903371" y="84827"/>
                </a:lnTo>
                <a:lnTo>
                  <a:pt x="1869552" y="55916"/>
                </a:lnTo>
                <a:lnTo>
                  <a:pt x="1830700" y="34054"/>
                </a:lnTo>
                <a:lnTo>
                  <a:pt x="1787720" y="20220"/>
                </a:lnTo>
                <a:lnTo>
                  <a:pt x="1741517" y="1539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1769693" y="8775439"/>
            <a:ext cx="2167890" cy="572135"/>
          </a:xfrm>
          <a:custGeom>
            <a:avLst/>
            <a:gdLst/>
            <a:ahLst/>
            <a:cxnLst/>
            <a:rect l="l" t="t" r="r" b="b"/>
            <a:pathLst>
              <a:path w="2167890" h="572134">
                <a:moveTo>
                  <a:pt x="46386" y="466687"/>
                </a:moveTo>
                <a:lnTo>
                  <a:pt x="28271" y="469992"/>
                </a:lnTo>
                <a:lnTo>
                  <a:pt x="13926" y="479226"/>
                </a:lnTo>
                <a:lnTo>
                  <a:pt x="4214" y="493368"/>
                </a:lnTo>
                <a:lnTo>
                  <a:pt x="0" y="511398"/>
                </a:lnTo>
                <a:lnTo>
                  <a:pt x="3551" y="528894"/>
                </a:lnTo>
                <a:lnTo>
                  <a:pt x="13337" y="543308"/>
                </a:lnTo>
                <a:lnTo>
                  <a:pt x="28050" y="553363"/>
                </a:lnTo>
                <a:lnTo>
                  <a:pt x="46386" y="557784"/>
                </a:lnTo>
                <a:lnTo>
                  <a:pt x="1892507" y="571710"/>
                </a:lnTo>
                <a:lnTo>
                  <a:pt x="1940883" y="567834"/>
                </a:lnTo>
                <a:lnTo>
                  <a:pt x="1986641" y="555653"/>
                </a:lnTo>
                <a:lnTo>
                  <a:pt x="2028993" y="535903"/>
                </a:lnTo>
                <a:lnTo>
                  <a:pt x="2067152" y="509323"/>
                </a:lnTo>
                <a:lnTo>
                  <a:pt x="2094816" y="482079"/>
                </a:lnTo>
                <a:lnTo>
                  <a:pt x="1892507" y="482079"/>
                </a:lnTo>
                <a:lnTo>
                  <a:pt x="46386" y="466687"/>
                </a:lnTo>
                <a:close/>
              </a:path>
              <a:path w="2167890" h="572134">
                <a:moveTo>
                  <a:pt x="47851" y="0"/>
                </a:moveTo>
                <a:lnTo>
                  <a:pt x="31332" y="3527"/>
                </a:lnTo>
                <a:lnTo>
                  <a:pt x="17551" y="13140"/>
                </a:lnTo>
                <a:lnTo>
                  <a:pt x="8110" y="27387"/>
                </a:lnTo>
                <a:lnTo>
                  <a:pt x="4607" y="44815"/>
                </a:lnTo>
                <a:lnTo>
                  <a:pt x="7889" y="61580"/>
                </a:lnTo>
                <a:lnTo>
                  <a:pt x="16962" y="75900"/>
                </a:lnTo>
                <a:lnTo>
                  <a:pt x="30669" y="85882"/>
                </a:lnTo>
                <a:lnTo>
                  <a:pt x="47851" y="89630"/>
                </a:lnTo>
                <a:lnTo>
                  <a:pt x="1892507" y="106593"/>
                </a:lnTo>
                <a:lnTo>
                  <a:pt x="1940353" y="113560"/>
                </a:lnTo>
                <a:lnTo>
                  <a:pt x="1983872" y="131859"/>
                </a:lnTo>
                <a:lnTo>
                  <a:pt x="2021299" y="159942"/>
                </a:lnTo>
                <a:lnTo>
                  <a:pt x="2050874" y="196263"/>
                </a:lnTo>
                <a:lnTo>
                  <a:pt x="2070832" y="239273"/>
                </a:lnTo>
                <a:lnTo>
                  <a:pt x="2079413" y="287425"/>
                </a:lnTo>
                <a:lnTo>
                  <a:pt x="2075477" y="332265"/>
                </a:lnTo>
                <a:lnTo>
                  <a:pt x="2061829" y="373318"/>
                </a:lnTo>
                <a:lnTo>
                  <a:pt x="2039742" y="409448"/>
                </a:lnTo>
                <a:lnTo>
                  <a:pt x="2010492" y="439524"/>
                </a:lnTo>
                <a:lnTo>
                  <a:pt x="1975352" y="462410"/>
                </a:lnTo>
                <a:lnTo>
                  <a:pt x="1935599" y="476973"/>
                </a:lnTo>
                <a:lnTo>
                  <a:pt x="1892507" y="482079"/>
                </a:lnTo>
                <a:lnTo>
                  <a:pt x="2094816" y="482079"/>
                </a:lnTo>
                <a:lnTo>
                  <a:pt x="2127738" y="438621"/>
                </a:lnTo>
                <a:lnTo>
                  <a:pt x="2148590" y="395975"/>
                </a:lnTo>
                <a:lnTo>
                  <a:pt x="2162097" y="349449"/>
                </a:lnTo>
                <a:lnTo>
                  <a:pt x="2167473" y="299781"/>
                </a:lnTo>
                <a:lnTo>
                  <a:pt x="2164598" y="254305"/>
                </a:lnTo>
                <a:lnTo>
                  <a:pt x="2154565" y="211009"/>
                </a:lnTo>
                <a:lnTo>
                  <a:pt x="2137993" y="170496"/>
                </a:lnTo>
                <a:lnTo>
                  <a:pt x="2115502" y="133369"/>
                </a:lnTo>
                <a:lnTo>
                  <a:pt x="2087711" y="100232"/>
                </a:lnTo>
                <a:lnTo>
                  <a:pt x="2055239" y="71687"/>
                </a:lnTo>
                <a:lnTo>
                  <a:pt x="2018706" y="48338"/>
                </a:lnTo>
                <a:lnTo>
                  <a:pt x="1978732" y="30788"/>
                </a:lnTo>
                <a:lnTo>
                  <a:pt x="1935936" y="19640"/>
                </a:lnTo>
                <a:lnTo>
                  <a:pt x="1890937" y="15496"/>
                </a:lnTo>
                <a:lnTo>
                  <a:pt x="47851" y="0"/>
                </a:lnTo>
                <a:close/>
              </a:path>
            </a:pathLst>
          </a:custGeom>
          <a:solidFill>
            <a:srgbClr val="F580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2600244" y="9043075"/>
            <a:ext cx="129420" cy="15203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2193136" y="8270323"/>
            <a:ext cx="1285875" cy="473709"/>
          </a:xfrm>
          <a:custGeom>
            <a:avLst/>
            <a:gdLst/>
            <a:ahLst/>
            <a:cxnLst/>
            <a:rect l="l" t="t" r="r" b="b"/>
            <a:pathLst>
              <a:path w="1285875" h="473709">
                <a:moveTo>
                  <a:pt x="4607" y="0"/>
                </a:moveTo>
                <a:lnTo>
                  <a:pt x="22970" y="78238"/>
                </a:lnTo>
                <a:lnTo>
                  <a:pt x="29011" y="125864"/>
                </a:lnTo>
                <a:lnTo>
                  <a:pt x="32749" y="177787"/>
                </a:lnTo>
                <a:lnTo>
                  <a:pt x="34030" y="232977"/>
                </a:lnTo>
                <a:lnTo>
                  <a:pt x="31818" y="287411"/>
                </a:lnTo>
                <a:lnTo>
                  <a:pt x="27163" y="338895"/>
                </a:lnTo>
                <a:lnTo>
                  <a:pt x="20211" y="386313"/>
                </a:lnTo>
                <a:lnTo>
                  <a:pt x="11108" y="428549"/>
                </a:lnTo>
                <a:lnTo>
                  <a:pt x="0" y="464488"/>
                </a:lnTo>
                <a:lnTo>
                  <a:pt x="1052114" y="473702"/>
                </a:lnTo>
                <a:lnTo>
                  <a:pt x="1098901" y="469590"/>
                </a:lnTo>
                <a:lnTo>
                  <a:pt x="1142458" y="456666"/>
                </a:lnTo>
                <a:lnTo>
                  <a:pt x="1181883" y="435818"/>
                </a:lnTo>
                <a:lnTo>
                  <a:pt x="1216271" y="407932"/>
                </a:lnTo>
                <a:lnTo>
                  <a:pt x="1244721" y="373897"/>
                </a:lnTo>
                <a:lnTo>
                  <a:pt x="1266329" y="334598"/>
                </a:lnTo>
                <a:lnTo>
                  <a:pt x="1280191" y="290924"/>
                </a:lnTo>
                <a:lnTo>
                  <a:pt x="1285405" y="243762"/>
                </a:lnTo>
                <a:lnTo>
                  <a:pt x="1280776" y="196463"/>
                </a:lnTo>
                <a:lnTo>
                  <a:pt x="1267490" y="152403"/>
                </a:lnTo>
                <a:lnTo>
                  <a:pt x="1246455" y="112506"/>
                </a:lnTo>
                <a:lnTo>
                  <a:pt x="1218575" y="77693"/>
                </a:lnTo>
                <a:lnTo>
                  <a:pt x="1184756" y="48889"/>
                </a:lnTo>
                <a:lnTo>
                  <a:pt x="1145904" y="27014"/>
                </a:lnTo>
                <a:lnTo>
                  <a:pt x="1102924" y="12993"/>
                </a:lnTo>
                <a:lnTo>
                  <a:pt x="1056721" y="7748"/>
                </a:lnTo>
                <a:lnTo>
                  <a:pt x="4607" y="0"/>
                </a:lnTo>
                <a:close/>
              </a:path>
            </a:pathLst>
          </a:custGeom>
          <a:solidFill>
            <a:srgbClr val="EBD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2198162" y="8270323"/>
            <a:ext cx="1280795" cy="473709"/>
          </a:xfrm>
          <a:custGeom>
            <a:avLst/>
            <a:gdLst/>
            <a:ahLst/>
            <a:cxnLst/>
            <a:rect l="l" t="t" r="r" b="b"/>
            <a:pathLst>
              <a:path w="1280794" h="473709">
                <a:moveTo>
                  <a:pt x="0" y="0"/>
                </a:moveTo>
                <a:lnTo>
                  <a:pt x="7763" y="27386"/>
                </a:lnTo>
                <a:lnTo>
                  <a:pt x="14672" y="58257"/>
                </a:lnTo>
                <a:lnTo>
                  <a:pt x="20423" y="92014"/>
                </a:lnTo>
                <a:lnTo>
                  <a:pt x="24711" y="128058"/>
                </a:lnTo>
                <a:lnTo>
                  <a:pt x="809294" y="135807"/>
                </a:lnTo>
                <a:lnTo>
                  <a:pt x="855489" y="140568"/>
                </a:lnTo>
                <a:lnTo>
                  <a:pt x="898436" y="154226"/>
                </a:lnTo>
                <a:lnTo>
                  <a:pt x="937213" y="175840"/>
                </a:lnTo>
                <a:lnTo>
                  <a:pt x="970899" y="204470"/>
                </a:lnTo>
                <a:lnTo>
                  <a:pt x="998573" y="239176"/>
                </a:lnTo>
                <a:lnTo>
                  <a:pt x="1019312" y="279019"/>
                </a:lnTo>
                <a:lnTo>
                  <a:pt x="1032196" y="323059"/>
                </a:lnTo>
                <a:lnTo>
                  <a:pt x="1036303" y="370355"/>
                </a:lnTo>
                <a:lnTo>
                  <a:pt x="1034621" y="397546"/>
                </a:lnTo>
                <a:lnTo>
                  <a:pt x="1029759" y="423756"/>
                </a:lnTo>
                <a:lnTo>
                  <a:pt x="1021991" y="449102"/>
                </a:lnTo>
                <a:lnTo>
                  <a:pt x="1011592" y="473702"/>
                </a:lnTo>
                <a:lnTo>
                  <a:pt x="1047193" y="473702"/>
                </a:lnTo>
                <a:lnTo>
                  <a:pt x="1093945" y="469590"/>
                </a:lnTo>
                <a:lnTo>
                  <a:pt x="1137476" y="456666"/>
                </a:lnTo>
                <a:lnTo>
                  <a:pt x="1176882" y="435818"/>
                </a:lnTo>
                <a:lnTo>
                  <a:pt x="1211258" y="407932"/>
                </a:lnTo>
                <a:lnTo>
                  <a:pt x="1239701" y="373897"/>
                </a:lnTo>
                <a:lnTo>
                  <a:pt x="1261304" y="334598"/>
                </a:lnTo>
                <a:lnTo>
                  <a:pt x="1275165" y="290924"/>
                </a:lnTo>
                <a:lnTo>
                  <a:pt x="1280379" y="243762"/>
                </a:lnTo>
                <a:lnTo>
                  <a:pt x="1275750" y="196463"/>
                </a:lnTo>
                <a:lnTo>
                  <a:pt x="1262466" y="152403"/>
                </a:lnTo>
                <a:lnTo>
                  <a:pt x="1241434" y="112506"/>
                </a:lnTo>
                <a:lnTo>
                  <a:pt x="1213562" y="77693"/>
                </a:lnTo>
                <a:lnTo>
                  <a:pt x="1179756" y="48889"/>
                </a:lnTo>
                <a:lnTo>
                  <a:pt x="1140922" y="27014"/>
                </a:lnTo>
                <a:lnTo>
                  <a:pt x="1097968" y="12993"/>
                </a:lnTo>
                <a:lnTo>
                  <a:pt x="1051800" y="774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2043612" y="8225090"/>
            <a:ext cx="1477645" cy="565785"/>
          </a:xfrm>
          <a:custGeom>
            <a:avLst/>
            <a:gdLst/>
            <a:ahLst/>
            <a:cxnLst/>
            <a:rect l="l" t="t" r="r" b="b"/>
            <a:pathLst>
              <a:path w="1477644" h="565784">
                <a:moveTo>
                  <a:pt x="43244" y="465012"/>
                </a:moveTo>
                <a:lnTo>
                  <a:pt x="26725" y="468318"/>
                </a:lnTo>
                <a:lnTo>
                  <a:pt x="12944" y="477563"/>
                </a:lnTo>
                <a:lnTo>
                  <a:pt x="3502" y="491737"/>
                </a:lnTo>
                <a:lnTo>
                  <a:pt x="0" y="509827"/>
                </a:lnTo>
                <a:lnTo>
                  <a:pt x="3281" y="527940"/>
                </a:lnTo>
                <a:lnTo>
                  <a:pt x="12355" y="542274"/>
                </a:lnTo>
                <a:lnTo>
                  <a:pt x="26062" y="551954"/>
                </a:lnTo>
                <a:lnTo>
                  <a:pt x="43244" y="556108"/>
                </a:lnTo>
                <a:lnTo>
                  <a:pt x="1202581" y="565427"/>
                </a:lnTo>
                <a:lnTo>
                  <a:pt x="1251804" y="561502"/>
                </a:lnTo>
                <a:lnTo>
                  <a:pt x="1298106" y="549207"/>
                </a:lnTo>
                <a:lnTo>
                  <a:pt x="1340734" y="529330"/>
                </a:lnTo>
                <a:lnTo>
                  <a:pt x="1378939" y="502661"/>
                </a:lnTo>
                <a:lnTo>
                  <a:pt x="1407581" y="474331"/>
                </a:lnTo>
                <a:lnTo>
                  <a:pt x="1204151" y="474331"/>
                </a:lnTo>
                <a:lnTo>
                  <a:pt x="43244" y="465012"/>
                </a:lnTo>
                <a:close/>
              </a:path>
              <a:path w="1477644" h="565784">
                <a:moveTo>
                  <a:pt x="47851" y="0"/>
                </a:moveTo>
                <a:lnTo>
                  <a:pt x="30424" y="2643"/>
                </a:lnTo>
                <a:lnTo>
                  <a:pt x="16177" y="11962"/>
                </a:lnTo>
                <a:lnTo>
                  <a:pt x="6563" y="26504"/>
                </a:lnTo>
                <a:lnTo>
                  <a:pt x="3036" y="44815"/>
                </a:lnTo>
                <a:lnTo>
                  <a:pt x="6539" y="61580"/>
                </a:lnTo>
                <a:lnTo>
                  <a:pt x="15981" y="75900"/>
                </a:lnTo>
                <a:lnTo>
                  <a:pt x="29761" y="85882"/>
                </a:lnTo>
                <a:lnTo>
                  <a:pt x="46281" y="89630"/>
                </a:lnTo>
                <a:lnTo>
                  <a:pt x="1202581" y="98845"/>
                </a:lnTo>
                <a:lnTo>
                  <a:pt x="1251146" y="105709"/>
                </a:lnTo>
                <a:lnTo>
                  <a:pt x="1295302" y="123816"/>
                </a:lnTo>
                <a:lnTo>
                  <a:pt x="1333205" y="151788"/>
                </a:lnTo>
                <a:lnTo>
                  <a:pt x="1363010" y="188251"/>
                </a:lnTo>
                <a:lnTo>
                  <a:pt x="1382874" y="231827"/>
                </a:lnTo>
                <a:lnTo>
                  <a:pt x="1390952" y="281143"/>
                </a:lnTo>
                <a:lnTo>
                  <a:pt x="1387066" y="325407"/>
                </a:lnTo>
                <a:lnTo>
                  <a:pt x="1373600" y="366058"/>
                </a:lnTo>
                <a:lnTo>
                  <a:pt x="1351740" y="401929"/>
                </a:lnTo>
                <a:lnTo>
                  <a:pt x="1322677" y="431858"/>
                </a:lnTo>
                <a:lnTo>
                  <a:pt x="1287598" y="454677"/>
                </a:lnTo>
                <a:lnTo>
                  <a:pt x="1247694" y="469223"/>
                </a:lnTo>
                <a:lnTo>
                  <a:pt x="1204151" y="474331"/>
                </a:lnTo>
                <a:lnTo>
                  <a:pt x="1407581" y="474331"/>
                </a:lnTo>
                <a:lnTo>
                  <a:pt x="1439075" y="432106"/>
                </a:lnTo>
                <a:lnTo>
                  <a:pt x="1459505" y="389798"/>
                </a:lnTo>
                <a:lnTo>
                  <a:pt x="1472509" y="343856"/>
                </a:lnTo>
                <a:lnTo>
                  <a:pt x="1477337" y="295069"/>
                </a:lnTo>
                <a:lnTo>
                  <a:pt x="1475272" y="249156"/>
                </a:lnTo>
                <a:lnTo>
                  <a:pt x="1465810" y="205441"/>
                </a:lnTo>
                <a:lnTo>
                  <a:pt x="1449607" y="164544"/>
                </a:lnTo>
                <a:lnTo>
                  <a:pt x="1427319" y="127086"/>
                </a:lnTo>
                <a:lnTo>
                  <a:pt x="1399603" y="93688"/>
                </a:lnTo>
                <a:lnTo>
                  <a:pt x="1367116" y="64970"/>
                </a:lnTo>
                <a:lnTo>
                  <a:pt x="1330513" y="41554"/>
                </a:lnTo>
                <a:lnTo>
                  <a:pt x="1290452" y="24059"/>
                </a:lnTo>
                <a:lnTo>
                  <a:pt x="1247589" y="13107"/>
                </a:lnTo>
                <a:lnTo>
                  <a:pt x="1202581" y="9319"/>
                </a:lnTo>
                <a:lnTo>
                  <a:pt x="47851" y="0"/>
                </a:lnTo>
                <a:close/>
              </a:path>
            </a:pathLst>
          </a:custGeom>
          <a:solidFill>
            <a:srgbClr val="FBB3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2761077" y="8482673"/>
            <a:ext cx="129420" cy="1495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925862" y="1066773"/>
            <a:ext cx="1411605" cy="2188845"/>
          </a:xfrm>
          <a:custGeom>
            <a:avLst/>
            <a:gdLst/>
            <a:ahLst/>
            <a:cxnLst/>
            <a:rect l="l" t="t" r="r" b="b"/>
            <a:pathLst>
              <a:path w="1411604" h="2188845">
                <a:moveTo>
                  <a:pt x="1222475" y="0"/>
                </a:moveTo>
                <a:lnTo>
                  <a:pt x="166905" y="9319"/>
                </a:lnTo>
                <a:lnTo>
                  <a:pt x="122220" y="15588"/>
                </a:lnTo>
                <a:lnTo>
                  <a:pt x="82052" y="33227"/>
                </a:lnTo>
                <a:lnTo>
                  <a:pt x="48074" y="60482"/>
                </a:lnTo>
                <a:lnTo>
                  <a:pt x="21957" y="95599"/>
                </a:lnTo>
                <a:lnTo>
                  <a:pt x="5375" y="136823"/>
                </a:lnTo>
                <a:lnTo>
                  <a:pt x="0" y="182402"/>
                </a:lnTo>
                <a:lnTo>
                  <a:pt x="15496" y="2017216"/>
                </a:lnTo>
                <a:lnTo>
                  <a:pt x="21759" y="2063340"/>
                </a:lnTo>
                <a:lnTo>
                  <a:pt x="39347" y="2104686"/>
                </a:lnTo>
                <a:lnTo>
                  <a:pt x="66463" y="2139581"/>
                </a:lnTo>
                <a:lnTo>
                  <a:pt x="101311" y="2166352"/>
                </a:lnTo>
                <a:lnTo>
                  <a:pt x="142092" y="2183327"/>
                </a:lnTo>
                <a:lnTo>
                  <a:pt x="187010" y="2188833"/>
                </a:lnTo>
                <a:lnTo>
                  <a:pt x="1242579" y="2179514"/>
                </a:lnTo>
                <a:lnTo>
                  <a:pt x="1287817" y="2173347"/>
                </a:lnTo>
                <a:lnTo>
                  <a:pt x="1328189" y="2155932"/>
                </a:lnTo>
                <a:lnTo>
                  <a:pt x="1362196" y="2128901"/>
                </a:lnTo>
                <a:lnTo>
                  <a:pt x="1388342" y="2093886"/>
                </a:lnTo>
                <a:lnTo>
                  <a:pt x="1405128" y="2052518"/>
                </a:lnTo>
                <a:lnTo>
                  <a:pt x="1411056" y="2006431"/>
                </a:lnTo>
                <a:lnTo>
                  <a:pt x="1394093" y="168476"/>
                </a:lnTo>
                <a:lnTo>
                  <a:pt x="1387932" y="123675"/>
                </a:lnTo>
                <a:lnTo>
                  <a:pt x="1370565" y="83216"/>
                </a:lnTo>
                <a:lnTo>
                  <a:pt x="1343663" y="48859"/>
                </a:lnTo>
                <a:lnTo>
                  <a:pt x="1308899" y="22365"/>
                </a:lnTo>
                <a:lnTo>
                  <a:pt x="1267946" y="5491"/>
                </a:lnTo>
                <a:lnTo>
                  <a:pt x="1222475" y="0"/>
                </a:lnTo>
                <a:close/>
              </a:path>
            </a:pathLst>
          </a:custGeom>
          <a:solidFill>
            <a:srgbClr val="6767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939684" y="2957815"/>
            <a:ext cx="1397635" cy="297815"/>
          </a:xfrm>
          <a:custGeom>
            <a:avLst/>
            <a:gdLst/>
            <a:ahLst/>
            <a:cxnLst/>
            <a:rect l="l" t="t" r="r" b="b"/>
            <a:pathLst>
              <a:path w="1397634" h="297814">
                <a:moveTo>
                  <a:pt x="0" y="12355"/>
                </a:moveTo>
                <a:lnTo>
                  <a:pt x="1570" y="126488"/>
                </a:lnTo>
                <a:lnTo>
                  <a:pt x="7840" y="172517"/>
                </a:lnTo>
                <a:lnTo>
                  <a:pt x="25444" y="213784"/>
                </a:lnTo>
                <a:lnTo>
                  <a:pt x="52576" y="248618"/>
                </a:lnTo>
                <a:lnTo>
                  <a:pt x="87431" y="275345"/>
                </a:lnTo>
                <a:lnTo>
                  <a:pt x="128202" y="292294"/>
                </a:lnTo>
                <a:lnTo>
                  <a:pt x="173083" y="297791"/>
                </a:lnTo>
                <a:lnTo>
                  <a:pt x="1228758" y="288577"/>
                </a:lnTo>
                <a:lnTo>
                  <a:pt x="1273959" y="282309"/>
                </a:lnTo>
                <a:lnTo>
                  <a:pt x="1314321" y="264676"/>
                </a:lnTo>
                <a:lnTo>
                  <a:pt x="1348335" y="237440"/>
                </a:lnTo>
                <a:lnTo>
                  <a:pt x="1374497" y="202359"/>
                </a:lnTo>
                <a:lnTo>
                  <a:pt x="1382130" y="183659"/>
                </a:lnTo>
                <a:lnTo>
                  <a:pt x="171513" y="183659"/>
                </a:lnTo>
                <a:lnTo>
                  <a:pt x="126741" y="178125"/>
                </a:lnTo>
                <a:lnTo>
                  <a:pt x="86210" y="161166"/>
                </a:lnTo>
                <a:lnTo>
                  <a:pt x="51595" y="134446"/>
                </a:lnTo>
                <a:lnTo>
                  <a:pt x="24571" y="99628"/>
                </a:lnTo>
                <a:lnTo>
                  <a:pt x="6814" y="58377"/>
                </a:lnTo>
                <a:lnTo>
                  <a:pt x="0" y="12355"/>
                </a:lnTo>
                <a:close/>
              </a:path>
              <a:path w="1397634" h="297814">
                <a:moveTo>
                  <a:pt x="1395664" y="0"/>
                </a:moveTo>
                <a:lnTo>
                  <a:pt x="1390281" y="46035"/>
                </a:lnTo>
                <a:lnTo>
                  <a:pt x="1373648" y="87385"/>
                </a:lnTo>
                <a:lnTo>
                  <a:pt x="1347393" y="122470"/>
                </a:lnTo>
                <a:lnTo>
                  <a:pt x="1313145" y="149710"/>
                </a:lnTo>
                <a:lnTo>
                  <a:pt x="1272534" y="167526"/>
                </a:lnTo>
                <a:lnTo>
                  <a:pt x="1227187" y="174340"/>
                </a:lnTo>
                <a:lnTo>
                  <a:pt x="171513" y="183659"/>
                </a:lnTo>
                <a:lnTo>
                  <a:pt x="1382130" y="183659"/>
                </a:lnTo>
                <a:lnTo>
                  <a:pt x="1391303" y="161166"/>
                </a:lnTo>
                <a:lnTo>
                  <a:pt x="1397234" y="115703"/>
                </a:lnTo>
                <a:lnTo>
                  <a:pt x="1395664" y="0"/>
                </a:lnTo>
                <a:close/>
              </a:path>
            </a:pathLst>
          </a:custGeom>
          <a:solidFill>
            <a:srgbClr val="4D4B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082925" y="1265301"/>
            <a:ext cx="1083310" cy="349885"/>
          </a:xfrm>
          <a:custGeom>
            <a:avLst/>
            <a:gdLst/>
            <a:ahLst/>
            <a:cxnLst/>
            <a:rect l="l" t="t" r="r" b="b"/>
            <a:pathLst>
              <a:path w="1083309" h="349884">
                <a:moveTo>
                  <a:pt x="1080071" y="0"/>
                </a:moveTo>
                <a:lnTo>
                  <a:pt x="0" y="7643"/>
                </a:lnTo>
                <a:lnTo>
                  <a:pt x="3036" y="349308"/>
                </a:lnTo>
                <a:lnTo>
                  <a:pt x="1083108" y="338523"/>
                </a:lnTo>
                <a:lnTo>
                  <a:pt x="1080071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086695" y="1737748"/>
            <a:ext cx="266700" cy="267970"/>
          </a:xfrm>
          <a:custGeom>
            <a:avLst/>
            <a:gdLst/>
            <a:ahLst/>
            <a:cxnLst/>
            <a:rect l="l" t="t" r="r" b="b"/>
            <a:pathLst>
              <a:path w="266700" h="267969">
                <a:moveTo>
                  <a:pt x="206276" y="0"/>
                </a:moveTo>
                <a:lnTo>
                  <a:pt x="55390" y="1570"/>
                </a:lnTo>
                <a:lnTo>
                  <a:pt x="16151" y="18651"/>
                </a:lnTo>
                <a:lnTo>
                  <a:pt x="0" y="59998"/>
                </a:lnTo>
                <a:lnTo>
                  <a:pt x="1570" y="209208"/>
                </a:lnTo>
                <a:lnTo>
                  <a:pt x="6164" y="232605"/>
                </a:lnTo>
                <a:lnTo>
                  <a:pt x="18690" y="251104"/>
                </a:lnTo>
                <a:lnTo>
                  <a:pt x="37263" y="263262"/>
                </a:lnTo>
                <a:lnTo>
                  <a:pt x="59998" y="267635"/>
                </a:lnTo>
                <a:lnTo>
                  <a:pt x="207847" y="266065"/>
                </a:lnTo>
                <a:lnTo>
                  <a:pt x="230642" y="261461"/>
                </a:lnTo>
                <a:lnTo>
                  <a:pt x="249246" y="248788"/>
                </a:lnTo>
                <a:lnTo>
                  <a:pt x="261783" y="229754"/>
                </a:lnTo>
                <a:lnTo>
                  <a:pt x="266379" y="206067"/>
                </a:lnTo>
                <a:lnTo>
                  <a:pt x="264808" y="56961"/>
                </a:lnTo>
                <a:lnTo>
                  <a:pt x="260006" y="35074"/>
                </a:lnTo>
                <a:lnTo>
                  <a:pt x="247125" y="16936"/>
                </a:lnTo>
                <a:lnTo>
                  <a:pt x="228453" y="4571"/>
                </a:lnTo>
                <a:lnTo>
                  <a:pt x="206276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496316" y="1732722"/>
            <a:ext cx="264160" cy="270510"/>
          </a:xfrm>
          <a:custGeom>
            <a:avLst/>
            <a:gdLst/>
            <a:ahLst/>
            <a:cxnLst/>
            <a:rect l="l" t="t" r="r" b="b"/>
            <a:pathLst>
              <a:path w="264159" h="270510">
                <a:moveTo>
                  <a:pt x="205229" y="0"/>
                </a:moveTo>
                <a:lnTo>
                  <a:pt x="55600" y="1570"/>
                </a:lnTo>
                <a:lnTo>
                  <a:pt x="15627" y="19305"/>
                </a:lnTo>
                <a:lnTo>
                  <a:pt x="0" y="60207"/>
                </a:lnTo>
                <a:lnTo>
                  <a:pt x="0" y="209941"/>
                </a:lnTo>
                <a:lnTo>
                  <a:pt x="5274" y="234323"/>
                </a:lnTo>
                <a:lnTo>
                  <a:pt x="17774" y="253356"/>
                </a:lnTo>
                <a:lnTo>
                  <a:pt x="36046" y="265733"/>
                </a:lnTo>
                <a:lnTo>
                  <a:pt x="58636" y="270148"/>
                </a:lnTo>
                <a:lnTo>
                  <a:pt x="208265" y="268578"/>
                </a:lnTo>
                <a:lnTo>
                  <a:pt x="230205" y="263980"/>
                </a:lnTo>
                <a:lnTo>
                  <a:pt x="248238" y="251432"/>
                </a:lnTo>
                <a:lnTo>
                  <a:pt x="260185" y="232797"/>
                </a:lnTo>
                <a:lnTo>
                  <a:pt x="263866" y="209941"/>
                </a:lnTo>
                <a:lnTo>
                  <a:pt x="263866" y="58636"/>
                </a:lnTo>
                <a:lnTo>
                  <a:pt x="258591" y="35825"/>
                </a:lnTo>
                <a:lnTo>
                  <a:pt x="246091" y="17185"/>
                </a:lnTo>
                <a:lnTo>
                  <a:pt x="227820" y="4612"/>
                </a:lnTo>
                <a:lnTo>
                  <a:pt x="205229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904681" y="1730209"/>
            <a:ext cx="266700" cy="269240"/>
          </a:xfrm>
          <a:custGeom>
            <a:avLst/>
            <a:gdLst/>
            <a:ahLst/>
            <a:cxnLst/>
            <a:rect l="l" t="t" r="r" b="b"/>
            <a:pathLst>
              <a:path w="266700" h="269239">
                <a:moveTo>
                  <a:pt x="206276" y="0"/>
                </a:moveTo>
                <a:lnTo>
                  <a:pt x="58532" y="1570"/>
                </a:lnTo>
                <a:lnTo>
                  <a:pt x="17721" y="19227"/>
                </a:lnTo>
                <a:lnTo>
                  <a:pt x="0" y="59893"/>
                </a:lnTo>
                <a:lnTo>
                  <a:pt x="1570" y="210464"/>
                </a:lnTo>
                <a:lnTo>
                  <a:pt x="6372" y="233243"/>
                </a:lnTo>
                <a:lnTo>
                  <a:pt x="19253" y="251811"/>
                </a:lnTo>
                <a:lnTo>
                  <a:pt x="37925" y="264312"/>
                </a:lnTo>
                <a:lnTo>
                  <a:pt x="60102" y="268892"/>
                </a:lnTo>
                <a:lnTo>
                  <a:pt x="209417" y="267321"/>
                </a:lnTo>
                <a:lnTo>
                  <a:pt x="231305" y="262743"/>
                </a:lnTo>
                <a:lnTo>
                  <a:pt x="249442" y="250254"/>
                </a:lnTo>
                <a:lnTo>
                  <a:pt x="261808" y="231717"/>
                </a:lnTo>
                <a:lnTo>
                  <a:pt x="266379" y="208998"/>
                </a:lnTo>
                <a:lnTo>
                  <a:pt x="264808" y="56856"/>
                </a:lnTo>
                <a:lnTo>
                  <a:pt x="260212" y="34985"/>
                </a:lnTo>
                <a:lnTo>
                  <a:pt x="247675" y="16884"/>
                </a:lnTo>
                <a:lnTo>
                  <a:pt x="229071" y="4554"/>
                </a:lnTo>
                <a:lnTo>
                  <a:pt x="206276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090464" y="2071978"/>
            <a:ext cx="264160" cy="269240"/>
          </a:xfrm>
          <a:custGeom>
            <a:avLst/>
            <a:gdLst/>
            <a:ahLst/>
            <a:cxnLst/>
            <a:rect l="l" t="t" r="r" b="b"/>
            <a:pathLst>
              <a:path w="264159" h="269239">
                <a:moveTo>
                  <a:pt x="204077" y="0"/>
                </a:moveTo>
                <a:lnTo>
                  <a:pt x="56752" y="1570"/>
                </a:lnTo>
                <a:lnTo>
                  <a:pt x="16282" y="19227"/>
                </a:lnTo>
                <a:lnTo>
                  <a:pt x="0" y="59893"/>
                </a:lnTo>
                <a:lnTo>
                  <a:pt x="1570" y="208998"/>
                </a:lnTo>
                <a:lnTo>
                  <a:pt x="5925" y="233243"/>
                </a:lnTo>
                <a:lnTo>
                  <a:pt x="18036" y="252178"/>
                </a:lnTo>
                <a:lnTo>
                  <a:pt x="36468" y="264496"/>
                </a:lnTo>
                <a:lnTo>
                  <a:pt x="59788" y="268892"/>
                </a:lnTo>
                <a:lnTo>
                  <a:pt x="207114" y="267321"/>
                </a:lnTo>
                <a:lnTo>
                  <a:pt x="228924" y="262743"/>
                </a:lnTo>
                <a:lnTo>
                  <a:pt x="246995" y="250254"/>
                </a:lnTo>
                <a:lnTo>
                  <a:pt x="259313" y="231717"/>
                </a:lnTo>
                <a:lnTo>
                  <a:pt x="263866" y="208998"/>
                </a:lnTo>
                <a:lnTo>
                  <a:pt x="262295" y="56856"/>
                </a:lnTo>
                <a:lnTo>
                  <a:pt x="257719" y="34985"/>
                </a:lnTo>
                <a:lnTo>
                  <a:pt x="245241" y="16884"/>
                </a:lnTo>
                <a:lnTo>
                  <a:pt x="226735" y="4554"/>
                </a:lnTo>
                <a:lnTo>
                  <a:pt x="204077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498829" y="2069465"/>
            <a:ext cx="264160" cy="266700"/>
          </a:xfrm>
          <a:custGeom>
            <a:avLst/>
            <a:gdLst/>
            <a:ahLst/>
            <a:cxnLst/>
            <a:rect l="l" t="t" r="r" b="b"/>
            <a:pathLst>
              <a:path w="264159" h="266700">
                <a:moveTo>
                  <a:pt x="205543" y="0"/>
                </a:moveTo>
                <a:lnTo>
                  <a:pt x="56752" y="0"/>
                </a:lnTo>
                <a:lnTo>
                  <a:pt x="34941" y="5467"/>
                </a:lnTo>
                <a:lnTo>
                  <a:pt x="16871" y="18376"/>
                </a:lnTo>
                <a:lnTo>
                  <a:pt x="4553" y="37017"/>
                </a:lnTo>
                <a:lnTo>
                  <a:pt x="0" y="59684"/>
                </a:lnTo>
                <a:lnTo>
                  <a:pt x="1570" y="209731"/>
                </a:lnTo>
                <a:lnTo>
                  <a:pt x="6146" y="232365"/>
                </a:lnTo>
                <a:lnTo>
                  <a:pt x="18625" y="250699"/>
                </a:lnTo>
                <a:lnTo>
                  <a:pt x="37130" y="262711"/>
                </a:lnTo>
                <a:lnTo>
                  <a:pt x="59788" y="266379"/>
                </a:lnTo>
                <a:lnTo>
                  <a:pt x="207114" y="266379"/>
                </a:lnTo>
                <a:lnTo>
                  <a:pt x="229587" y="261093"/>
                </a:lnTo>
                <a:lnTo>
                  <a:pt x="247584" y="248356"/>
                </a:lnTo>
                <a:lnTo>
                  <a:pt x="259533" y="229317"/>
                </a:lnTo>
                <a:lnTo>
                  <a:pt x="263866" y="205124"/>
                </a:lnTo>
                <a:lnTo>
                  <a:pt x="262295" y="56647"/>
                </a:lnTo>
                <a:lnTo>
                  <a:pt x="257963" y="34897"/>
                </a:lnTo>
                <a:lnTo>
                  <a:pt x="246013" y="16858"/>
                </a:lnTo>
                <a:lnTo>
                  <a:pt x="228016" y="4551"/>
                </a:lnTo>
                <a:lnTo>
                  <a:pt x="205543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908450" y="2065696"/>
            <a:ext cx="265430" cy="267970"/>
          </a:xfrm>
          <a:custGeom>
            <a:avLst/>
            <a:gdLst/>
            <a:ahLst/>
            <a:cxnLst/>
            <a:rect l="l" t="t" r="r" b="b"/>
            <a:pathLst>
              <a:path w="265429" h="267969">
                <a:moveTo>
                  <a:pt x="205334" y="0"/>
                </a:moveTo>
                <a:lnTo>
                  <a:pt x="58218" y="1570"/>
                </a:lnTo>
                <a:lnTo>
                  <a:pt x="17054" y="18454"/>
                </a:lnTo>
                <a:lnTo>
                  <a:pt x="0" y="58427"/>
                </a:lnTo>
                <a:lnTo>
                  <a:pt x="3036" y="207637"/>
                </a:lnTo>
                <a:lnTo>
                  <a:pt x="7589" y="231943"/>
                </a:lnTo>
                <a:lnTo>
                  <a:pt x="19907" y="250908"/>
                </a:lnTo>
                <a:lnTo>
                  <a:pt x="37978" y="263238"/>
                </a:lnTo>
                <a:lnTo>
                  <a:pt x="59788" y="267635"/>
                </a:lnTo>
                <a:lnTo>
                  <a:pt x="206904" y="266065"/>
                </a:lnTo>
                <a:lnTo>
                  <a:pt x="229562" y="261240"/>
                </a:lnTo>
                <a:lnTo>
                  <a:pt x="248068" y="248199"/>
                </a:lnTo>
                <a:lnTo>
                  <a:pt x="260546" y="229091"/>
                </a:lnTo>
                <a:lnTo>
                  <a:pt x="265122" y="206067"/>
                </a:lnTo>
                <a:lnTo>
                  <a:pt x="263552" y="56961"/>
                </a:lnTo>
                <a:lnTo>
                  <a:pt x="258769" y="34411"/>
                </a:lnTo>
                <a:lnTo>
                  <a:pt x="245948" y="16347"/>
                </a:lnTo>
                <a:lnTo>
                  <a:pt x="227373" y="4350"/>
                </a:lnTo>
                <a:lnTo>
                  <a:pt x="205334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092977" y="2406209"/>
            <a:ext cx="262890" cy="267970"/>
          </a:xfrm>
          <a:custGeom>
            <a:avLst/>
            <a:gdLst/>
            <a:ahLst/>
            <a:cxnLst/>
            <a:rect l="l" t="t" r="r" b="b"/>
            <a:pathLst>
              <a:path w="262890" h="267969">
                <a:moveTo>
                  <a:pt x="204286" y="0"/>
                </a:moveTo>
                <a:lnTo>
                  <a:pt x="56856" y="1570"/>
                </a:lnTo>
                <a:lnTo>
                  <a:pt x="16295" y="18454"/>
                </a:lnTo>
                <a:lnTo>
                  <a:pt x="0" y="58427"/>
                </a:lnTo>
                <a:lnTo>
                  <a:pt x="0" y="209208"/>
                </a:lnTo>
                <a:lnTo>
                  <a:pt x="5485" y="232605"/>
                </a:lnTo>
                <a:lnTo>
                  <a:pt x="18441" y="251104"/>
                </a:lnTo>
                <a:lnTo>
                  <a:pt x="37150" y="263262"/>
                </a:lnTo>
                <a:lnTo>
                  <a:pt x="59893" y="267635"/>
                </a:lnTo>
                <a:lnTo>
                  <a:pt x="207323" y="266065"/>
                </a:lnTo>
                <a:lnTo>
                  <a:pt x="229788" y="261240"/>
                </a:lnTo>
                <a:lnTo>
                  <a:pt x="247649" y="248199"/>
                </a:lnTo>
                <a:lnTo>
                  <a:pt x="259169" y="229091"/>
                </a:lnTo>
                <a:lnTo>
                  <a:pt x="262609" y="206067"/>
                </a:lnTo>
                <a:lnTo>
                  <a:pt x="262609" y="56961"/>
                </a:lnTo>
                <a:lnTo>
                  <a:pt x="257369" y="35074"/>
                </a:lnTo>
                <a:lnTo>
                  <a:pt x="244953" y="16936"/>
                </a:lnTo>
                <a:lnTo>
                  <a:pt x="226784" y="4571"/>
                </a:lnTo>
                <a:lnTo>
                  <a:pt x="204286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501342" y="2401183"/>
            <a:ext cx="265430" cy="269240"/>
          </a:xfrm>
          <a:custGeom>
            <a:avLst/>
            <a:gdLst/>
            <a:ahLst/>
            <a:cxnLst/>
            <a:rect l="l" t="t" r="r" b="b"/>
            <a:pathLst>
              <a:path w="265429" h="269239">
                <a:moveTo>
                  <a:pt x="205019" y="0"/>
                </a:moveTo>
                <a:lnTo>
                  <a:pt x="57066" y="3036"/>
                </a:lnTo>
                <a:lnTo>
                  <a:pt x="16949" y="19960"/>
                </a:lnTo>
                <a:lnTo>
                  <a:pt x="0" y="59893"/>
                </a:lnTo>
                <a:lnTo>
                  <a:pt x="1570" y="208998"/>
                </a:lnTo>
                <a:lnTo>
                  <a:pt x="6166" y="232625"/>
                </a:lnTo>
                <a:lnTo>
                  <a:pt x="18703" y="251628"/>
                </a:lnTo>
                <a:lnTo>
                  <a:pt x="37307" y="264290"/>
                </a:lnTo>
                <a:lnTo>
                  <a:pt x="60102" y="268892"/>
                </a:lnTo>
                <a:lnTo>
                  <a:pt x="209627" y="267321"/>
                </a:lnTo>
                <a:lnTo>
                  <a:pt x="231285" y="262498"/>
                </a:lnTo>
                <a:lnTo>
                  <a:pt x="248919" y="249468"/>
                </a:lnTo>
                <a:lnTo>
                  <a:pt x="260780" y="230392"/>
                </a:lnTo>
                <a:lnTo>
                  <a:pt x="265122" y="207428"/>
                </a:lnTo>
                <a:lnTo>
                  <a:pt x="263552" y="58427"/>
                </a:lnTo>
                <a:lnTo>
                  <a:pt x="258956" y="35030"/>
                </a:lnTo>
                <a:lnTo>
                  <a:pt x="246419" y="16530"/>
                </a:lnTo>
                <a:lnTo>
                  <a:pt x="227815" y="4373"/>
                </a:lnTo>
                <a:lnTo>
                  <a:pt x="205019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912220" y="2398670"/>
            <a:ext cx="265430" cy="267970"/>
          </a:xfrm>
          <a:custGeom>
            <a:avLst/>
            <a:gdLst/>
            <a:ahLst/>
            <a:cxnLst/>
            <a:rect l="l" t="t" r="r" b="b"/>
            <a:pathLst>
              <a:path w="265429" h="267969">
                <a:moveTo>
                  <a:pt x="205019" y="0"/>
                </a:moveTo>
                <a:lnTo>
                  <a:pt x="57066" y="1570"/>
                </a:lnTo>
                <a:lnTo>
                  <a:pt x="16400" y="18101"/>
                </a:lnTo>
                <a:lnTo>
                  <a:pt x="0" y="59998"/>
                </a:lnTo>
                <a:lnTo>
                  <a:pt x="1570" y="209208"/>
                </a:lnTo>
                <a:lnTo>
                  <a:pt x="6141" y="232164"/>
                </a:lnTo>
                <a:lnTo>
                  <a:pt x="18507" y="251104"/>
                </a:lnTo>
                <a:lnTo>
                  <a:pt x="36644" y="263704"/>
                </a:lnTo>
                <a:lnTo>
                  <a:pt x="58532" y="267635"/>
                </a:lnTo>
                <a:lnTo>
                  <a:pt x="206590" y="267635"/>
                </a:lnTo>
                <a:lnTo>
                  <a:pt x="230004" y="262123"/>
                </a:lnTo>
                <a:lnTo>
                  <a:pt x="248539" y="248984"/>
                </a:lnTo>
                <a:lnTo>
                  <a:pt x="260733" y="229778"/>
                </a:lnTo>
                <a:lnTo>
                  <a:pt x="265122" y="206067"/>
                </a:lnTo>
                <a:lnTo>
                  <a:pt x="263552" y="56961"/>
                </a:lnTo>
                <a:lnTo>
                  <a:pt x="258735" y="35074"/>
                </a:lnTo>
                <a:lnTo>
                  <a:pt x="245830" y="16936"/>
                </a:lnTo>
                <a:lnTo>
                  <a:pt x="227152" y="4571"/>
                </a:lnTo>
                <a:lnTo>
                  <a:pt x="205019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094234" y="2737927"/>
            <a:ext cx="266700" cy="270510"/>
          </a:xfrm>
          <a:custGeom>
            <a:avLst/>
            <a:gdLst/>
            <a:ahLst/>
            <a:cxnLst/>
            <a:rect l="l" t="t" r="r" b="b"/>
            <a:pathLst>
              <a:path w="266700" h="270510">
                <a:moveTo>
                  <a:pt x="206276" y="0"/>
                </a:moveTo>
                <a:lnTo>
                  <a:pt x="58532" y="1570"/>
                </a:lnTo>
                <a:lnTo>
                  <a:pt x="17721" y="18166"/>
                </a:lnTo>
                <a:lnTo>
                  <a:pt x="0" y="60207"/>
                </a:lnTo>
                <a:lnTo>
                  <a:pt x="1570" y="209941"/>
                </a:lnTo>
                <a:lnTo>
                  <a:pt x="6395" y="233042"/>
                </a:lnTo>
                <a:lnTo>
                  <a:pt x="19436" y="252217"/>
                </a:lnTo>
                <a:lnTo>
                  <a:pt x="38544" y="265306"/>
                </a:lnTo>
                <a:lnTo>
                  <a:pt x="61568" y="270148"/>
                </a:lnTo>
                <a:lnTo>
                  <a:pt x="209417" y="268578"/>
                </a:lnTo>
                <a:lnTo>
                  <a:pt x="231967" y="263712"/>
                </a:lnTo>
                <a:lnTo>
                  <a:pt x="250031" y="250463"/>
                </a:lnTo>
                <a:lnTo>
                  <a:pt x="262028" y="230853"/>
                </a:lnTo>
                <a:lnTo>
                  <a:pt x="266379" y="206904"/>
                </a:lnTo>
                <a:lnTo>
                  <a:pt x="263342" y="57066"/>
                </a:lnTo>
                <a:lnTo>
                  <a:pt x="259196" y="34499"/>
                </a:lnTo>
                <a:lnTo>
                  <a:pt x="247531" y="16400"/>
                </a:lnTo>
                <a:lnTo>
                  <a:pt x="229505" y="4366"/>
                </a:lnTo>
                <a:lnTo>
                  <a:pt x="206276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505111" y="2734157"/>
            <a:ext cx="264160" cy="269240"/>
          </a:xfrm>
          <a:custGeom>
            <a:avLst/>
            <a:gdLst/>
            <a:ahLst/>
            <a:cxnLst/>
            <a:rect l="l" t="t" r="r" b="b"/>
            <a:pathLst>
              <a:path w="264159" h="269239">
                <a:moveTo>
                  <a:pt x="205543" y="0"/>
                </a:moveTo>
                <a:lnTo>
                  <a:pt x="58322" y="1570"/>
                </a:lnTo>
                <a:lnTo>
                  <a:pt x="16478" y="18638"/>
                </a:lnTo>
                <a:lnTo>
                  <a:pt x="0" y="59893"/>
                </a:lnTo>
                <a:lnTo>
                  <a:pt x="1570" y="210464"/>
                </a:lnTo>
                <a:lnTo>
                  <a:pt x="6146" y="233243"/>
                </a:lnTo>
                <a:lnTo>
                  <a:pt x="18625" y="251811"/>
                </a:lnTo>
                <a:lnTo>
                  <a:pt x="37130" y="264312"/>
                </a:lnTo>
                <a:lnTo>
                  <a:pt x="59788" y="268892"/>
                </a:lnTo>
                <a:lnTo>
                  <a:pt x="207114" y="267321"/>
                </a:lnTo>
                <a:lnTo>
                  <a:pt x="229587" y="262719"/>
                </a:lnTo>
                <a:lnTo>
                  <a:pt x="247584" y="250057"/>
                </a:lnTo>
                <a:lnTo>
                  <a:pt x="259533" y="231054"/>
                </a:lnTo>
                <a:lnTo>
                  <a:pt x="263866" y="207428"/>
                </a:lnTo>
                <a:lnTo>
                  <a:pt x="262295" y="58427"/>
                </a:lnTo>
                <a:lnTo>
                  <a:pt x="257742" y="36311"/>
                </a:lnTo>
                <a:lnTo>
                  <a:pt x="245424" y="17669"/>
                </a:lnTo>
                <a:lnTo>
                  <a:pt x="227354" y="4800"/>
                </a:lnTo>
                <a:lnTo>
                  <a:pt x="205543" y="0"/>
                </a:lnTo>
                <a:close/>
              </a:path>
            </a:pathLst>
          </a:custGeom>
          <a:solidFill>
            <a:srgbClr val="B4B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915989" y="2730388"/>
            <a:ext cx="264160" cy="269240"/>
          </a:xfrm>
          <a:custGeom>
            <a:avLst/>
            <a:gdLst/>
            <a:ahLst/>
            <a:cxnLst/>
            <a:rect l="l" t="t" r="r" b="b"/>
            <a:pathLst>
              <a:path w="264159" h="269239">
                <a:moveTo>
                  <a:pt x="204077" y="0"/>
                </a:moveTo>
                <a:lnTo>
                  <a:pt x="55181" y="1570"/>
                </a:lnTo>
                <a:lnTo>
                  <a:pt x="16085" y="19227"/>
                </a:lnTo>
                <a:lnTo>
                  <a:pt x="0" y="59893"/>
                </a:lnTo>
                <a:lnTo>
                  <a:pt x="1570" y="208998"/>
                </a:lnTo>
                <a:lnTo>
                  <a:pt x="6123" y="233243"/>
                </a:lnTo>
                <a:lnTo>
                  <a:pt x="18441" y="252178"/>
                </a:lnTo>
                <a:lnTo>
                  <a:pt x="36512" y="264496"/>
                </a:lnTo>
                <a:lnTo>
                  <a:pt x="58322" y="268892"/>
                </a:lnTo>
                <a:lnTo>
                  <a:pt x="205543" y="265855"/>
                </a:lnTo>
                <a:lnTo>
                  <a:pt x="228924" y="261261"/>
                </a:lnTo>
                <a:lnTo>
                  <a:pt x="247387" y="248735"/>
                </a:lnTo>
                <a:lnTo>
                  <a:pt x="259509" y="230163"/>
                </a:lnTo>
                <a:lnTo>
                  <a:pt x="263866" y="207428"/>
                </a:lnTo>
                <a:lnTo>
                  <a:pt x="262295" y="58427"/>
                </a:lnTo>
                <a:lnTo>
                  <a:pt x="257719" y="35648"/>
                </a:lnTo>
                <a:lnTo>
                  <a:pt x="245241" y="17080"/>
                </a:lnTo>
                <a:lnTo>
                  <a:pt x="226735" y="4579"/>
                </a:lnTo>
                <a:lnTo>
                  <a:pt x="204077" y="0"/>
                </a:lnTo>
                <a:close/>
              </a:path>
            </a:pathLst>
          </a:custGeom>
          <a:solidFill>
            <a:srgbClr val="F89B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713874" y="2071978"/>
            <a:ext cx="1722755" cy="1138555"/>
          </a:xfrm>
          <a:custGeom>
            <a:avLst/>
            <a:gdLst/>
            <a:ahLst/>
            <a:cxnLst/>
            <a:rect l="l" t="t" r="r" b="b"/>
            <a:pathLst>
              <a:path w="1722754" h="1138555">
                <a:moveTo>
                  <a:pt x="1718062" y="0"/>
                </a:moveTo>
                <a:lnTo>
                  <a:pt x="0" y="9214"/>
                </a:lnTo>
                <a:lnTo>
                  <a:pt x="4607" y="921961"/>
                </a:lnTo>
                <a:lnTo>
                  <a:pt x="48315" y="944976"/>
                </a:lnTo>
                <a:lnTo>
                  <a:pt x="92484" y="966698"/>
                </a:lnTo>
                <a:lnTo>
                  <a:pt x="137087" y="987127"/>
                </a:lnTo>
                <a:lnTo>
                  <a:pt x="182099" y="1006263"/>
                </a:lnTo>
                <a:lnTo>
                  <a:pt x="227493" y="1024105"/>
                </a:lnTo>
                <a:lnTo>
                  <a:pt x="273242" y="1040653"/>
                </a:lnTo>
                <a:lnTo>
                  <a:pt x="319319" y="1055908"/>
                </a:lnTo>
                <a:lnTo>
                  <a:pt x="365698" y="1069869"/>
                </a:lnTo>
                <a:lnTo>
                  <a:pt x="412352" y="1082535"/>
                </a:lnTo>
                <a:lnTo>
                  <a:pt x="459255" y="1093908"/>
                </a:lnTo>
                <a:lnTo>
                  <a:pt x="506381" y="1103986"/>
                </a:lnTo>
                <a:lnTo>
                  <a:pt x="553702" y="1112769"/>
                </a:lnTo>
                <a:lnTo>
                  <a:pt x="601193" y="1120257"/>
                </a:lnTo>
                <a:lnTo>
                  <a:pt x="648826" y="1126450"/>
                </a:lnTo>
                <a:lnTo>
                  <a:pt x="696575" y="1131348"/>
                </a:lnTo>
                <a:lnTo>
                  <a:pt x="744413" y="1134951"/>
                </a:lnTo>
                <a:lnTo>
                  <a:pt x="792315" y="1137258"/>
                </a:lnTo>
                <a:lnTo>
                  <a:pt x="840253" y="1138270"/>
                </a:lnTo>
                <a:lnTo>
                  <a:pt x="888201" y="1137985"/>
                </a:lnTo>
                <a:lnTo>
                  <a:pt x="936132" y="1136405"/>
                </a:lnTo>
                <a:lnTo>
                  <a:pt x="984019" y="1133528"/>
                </a:lnTo>
                <a:lnTo>
                  <a:pt x="1031837" y="1129355"/>
                </a:lnTo>
                <a:lnTo>
                  <a:pt x="1079559" y="1123885"/>
                </a:lnTo>
                <a:lnTo>
                  <a:pt x="1127158" y="1117119"/>
                </a:lnTo>
                <a:lnTo>
                  <a:pt x="1174607" y="1109055"/>
                </a:lnTo>
                <a:lnTo>
                  <a:pt x="1221880" y="1099695"/>
                </a:lnTo>
                <a:lnTo>
                  <a:pt x="1268950" y="1089037"/>
                </a:lnTo>
                <a:lnTo>
                  <a:pt x="1315791" y="1077082"/>
                </a:lnTo>
                <a:lnTo>
                  <a:pt x="1362377" y="1063829"/>
                </a:lnTo>
                <a:lnTo>
                  <a:pt x="1408680" y="1049278"/>
                </a:lnTo>
                <a:lnTo>
                  <a:pt x="1454675" y="1033430"/>
                </a:lnTo>
                <a:lnTo>
                  <a:pt x="1500334" y="1016283"/>
                </a:lnTo>
                <a:lnTo>
                  <a:pt x="1545631" y="997838"/>
                </a:lnTo>
                <a:lnTo>
                  <a:pt x="1590540" y="978095"/>
                </a:lnTo>
                <a:lnTo>
                  <a:pt x="1635034" y="957052"/>
                </a:lnTo>
                <a:lnTo>
                  <a:pt x="1679086" y="934711"/>
                </a:lnTo>
                <a:lnTo>
                  <a:pt x="1722670" y="911071"/>
                </a:lnTo>
                <a:lnTo>
                  <a:pt x="1718062" y="0"/>
                </a:lnTo>
                <a:close/>
              </a:path>
            </a:pathLst>
          </a:custGeom>
          <a:solidFill>
            <a:srgbClr val="2F2F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713874" y="2071978"/>
            <a:ext cx="1720214" cy="1139190"/>
          </a:xfrm>
          <a:custGeom>
            <a:avLst/>
            <a:gdLst/>
            <a:ahLst/>
            <a:cxnLst/>
            <a:rect l="l" t="t" r="r" b="b"/>
            <a:pathLst>
              <a:path w="1720214" h="1139189">
                <a:moveTo>
                  <a:pt x="1718586" y="0"/>
                </a:moveTo>
                <a:lnTo>
                  <a:pt x="214862" y="9319"/>
                </a:lnTo>
                <a:lnTo>
                  <a:pt x="0" y="9319"/>
                </a:lnTo>
                <a:lnTo>
                  <a:pt x="1570" y="379988"/>
                </a:lnTo>
                <a:lnTo>
                  <a:pt x="4607" y="922170"/>
                </a:lnTo>
                <a:lnTo>
                  <a:pt x="50074" y="946025"/>
                </a:lnTo>
                <a:lnTo>
                  <a:pt x="96018" y="968491"/>
                </a:lnTo>
                <a:lnTo>
                  <a:pt x="142411" y="989569"/>
                </a:lnTo>
                <a:lnTo>
                  <a:pt x="189220" y="1009257"/>
                </a:lnTo>
                <a:lnTo>
                  <a:pt x="236417" y="1027557"/>
                </a:lnTo>
                <a:lnTo>
                  <a:pt x="283972" y="1044467"/>
                </a:lnTo>
                <a:lnTo>
                  <a:pt x="331855" y="1059988"/>
                </a:lnTo>
                <a:lnTo>
                  <a:pt x="380036" y="1074119"/>
                </a:lnTo>
                <a:lnTo>
                  <a:pt x="428484" y="1086860"/>
                </a:lnTo>
                <a:lnTo>
                  <a:pt x="477171" y="1098212"/>
                </a:lnTo>
                <a:lnTo>
                  <a:pt x="526066" y="1108174"/>
                </a:lnTo>
                <a:lnTo>
                  <a:pt x="575138" y="1116745"/>
                </a:lnTo>
                <a:lnTo>
                  <a:pt x="624360" y="1123927"/>
                </a:lnTo>
                <a:lnTo>
                  <a:pt x="673699" y="1129717"/>
                </a:lnTo>
                <a:lnTo>
                  <a:pt x="723127" y="1134117"/>
                </a:lnTo>
                <a:lnTo>
                  <a:pt x="772613" y="1137127"/>
                </a:lnTo>
                <a:lnTo>
                  <a:pt x="822128" y="1138745"/>
                </a:lnTo>
                <a:lnTo>
                  <a:pt x="871642" y="1138972"/>
                </a:lnTo>
                <a:lnTo>
                  <a:pt x="921125" y="1137808"/>
                </a:lnTo>
                <a:lnTo>
                  <a:pt x="970546" y="1135253"/>
                </a:lnTo>
                <a:lnTo>
                  <a:pt x="922174" y="1131973"/>
                </a:lnTo>
                <a:lnTo>
                  <a:pt x="873865" y="1127318"/>
                </a:lnTo>
                <a:lnTo>
                  <a:pt x="825648" y="1121294"/>
                </a:lnTo>
                <a:lnTo>
                  <a:pt x="777549" y="1113905"/>
                </a:lnTo>
                <a:lnTo>
                  <a:pt x="729596" y="1105157"/>
                </a:lnTo>
                <a:lnTo>
                  <a:pt x="681815" y="1095055"/>
                </a:lnTo>
                <a:lnTo>
                  <a:pt x="634234" y="1083602"/>
                </a:lnTo>
                <a:lnTo>
                  <a:pt x="586880" y="1070805"/>
                </a:lnTo>
                <a:lnTo>
                  <a:pt x="539779" y="1056667"/>
                </a:lnTo>
                <a:lnTo>
                  <a:pt x="492960" y="1041195"/>
                </a:lnTo>
                <a:lnTo>
                  <a:pt x="446449" y="1024392"/>
                </a:lnTo>
                <a:lnTo>
                  <a:pt x="400274" y="1006265"/>
                </a:lnTo>
                <a:lnTo>
                  <a:pt x="354461" y="986817"/>
                </a:lnTo>
                <a:lnTo>
                  <a:pt x="309038" y="966053"/>
                </a:lnTo>
                <a:lnTo>
                  <a:pt x="264031" y="943979"/>
                </a:lnTo>
                <a:lnTo>
                  <a:pt x="219469" y="920600"/>
                </a:lnTo>
                <a:lnTo>
                  <a:pt x="217899" y="460300"/>
                </a:lnTo>
                <a:lnTo>
                  <a:pt x="1660607" y="460300"/>
                </a:lnTo>
                <a:lnTo>
                  <a:pt x="1720157" y="437159"/>
                </a:lnTo>
                <a:lnTo>
                  <a:pt x="1718586" y="0"/>
                </a:lnTo>
                <a:close/>
              </a:path>
              <a:path w="1720214" h="1139189">
                <a:moveTo>
                  <a:pt x="1660607" y="460300"/>
                </a:moveTo>
                <a:lnTo>
                  <a:pt x="217899" y="460300"/>
                </a:lnTo>
                <a:lnTo>
                  <a:pt x="948976" y="736836"/>
                </a:lnTo>
                <a:lnTo>
                  <a:pt x="1660607" y="460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036617" y="1488959"/>
            <a:ext cx="3070225" cy="1175385"/>
          </a:xfrm>
          <a:custGeom>
            <a:avLst/>
            <a:gdLst/>
            <a:ahLst/>
            <a:cxnLst/>
            <a:rect l="l" t="t" r="r" b="b"/>
            <a:pathLst>
              <a:path w="3070225" h="1175385">
                <a:moveTo>
                  <a:pt x="1531681" y="0"/>
                </a:moveTo>
                <a:lnTo>
                  <a:pt x="0" y="595898"/>
                </a:lnTo>
                <a:lnTo>
                  <a:pt x="1537963" y="1174833"/>
                </a:lnTo>
                <a:lnTo>
                  <a:pt x="3069644" y="578935"/>
                </a:lnTo>
                <a:lnTo>
                  <a:pt x="1531681" y="0"/>
                </a:lnTo>
                <a:close/>
              </a:path>
            </a:pathLst>
          </a:custGeom>
          <a:solidFill>
            <a:srgbClr val="4D4B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215146" y="7358624"/>
            <a:ext cx="2790825" cy="2778760"/>
          </a:xfrm>
          <a:custGeom>
            <a:avLst/>
            <a:gdLst/>
            <a:ahLst/>
            <a:cxnLst/>
            <a:rect l="l" t="t" r="r" b="b"/>
            <a:pathLst>
              <a:path w="2790825" h="2778759">
                <a:moveTo>
                  <a:pt x="543543" y="0"/>
                </a:moveTo>
                <a:lnTo>
                  <a:pt x="495472" y="16583"/>
                </a:lnTo>
                <a:lnTo>
                  <a:pt x="448788" y="36028"/>
                </a:lnTo>
                <a:lnTo>
                  <a:pt x="403597" y="58225"/>
                </a:lnTo>
                <a:lnTo>
                  <a:pt x="360003" y="83066"/>
                </a:lnTo>
                <a:lnTo>
                  <a:pt x="318114" y="110442"/>
                </a:lnTo>
                <a:lnTo>
                  <a:pt x="278033" y="140245"/>
                </a:lnTo>
                <a:lnTo>
                  <a:pt x="239868" y="172365"/>
                </a:lnTo>
                <a:lnTo>
                  <a:pt x="203724" y="206695"/>
                </a:lnTo>
                <a:lnTo>
                  <a:pt x="169706" y="243125"/>
                </a:lnTo>
                <a:lnTo>
                  <a:pt x="137920" y="281548"/>
                </a:lnTo>
                <a:lnTo>
                  <a:pt x="108472" y="321854"/>
                </a:lnTo>
                <a:lnTo>
                  <a:pt x="81468" y="363935"/>
                </a:lnTo>
                <a:lnTo>
                  <a:pt x="57013" y="407682"/>
                </a:lnTo>
                <a:lnTo>
                  <a:pt x="35213" y="452987"/>
                </a:lnTo>
                <a:lnTo>
                  <a:pt x="16173" y="499741"/>
                </a:lnTo>
                <a:lnTo>
                  <a:pt x="0" y="547836"/>
                </a:lnTo>
                <a:lnTo>
                  <a:pt x="2246214" y="2778763"/>
                </a:lnTo>
                <a:lnTo>
                  <a:pt x="2294469" y="2762750"/>
                </a:lnTo>
                <a:lnTo>
                  <a:pt x="2341314" y="2743801"/>
                </a:lnTo>
                <a:lnTo>
                  <a:pt x="2386646" y="2722027"/>
                </a:lnTo>
                <a:lnTo>
                  <a:pt x="2430359" y="2697538"/>
                </a:lnTo>
                <a:lnTo>
                  <a:pt x="2472350" y="2670444"/>
                </a:lnTo>
                <a:lnTo>
                  <a:pt x="2512515" y="2640855"/>
                </a:lnTo>
                <a:lnTo>
                  <a:pt x="2550750" y="2608882"/>
                </a:lnTo>
                <a:lnTo>
                  <a:pt x="2586950" y="2574633"/>
                </a:lnTo>
                <a:lnTo>
                  <a:pt x="2621011" y="2538220"/>
                </a:lnTo>
                <a:lnTo>
                  <a:pt x="2652829" y="2499753"/>
                </a:lnTo>
                <a:lnTo>
                  <a:pt x="2682300" y="2459341"/>
                </a:lnTo>
                <a:lnTo>
                  <a:pt x="2709320" y="2417095"/>
                </a:lnTo>
                <a:lnTo>
                  <a:pt x="2733784" y="2373126"/>
                </a:lnTo>
                <a:lnTo>
                  <a:pt x="2755589" y="2327542"/>
                </a:lnTo>
                <a:lnTo>
                  <a:pt x="2774631" y="2280454"/>
                </a:lnTo>
                <a:lnTo>
                  <a:pt x="2790805" y="2231973"/>
                </a:lnTo>
                <a:lnTo>
                  <a:pt x="543543" y="0"/>
                </a:lnTo>
                <a:close/>
              </a:path>
            </a:pathLst>
          </a:custGeom>
          <a:solidFill>
            <a:srgbClr val="A6DF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946642" y="8084675"/>
            <a:ext cx="1329055" cy="1327785"/>
          </a:xfrm>
          <a:custGeom>
            <a:avLst/>
            <a:gdLst/>
            <a:ahLst/>
            <a:cxnLst/>
            <a:rect l="l" t="t" r="r" b="b"/>
            <a:pathLst>
              <a:path w="1329054" h="1327784">
                <a:moveTo>
                  <a:pt x="544590" y="0"/>
                </a:moveTo>
                <a:lnTo>
                  <a:pt x="496366" y="16775"/>
                </a:lnTo>
                <a:lnTo>
                  <a:pt x="449571" y="36366"/>
                </a:lnTo>
                <a:lnTo>
                  <a:pt x="404305" y="58670"/>
                </a:lnTo>
                <a:lnTo>
                  <a:pt x="360666" y="83585"/>
                </a:lnTo>
                <a:lnTo>
                  <a:pt x="318753" y="111009"/>
                </a:lnTo>
                <a:lnTo>
                  <a:pt x="278666" y="140839"/>
                </a:lnTo>
                <a:lnTo>
                  <a:pt x="240504" y="172974"/>
                </a:lnTo>
                <a:lnTo>
                  <a:pt x="204365" y="207310"/>
                </a:lnTo>
                <a:lnTo>
                  <a:pt x="170349" y="243746"/>
                </a:lnTo>
                <a:lnTo>
                  <a:pt x="138555" y="282179"/>
                </a:lnTo>
                <a:lnTo>
                  <a:pt x="109082" y="322506"/>
                </a:lnTo>
                <a:lnTo>
                  <a:pt x="82029" y="364627"/>
                </a:lnTo>
                <a:lnTo>
                  <a:pt x="57495" y="408437"/>
                </a:lnTo>
                <a:lnTo>
                  <a:pt x="35580" y="453836"/>
                </a:lnTo>
                <a:lnTo>
                  <a:pt x="16381" y="500720"/>
                </a:lnTo>
                <a:lnTo>
                  <a:pt x="0" y="548988"/>
                </a:lnTo>
                <a:lnTo>
                  <a:pt x="785421" y="1327708"/>
                </a:lnTo>
                <a:lnTo>
                  <a:pt x="833472" y="1311509"/>
                </a:lnTo>
                <a:lnTo>
                  <a:pt x="880137" y="1292396"/>
                </a:lnTo>
                <a:lnTo>
                  <a:pt x="925309" y="1270478"/>
                </a:lnTo>
                <a:lnTo>
                  <a:pt x="968885" y="1245863"/>
                </a:lnTo>
                <a:lnTo>
                  <a:pt x="1010758" y="1218661"/>
                </a:lnTo>
                <a:lnTo>
                  <a:pt x="1050824" y="1188981"/>
                </a:lnTo>
                <a:lnTo>
                  <a:pt x="1088976" y="1156932"/>
                </a:lnTo>
                <a:lnTo>
                  <a:pt x="1125109" y="1122622"/>
                </a:lnTo>
                <a:lnTo>
                  <a:pt x="1159119" y="1086162"/>
                </a:lnTo>
                <a:lnTo>
                  <a:pt x="1190898" y="1047660"/>
                </a:lnTo>
                <a:lnTo>
                  <a:pt x="1220344" y="1007224"/>
                </a:lnTo>
                <a:lnTo>
                  <a:pt x="1247349" y="964965"/>
                </a:lnTo>
                <a:lnTo>
                  <a:pt x="1271808" y="920991"/>
                </a:lnTo>
                <a:lnTo>
                  <a:pt x="1293617" y="875412"/>
                </a:lnTo>
                <a:lnTo>
                  <a:pt x="1312669" y="828335"/>
                </a:lnTo>
                <a:lnTo>
                  <a:pt x="1328860" y="779871"/>
                </a:lnTo>
                <a:lnTo>
                  <a:pt x="544590" y="0"/>
                </a:lnTo>
                <a:close/>
              </a:path>
            </a:pathLst>
          </a:custGeom>
          <a:solidFill>
            <a:srgbClr val="70A1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215146" y="7483332"/>
            <a:ext cx="2668905" cy="2655570"/>
          </a:xfrm>
          <a:custGeom>
            <a:avLst/>
            <a:gdLst/>
            <a:ahLst/>
            <a:cxnLst/>
            <a:rect l="l" t="t" r="r" b="b"/>
            <a:pathLst>
              <a:path w="2668904" h="2655570">
                <a:moveTo>
                  <a:pt x="298629" y="0"/>
                </a:moveTo>
                <a:lnTo>
                  <a:pt x="260846" y="29598"/>
                </a:lnTo>
                <a:lnTo>
                  <a:pt x="224896" y="61278"/>
                </a:lnTo>
                <a:lnTo>
                  <a:pt x="190876" y="94950"/>
                </a:lnTo>
                <a:lnTo>
                  <a:pt x="158885" y="130524"/>
                </a:lnTo>
                <a:lnTo>
                  <a:pt x="129021" y="167912"/>
                </a:lnTo>
                <a:lnTo>
                  <a:pt x="101382" y="207024"/>
                </a:lnTo>
                <a:lnTo>
                  <a:pt x="76066" y="247771"/>
                </a:lnTo>
                <a:lnTo>
                  <a:pt x="53172" y="290065"/>
                </a:lnTo>
                <a:lnTo>
                  <a:pt x="32797" y="333814"/>
                </a:lnTo>
                <a:lnTo>
                  <a:pt x="15040" y="378931"/>
                </a:lnTo>
                <a:lnTo>
                  <a:pt x="0" y="425327"/>
                </a:lnTo>
                <a:lnTo>
                  <a:pt x="2245062" y="2655207"/>
                </a:lnTo>
                <a:lnTo>
                  <a:pt x="2291977" y="2639619"/>
                </a:lnTo>
                <a:lnTo>
                  <a:pt x="2337412" y="2621414"/>
                </a:lnTo>
                <a:lnTo>
                  <a:pt x="2381296" y="2600681"/>
                </a:lnTo>
                <a:lnTo>
                  <a:pt x="2423561" y="2577507"/>
                </a:lnTo>
                <a:lnTo>
                  <a:pt x="2464138" y="2551982"/>
                </a:lnTo>
                <a:lnTo>
                  <a:pt x="2502958" y="2524192"/>
                </a:lnTo>
                <a:lnTo>
                  <a:pt x="2539953" y="2494228"/>
                </a:lnTo>
                <a:lnTo>
                  <a:pt x="2557107" y="2478563"/>
                </a:lnTo>
                <a:lnTo>
                  <a:pt x="2421706" y="2478563"/>
                </a:lnTo>
                <a:lnTo>
                  <a:pt x="174444" y="248683"/>
                </a:lnTo>
                <a:lnTo>
                  <a:pt x="189599" y="204434"/>
                </a:lnTo>
                <a:lnTo>
                  <a:pt x="206850" y="161174"/>
                </a:lnTo>
                <a:lnTo>
                  <a:pt x="226288" y="119001"/>
                </a:lnTo>
                <a:lnTo>
                  <a:pt x="248004" y="78015"/>
                </a:lnTo>
                <a:lnTo>
                  <a:pt x="272088" y="38315"/>
                </a:lnTo>
                <a:lnTo>
                  <a:pt x="298629" y="0"/>
                </a:lnTo>
                <a:close/>
              </a:path>
              <a:path w="2668904" h="2655570">
                <a:moveTo>
                  <a:pt x="2668295" y="2354378"/>
                </a:moveTo>
                <a:lnTo>
                  <a:pt x="2622677" y="2386473"/>
                </a:lnTo>
                <a:lnTo>
                  <a:pt x="2574952" y="2414767"/>
                </a:lnTo>
                <a:lnTo>
                  <a:pt x="2525378" y="2439433"/>
                </a:lnTo>
                <a:lnTo>
                  <a:pt x="2474210" y="2460642"/>
                </a:lnTo>
                <a:lnTo>
                  <a:pt x="2421706" y="2478563"/>
                </a:lnTo>
                <a:lnTo>
                  <a:pt x="2557107" y="2478563"/>
                </a:lnTo>
                <a:lnTo>
                  <a:pt x="2575053" y="2462175"/>
                </a:lnTo>
                <a:lnTo>
                  <a:pt x="2608189" y="2428124"/>
                </a:lnTo>
                <a:lnTo>
                  <a:pt x="2639293" y="2392162"/>
                </a:lnTo>
                <a:lnTo>
                  <a:pt x="2668295" y="23543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907974" y="9040562"/>
            <a:ext cx="673735" cy="675005"/>
          </a:xfrm>
          <a:custGeom>
            <a:avLst/>
            <a:gdLst/>
            <a:ahLst/>
            <a:cxnLst/>
            <a:rect l="l" t="t" r="r" b="b"/>
            <a:pathLst>
              <a:path w="673735" h="675004">
                <a:moveTo>
                  <a:pt x="313917" y="0"/>
                </a:moveTo>
                <a:lnTo>
                  <a:pt x="0" y="316011"/>
                </a:lnTo>
                <a:lnTo>
                  <a:pt x="360931" y="674743"/>
                </a:lnTo>
                <a:lnTo>
                  <a:pt x="442604" y="442499"/>
                </a:lnTo>
                <a:lnTo>
                  <a:pt x="673696" y="359779"/>
                </a:lnTo>
                <a:lnTo>
                  <a:pt x="313917" y="0"/>
                </a:lnTo>
                <a:close/>
              </a:path>
            </a:pathLst>
          </a:custGeom>
          <a:solidFill>
            <a:srgbClr val="E181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187965" y="9040562"/>
            <a:ext cx="393700" cy="376555"/>
          </a:xfrm>
          <a:custGeom>
            <a:avLst/>
            <a:gdLst/>
            <a:ahLst/>
            <a:cxnLst/>
            <a:rect l="l" t="t" r="r" b="b"/>
            <a:pathLst>
              <a:path w="393700" h="376554">
                <a:moveTo>
                  <a:pt x="33925" y="0"/>
                </a:moveTo>
                <a:lnTo>
                  <a:pt x="0" y="33925"/>
                </a:lnTo>
                <a:lnTo>
                  <a:pt x="344492" y="376218"/>
                </a:lnTo>
                <a:lnTo>
                  <a:pt x="393705" y="359779"/>
                </a:lnTo>
                <a:lnTo>
                  <a:pt x="33925" y="0"/>
                </a:lnTo>
                <a:close/>
              </a:path>
            </a:pathLst>
          </a:custGeom>
          <a:solidFill>
            <a:srgbClr val="F8A8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907974" y="9322648"/>
            <a:ext cx="377825" cy="393065"/>
          </a:xfrm>
          <a:custGeom>
            <a:avLst/>
            <a:gdLst/>
            <a:ahLst/>
            <a:cxnLst/>
            <a:rect l="l" t="t" r="r" b="b"/>
            <a:pathLst>
              <a:path w="377825" h="393065">
                <a:moveTo>
                  <a:pt x="31726" y="0"/>
                </a:moveTo>
                <a:lnTo>
                  <a:pt x="0" y="33925"/>
                </a:lnTo>
                <a:lnTo>
                  <a:pt x="360826" y="392658"/>
                </a:lnTo>
                <a:lnTo>
                  <a:pt x="377370" y="343445"/>
                </a:lnTo>
                <a:lnTo>
                  <a:pt x="31726" y="0"/>
                </a:lnTo>
                <a:close/>
              </a:path>
            </a:pathLst>
          </a:custGeom>
          <a:solidFill>
            <a:srgbClr val="F8A8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625234" y="8762338"/>
            <a:ext cx="680085" cy="679450"/>
          </a:xfrm>
          <a:custGeom>
            <a:avLst/>
            <a:gdLst/>
            <a:ahLst/>
            <a:cxnLst/>
            <a:rect l="l" t="t" r="r" b="b"/>
            <a:pathLst>
              <a:path w="680085" h="679450">
                <a:moveTo>
                  <a:pt x="521381" y="614248"/>
                </a:moveTo>
                <a:lnTo>
                  <a:pt x="209224" y="614248"/>
                </a:lnTo>
                <a:lnTo>
                  <a:pt x="230490" y="617900"/>
                </a:lnTo>
                <a:lnTo>
                  <a:pt x="249321" y="629326"/>
                </a:lnTo>
                <a:lnTo>
                  <a:pt x="263264" y="647113"/>
                </a:lnTo>
                <a:lnTo>
                  <a:pt x="283075" y="670329"/>
                </a:lnTo>
                <a:lnTo>
                  <a:pt x="310553" y="679154"/>
                </a:lnTo>
                <a:lnTo>
                  <a:pt x="339464" y="673058"/>
                </a:lnTo>
                <a:lnTo>
                  <a:pt x="363575" y="651511"/>
                </a:lnTo>
                <a:lnTo>
                  <a:pt x="378468" y="635379"/>
                </a:lnTo>
                <a:lnTo>
                  <a:pt x="398377" y="626747"/>
                </a:lnTo>
                <a:lnTo>
                  <a:pt x="420545" y="626126"/>
                </a:lnTo>
                <a:lnTo>
                  <a:pt x="509544" y="626126"/>
                </a:lnTo>
                <a:lnTo>
                  <a:pt x="521062" y="615265"/>
                </a:lnTo>
                <a:lnTo>
                  <a:pt x="521381" y="614248"/>
                </a:lnTo>
                <a:close/>
              </a:path>
              <a:path w="680085" h="679450">
                <a:moveTo>
                  <a:pt x="509544" y="626126"/>
                </a:moveTo>
                <a:lnTo>
                  <a:pt x="420545" y="626126"/>
                </a:lnTo>
                <a:lnTo>
                  <a:pt x="442211" y="634025"/>
                </a:lnTo>
                <a:lnTo>
                  <a:pt x="471348" y="642902"/>
                </a:lnTo>
                <a:lnTo>
                  <a:pt x="499474" y="635622"/>
                </a:lnTo>
                <a:lnTo>
                  <a:pt x="509544" y="626126"/>
                </a:lnTo>
                <a:close/>
              </a:path>
              <a:path w="680085" h="679450">
                <a:moveTo>
                  <a:pt x="149759" y="79696"/>
                </a:moveTo>
                <a:lnTo>
                  <a:pt x="119055" y="79760"/>
                </a:lnTo>
                <a:lnTo>
                  <a:pt x="93858" y="94735"/>
                </a:lnTo>
                <a:lnTo>
                  <a:pt x="78889" y="119939"/>
                </a:lnTo>
                <a:lnTo>
                  <a:pt x="78871" y="150689"/>
                </a:lnTo>
                <a:lnTo>
                  <a:pt x="80540" y="173460"/>
                </a:lnTo>
                <a:lnTo>
                  <a:pt x="73531" y="194483"/>
                </a:lnTo>
                <a:lnTo>
                  <a:pt x="59376" y="211619"/>
                </a:lnTo>
                <a:lnTo>
                  <a:pt x="39606" y="222728"/>
                </a:lnTo>
                <a:lnTo>
                  <a:pt x="13451" y="239884"/>
                </a:lnTo>
                <a:lnTo>
                  <a:pt x="0" y="266052"/>
                </a:lnTo>
                <a:lnTo>
                  <a:pt x="880" y="295085"/>
                </a:lnTo>
                <a:lnTo>
                  <a:pt x="17721" y="320841"/>
                </a:lnTo>
                <a:lnTo>
                  <a:pt x="31501" y="339495"/>
                </a:lnTo>
                <a:lnTo>
                  <a:pt x="36857" y="360996"/>
                </a:lnTo>
                <a:lnTo>
                  <a:pt x="34007" y="382890"/>
                </a:lnTo>
                <a:lnTo>
                  <a:pt x="23166" y="402723"/>
                </a:lnTo>
                <a:lnTo>
                  <a:pt x="10683" y="430073"/>
                </a:lnTo>
                <a:lnTo>
                  <a:pt x="14161" y="458886"/>
                </a:lnTo>
                <a:lnTo>
                  <a:pt x="31147" y="482810"/>
                </a:lnTo>
                <a:lnTo>
                  <a:pt x="59186" y="495495"/>
                </a:lnTo>
                <a:lnTo>
                  <a:pt x="80198" y="502888"/>
                </a:lnTo>
                <a:lnTo>
                  <a:pt x="96292" y="517261"/>
                </a:lnTo>
                <a:lnTo>
                  <a:pt x="105849" y="536562"/>
                </a:lnTo>
                <a:lnTo>
                  <a:pt x="107248" y="558739"/>
                </a:lnTo>
                <a:lnTo>
                  <a:pt x="110806" y="590526"/>
                </a:lnTo>
                <a:lnTo>
                  <a:pt x="129197" y="613410"/>
                </a:lnTo>
                <a:lnTo>
                  <a:pt x="156796" y="624220"/>
                </a:lnTo>
                <a:lnTo>
                  <a:pt x="187978" y="619784"/>
                </a:lnTo>
                <a:lnTo>
                  <a:pt x="209224" y="614248"/>
                </a:lnTo>
                <a:lnTo>
                  <a:pt x="521381" y="614248"/>
                </a:lnTo>
                <a:lnTo>
                  <a:pt x="530585" y="584916"/>
                </a:lnTo>
                <a:lnTo>
                  <a:pt x="535152" y="563150"/>
                </a:lnTo>
                <a:lnTo>
                  <a:pt x="547483" y="545075"/>
                </a:lnTo>
                <a:lnTo>
                  <a:pt x="565527" y="532732"/>
                </a:lnTo>
                <a:lnTo>
                  <a:pt x="587233" y="528164"/>
                </a:lnTo>
                <a:lnTo>
                  <a:pt x="617479" y="518459"/>
                </a:lnTo>
                <a:lnTo>
                  <a:pt x="637585" y="496385"/>
                </a:lnTo>
                <a:lnTo>
                  <a:pt x="644792" y="467557"/>
                </a:lnTo>
                <a:lnTo>
                  <a:pt x="636341" y="437591"/>
                </a:lnTo>
                <a:lnTo>
                  <a:pt x="628338" y="417341"/>
                </a:lnTo>
                <a:lnTo>
                  <a:pt x="628619" y="395982"/>
                </a:lnTo>
                <a:lnTo>
                  <a:pt x="636871" y="376056"/>
                </a:lnTo>
                <a:lnTo>
                  <a:pt x="652781" y="360106"/>
                </a:lnTo>
                <a:lnTo>
                  <a:pt x="674164" y="336159"/>
                </a:lnTo>
                <a:lnTo>
                  <a:pt x="679900" y="307608"/>
                </a:lnTo>
                <a:lnTo>
                  <a:pt x="670715" y="280490"/>
                </a:lnTo>
                <a:lnTo>
                  <a:pt x="647336" y="260842"/>
                </a:lnTo>
                <a:lnTo>
                  <a:pt x="629532" y="246942"/>
                </a:lnTo>
                <a:lnTo>
                  <a:pt x="617991" y="228016"/>
                </a:lnTo>
                <a:lnTo>
                  <a:pt x="614029" y="206420"/>
                </a:lnTo>
                <a:lnTo>
                  <a:pt x="618960" y="184510"/>
                </a:lnTo>
                <a:lnTo>
                  <a:pt x="623691" y="154242"/>
                </a:lnTo>
                <a:lnTo>
                  <a:pt x="612677" y="127469"/>
                </a:lnTo>
                <a:lnTo>
                  <a:pt x="589805" y="109296"/>
                </a:lnTo>
                <a:lnTo>
                  <a:pt x="558962" y="104826"/>
                </a:lnTo>
                <a:lnTo>
                  <a:pt x="536133" y="103166"/>
                </a:lnTo>
                <a:lnTo>
                  <a:pt x="516515" y="94054"/>
                </a:lnTo>
                <a:lnTo>
                  <a:pt x="504045" y="80759"/>
                </a:lnTo>
                <a:lnTo>
                  <a:pt x="172188" y="80759"/>
                </a:lnTo>
                <a:lnTo>
                  <a:pt x="149759" y="79696"/>
                </a:lnTo>
                <a:close/>
              </a:path>
              <a:path w="680085" h="679450">
                <a:moveTo>
                  <a:pt x="263931" y="0"/>
                </a:moveTo>
                <a:lnTo>
                  <a:pt x="237847" y="13306"/>
                </a:lnTo>
                <a:lnTo>
                  <a:pt x="220647" y="39383"/>
                </a:lnTo>
                <a:lnTo>
                  <a:pt x="210528" y="59170"/>
                </a:lnTo>
                <a:lnTo>
                  <a:pt x="193410" y="73440"/>
                </a:lnTo>
                <a:lnTo>
                  <a:pt x="172188" y="80759"/>
                </a:lnTo>
                <a:lnTo>
                  <a:pt x="504045" y="80759"/>
                </a:lnTo>
                <a:lnTo>
                  <a:pt x="502021" y="78601"/>
                </a:lnTo>
                <a:lnTo>
                  <a:pt x="494566" y="57917"/>
                </a:lnTo>
                <a:lnTo>
                  <a:pt x="485159" y="37184"/>
                </a:lnTo>
                <a:lnTo>
                  <a:pt x="358457" y="37184"/>
                </a:lnTo>
                <a:lnTo>
                  <a:pt x="336591" y="32207"/>
                </a:lnTo>
                <a:lnTo>
                  <a:pt x="317817" y="18651"/>
                </a:lnTo>
                <a:lnTo>
                  <a:pt x="292666" y="1202"/>
                </a:lnTo>
                <a:lnTo>
                  <a:pt x="263931" y="0"/>
                </a:lnTo>
                <a:close/>
              </a:path>
              <a:path w="680085" h="679450">
                <a:moveTo>
                  <a:pt x="429041" y="9310"/>
                </a:moveTo>
                <a:lnTo>
                  <a:pt x="400746" y="23049"/>
                </a:lnTo>
                <a:lnTo>
                  <a:pt x="380736" y="33994"/>
                </a:lnTo>
                <a:lnTo>
                  <a:pt x="358457" y="37184"/>
                </a:lnTo>
                <a:lnTo>
                  <a:pt x="485159" y="37184"/>
                </a:lnTo>
                <a:lnTo>
                  <a:pt x="481585" y="29307"/>
                </a:lnTo>
                <a:lnTo>
                  <a:pt x="457865" y="12250"/>
                </a:lnTo>
                <a:lnTo>
                  <a:pt x="429041" y="9310"/>
                </a:lnTo>
                <a:close/>
              </a:path>
            </a:pathLst>
          </a:custGeom>
          <a:solidFill>
            <a:srgbClr val="F89B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690336" y="8827650"/>
            <a:ext cx="547370" cy="546100"/>
          </a:xfrm>
          <a:custGeom>
            <a:avLst/>
            <a:gdLst/>
            <a:ahLst/>
            <a:cxnLst/>
            <a:rect l="l" t="t" r="r" b="b"/>
            <a:pathLst>
              <a:path w="547369" h="546100">
                <a:moveTo>
                  <a:pt x="419294" y="493849"/>
                </a:moveTo>
                <a:lnTo>
                  <a:pt x="168016" y="493849"/>
                </a:lnTo>
                <a:lnTo>
                  <a:pt x="185504" y="496411"/>
                </a:lnTo>
                <a:lnTo>
                  <a:pt x="200342" y="505334"/>
                </a:lnTo>
                <a:lnTo>
                  <a:pt x="210203" y="519499"/>
                </a:lnTo>
                <a:lnTo>
                  <a:pt x="227527" y="538434"/>
                </a:lnTo>
                <a:lnTo>
                  <a:pt x="250084" y="546030"/>
                </a:lnTo>
                <a:lnTo>
                  <a:pt x="272856" y="541984"/>
                </a:lnTo>
                <a:lnTo>
                  <a:pt x="290828" y="525991"/>
                </a:lnTo>
                <a:lnTo>
                  <a:pt x="304424" y="512558"/>
                </a:lnTo>
                <a:lnTo>
                  <a:pt x="320984" y="505141"/>
                </a:lnTo>
                <a:lnTo>
                  <a:pt x="338566" y="504066"/>
                </a:lnTo>
                <a:lnTo>
                  <a:pt x="409512" y="504066"/>
                </a:lnTo>
                <a:lnTo>
                  <a:pt x="418835" y="495359"/>
                </a:lnTo>
                <a:lnTo>
                  <a:pt x="419294" y="493849"/>
                </a:lnTo>
                <a:close/>
              </a:path>
              <a:path w="547369" h="546100">
                <a:moveTo>
                  <a:pt x="409512" y="504066"/>
                </a:moveTo>
                <a:lnTo>
                  <a:pt x="338566" y="504066"/>
                </a:lnTo>
                <a:lnTo>
                  <a:pt x="355224" y="509657"/>
                </a:lnTo>
                <a:lnTo>
                  <a:pt x="378993" y="517011"/>
                </a:lnTo>
                <a:lnTo>
                  <a:pt x="401663" y="511398"/>
                </a:lnTo>
                <a:lnTo>
                  <a:pt x="409512" y="504066"/>
                </a:lnTo>
                <a:close/>
              </a:path>
              <a:path w="547369" h="546100">
                <a:moveTo>
                  <a:pt x="95656" y="63337"/>
                </a:moveTo>
                <a:lnTo>
                  <a:pt x="75115" y="75783"/>
                </a:lnTo>
                <a:lnTo>
                  <a:pt x="62957" y="96611"/>
                </a:lnTo>
                <a:lnTo>
                  <a:pt x="62982" y="121396"/>
                </a:lnTo>
                <a:lnTo>
                  <a:pt x="64315" y="139511"/>
                </a:lnTo>
                <a:lnTo>
                  <a:pt x="59121" y="156369"/>
                </a:lnTo>
                <a:lnTo>
                  <a:pt x="48213" y="169929"/>
                </a:lnTo>
                <a:lnTo>
                  <a:pt x="32407" y="178149"/>
                </a:lnTo>
                <a:lnTo>
                  <a:pt x="10991" y="191985"/>
                </a:lnTo>
                <a:lnTo>
                  <a:pt x="0" y="213606"/>
                </a:lnTo>
                <a:lnTo>
                  <a:pt x="867" y="237680"/>
                </a:lnTo>
                <a:lnTo>
                  <a:pt x="15025" y="258879"/>
                </a:lnTo>
                <a:lnTo>
                  <a:pt x="25665" y="272884"/>
                </a:lnTo>
                <a:lnTo>
                  <a:pt x="29855" y="289245"/>
                </a:lnTo>
                <a:lnTo>
                  <a:pt x="27703" y="306234"/>
                </a:lnTo>
                <a:lnTo>
                  <a:pt x="19318" y="322123"/>
                </a:lnTo>
                <a:lnTo>
                  <a:pt x="8407" y="345066"/>
                </a:lnTo>
                <a:lnTo>
                  <a:pt x="10483" y="368548"/>
                </a:lnTo>
                <a:lnTo>
                  <a:pt x="23809" y="388163"/>
                </a:lnTo>
                <a:lnTo>
                  <a:pt x="46647" y="399503"/>
                </a:lnTo>
                <a:lnTo>
                  <a:pt x="63813" y="405174"/>
                </a:lnTo>
                <a:lnTo>
                  <a:pt x="77013" y="416283"/>
                </a:lnTo>
                <a:lnTo>
                  <a:pt x="85108" y="431279"/>
                </a:lnTo>
                <a:lnTo>
                  <a:pt x="86960" y="448611"/>
                </a:lnTo>
                <a:lnTo>
                  <a:pt x="89936" y="474368"/>
                </a:lnTo>
                <a:lnTo>
                  <a:pt x="104250" y="492890"/>
                </a:lnTo>
                <a:lnTo>
                  <a:pt x="125730" y="501812"/>
                </a:lnTo>
                <a:lnTo>
                  <a:pt x="150204" y="498767"/>
                </a:lnTo>
                <a:lnTo>
                  <a:pt x="168016" y="493849"/>
                </a:lnTo>
                <a:lnTo>
                  <a:pt x="419294" y="493849"/>
                </a:lnTo>
                <a:lnTo>
                  <a:pt x="426112" y="471438"/>
                </a:lnTo>
                <a:lnTo>
                  <a:pt x="430202" y="452640"/>
                </a:lnTo>
                <a:lnTo>
                  <a:pt x="440143" y="437826"/>
                </a:lnTo>
                <a:lnTo>
                  <a:pt x="454796" y="428118"/>
                </a:lnTo>
                <a:lnTo>
                  <a:pt x="473022" y="424633"/>
                </a:lnTo>
                <a:lnTo>
                  <a:pt x="496588" y="417356"/>
                </a:lnTo>
                <a:lnTo>
                  <a:pt x="512104" y="400184"/>
                </a:lnTo>
                <a:lnTo>
                  <a:pt x="517608" y="377514"/>
                </a:lnTo>
                <a:lnTo>
                  <a:pt x="511136" y="353745"/>
                </a:lnTo>
                <a:lnTo>
                  <a:pt x="504922" y="336454"/>
                </a:lnTo>
                <a:lnTo>
                  <a:pt x="505560" y="318681"/>
                </a:lnTo>
                <a:lnTo>
                  <a:pt x="512520" y="302341"/>
                </a:lnTo>
                <a:lnTo>
                  <a:pt x="525365" y="289245"/>
                </a:lnTo>
                <a:lnTo>
                  <a:pt x="542517" y="270122"/>
                </a:lnTo>
                <a:lnTo>
                  <a:pt x="547090" y="246811"/>
                </a:lnTo>
                <a:lnTo>
                  <a:pt x="539392" y="224325"/>
                </a:lnTo>
                <a:lnTo>
                  <a:pt x="519827" y="207572"/>
                </a:lnTo>
                <a:lnTo>
                  <a:pt x="505410" y="198362"/>
                </a:lnTo>
                <a:lnTo>
                  <a:pt x="496686" y="183842"/>
                </a:lnTo>
                <a:lnTo>
                  <a:pt x="494088" y="166475"/>
                </a:lnTo>
                <a:lnTo>
                  <a:pt x="498047" y="148725"/>
                </a:lnTo>
                <a:lnTo>
                  <a:pt x="501609" y="123792"/>
                </a:lnTo>
                <a:lnTo>
                  <a:pt x="492772" y="102235"/>
                </a:lnTo>
                <a:lnTo>
                  <a:pt x="474296" y="87824"/>
                </a:lnTo>
                <a:lnTo>
                  <a:pt x="448939" y="84329"/>
                </a:lnTo>
                <a:lnTo>
                  <a:pt x="430837" y="83307"/>
                </a:lnTo>
                <a:lnTo>
                  <a:pt x="415170" y="75913"/>
                </a:lnTo>
                <a:lnTo>
                  <a:pt x="405109" y="64870"/>
                </a:lnTo>
                <a:lnTo>
                  <a:pt x="138966" y="64870"/>
                </a:lnTo>
                <a:lnTo>
                  <a:pt x="120781" y="63702"/>
                </a:lnTo>
                <a:lnTo>
                  <a:pt x="95656" y="63337"/>
                </a:lnTo>
                <a:close/>
              </a:path>
              <a:path w="547369" h="546100">
                <a:moveTo>
                  <a:pt x="212271" y="0"/>
                </a:moveTo>
                <a:lnTo>
                  <a:pt x="190704" y="10426"/>
                </a:lnTo>
                <a:lnTo>
                  <a:pt x="176382" y="31975"/>
                </a:lnTo>
                <a:lnTo>
                  <a:pt x="169211" y="48005"/>
                </a:lnTo>
                <a:lnTo>
                  <a:pt x="155924" y="59304"/>
                </a:lnTo>
                <a:lnTo>
                  <a:pt x="138966" y="64870"/>
                </a:lnTo>
                <a:lnTo>
                  <a:pt x="405109" y="64870"/>
                </a:lnTo>
                <a:lnTo>
                  <a:pt x="403587" y="63199"/>
                </a:lnTo>
                <a:lnTo>
                  <a:pt x="397736" y="46215"/>
                </a:lnTo>
                <a:lnTo>
                  <a:pt x="390080" y="29423"/>
                </a:lnTo>
                <a:lnTo>
                  <a:pt x="288302" y="29423"/>
                </a:lnTo>
                <a:lnTo>
                  <a:pt x="271426" y="25233"/>
                </a:lnTo>
                <a:lnTo>
                  <a:pt x="257112" y="14593"/>
                </a:lnTo>
                <a:lnTo>
                  <a:pt x="236075" y="1215"/>
                </a:lnTo>
                <a:lnTo>
                  <a:pt x="212271" y="0"/>
                </a:lnTo>
                <a:close/>
              </a:path>
              <a:path w="547369" h="546100">
                <a:moveTo>
                  <a:pt x="343608" y="7975"/>
                </a:moveTo>
                <a:lnTo>
                  <a:pt x="320356" y="18886"/>
                </a:lnTo>
                <a:lnTo>
                  <a:pt x="305394" y="27271"/>
                </a:lnTo>
                <a:lnTo>
                  <a:pt x="288302" y="29423"/>
                </a:lnTo>
                <a:lnTo>
                  <a:pt x="390080" y="29423"/>
                </a:lnTo>
                <a:lnTo>
                  <a:pt x="387324" y="23377"/>
                </a:lnTo>
                <a:lnTo>
                  <a:pt x="367606" y="10052"/>
                </a:lnTo>
                <a:lnTo>
                  <a:pt x="343608" y="7975"/>
                </a:lnTo>
                <a:close/>
              </a:path>
            </a:pathLst>
          </a:custGeom>
          <a:solidFill>
            <a:srgbClr val="F7901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10230" y="1057978"/>
            <a:ext cx="18084165" cy="9192895"/>
          </a:xfrm>
          <a:custGeom>
            <a:avLst/>
            <a:gdLst/>
            <a:ahLst/>
            <a:cxnLst/>
            <a:rect l="l" t="t" r="r" b="b"/>
            <a:pathLst>
              <a:path w="18084165" h="9192895">
                <a:moveTo>
                  <a:pt x="0" y="9192599"/>
                </a:moveTo>
                <a:lnTo>
                  <a:pt x="18083637" y="9192599"/>
                </a:lnTo>
                <a:lnTo>
                  <a:pt x="18083637" y="0"/>
                </a:lnTo>
                <a:lnTo>
                  <a:pt x="0" y="0"/>
                </a:lnTo>
                <a:lnTo>
                  <a:pt x="0" y="9192599"/>
                </a:lnTo>
                <a:close/>
              </a:path>
            </a:pathLst>
          </a:custGeom>
          <a:solidFill>
            <a:srgbClr val="643E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06030" y="1539220"/>
            <a:ext cx="17224375" cy="8244205"/>
          </a:xfrm>
          <a:custGeom>
            <a:avLst/>
            <a:gdLst/>
            <a:ahLst/>
            <a:cxnLst/>
            <a:rect l="l" t="t" r="r" b="b"/>
            <a:pathLst>
              <a:path w="17224375" h="8244205">
                <a:moveTo>
                  <a:pt x="0" y="8243937"/>
                </a:moveTo>
                <a:lnTo>
                  <a:pt x="17224187" y="8243937"/>
                </a:lnTo>
                <a:lnTo>
                  <a:pt x="17224187" y="0"/>
                </a:lnTo>
                <a:lnTo>
                  <a:pt x="0" y="0"/>
                </a:lnTo>
                <a:lnTo>
                  <a:pt x="0" y="8243937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22450" y="5578475"/>
            <a:ext cx="16535400" cy="35343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6600" spc="-175" dirty="0">
                <a:solidFill>
                  <a:srgbClr val="FFFFFF"/>
                </a:solidFill>
                <a:latin typeface="Trebuchet MS"/>
                <a:cs typeface="Trebuchet MS"/>
              </a:rPr>
              <a:t>A </a:t>
            </a:r>
            <a:r>
              <a:rPr sz="6600" spc="-370" dirty="0">
                <a:solidFill>
                  <a:srgbClr val="FFFFFF"/>
                </a:solidFill>
                <a:latin typeface="Trebuchet MS"/>
                <a:cs typeface="Trebuchet MS"/>
              </a:rPr>
              <a:t>PALAVRA-CHAVE </a:t>
            </a:r>
            <a:r>
              <a:rPr sz="6600" spc="-310">
                <a:solidFill>
                  <a:srgbClr val="FFFFFF"/>
                </a:solidFill>
                <a:latin typeface="Trebuchet MS"/>
                <a:cs typeface="Trebuchet MS"/>
              </a:rPr>
              <a:t>É</a:t>
            </a:r>
            <a:r>
              <a:rPr sz="6600" spc="-101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600" spc="-285" smtClean="0">
                <a:solidFill>
                  <a:srgbClr val="FFFFFF"/>
                </a:solidFill>
                <a:latin typeface="Trebuchet MS"/>
                <a:cs typeface="Trebuchet MS"/>
              </a:rPr>
              <a:t>INTEGRAÇÃO</a:t>
            </a:r>
            <a:endParaRPr lang="pt-BR" sz="6600" spc="-285" dirty="0">
              <a:solidFill>
                <a:srgbClr val="FFFFFF"/>
              </a:solidFill>
              <a:latin typeface="Trebuchet MS"/>
              <a:cs typeface="Trebuchet MS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t-BR" sz="5400" dirty="0" smtClean="0">
                <a:solidFill>
                  <a:schemeClr val="bg1"/>
                </a:solidFill>
              </a:rPr>
              <a:t>Vale ressaltar que os sistemas são integrados e, portanto, há várias informações das etapas anteriores que são fundamentais na geração da Carga Horária</a:t>
            </a:r>
            <a:endParaRPr sz="540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394450" y="1844675"/>
            <a:ext cx="7094234" cy="3417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62046" y="1985416"/>
            <a:ext cx="5186045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0" spc="-130" dirty="0">
                <a:solidFill>
                  <a:srgbClr val="FFFFFF"/>
                </a:solidFill>
                <a:latin typeface="Trebuchet MS"/>
                <a:cs typeface="Trebuchet MS"/>
              </a:rPr>
              <a:t>O </a:t>
            </a:r>
            <a:r>
              <a:rPr sz="6600" b="0" spc="-455" dirty="0">
                <a:solidFill>
                  <a:srgbClr val="FFFFFF"/>
                </a:solidFill>
                <a:latin typeface="Trebuchet MS"/>
                <a:cs typeface="Trebuchet MS"/>
              </a:rPr>
              <a:t>RESULTADO</a:t>
            </a:r>
            <a:r>
              <a:rPr sz="6600" b="0" spc="-11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600" b="0" spc="-310" dirty="0">
                <a:solidFill>
                  <a:srgbClr val="FFFFFF"/>
                </a:solidFill>
                <a:latin typeface="Trebuchet MS"/>
                <a:cs typeface="Trebuchet MS"/>
              </a:rPr>
              <a:t>É</a:t>
            </a:r>
            <a:endParaRPr sz="6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225" algn="ctr">
              <a:lnSpc>
                <a:spcPct val="100000"/>
              </a:lnSpc>
              <a:spcBef>
                <a:spcPts val="95"/>
              </a:spcBef>
            </a:pPr>
            <a:r>
              <a:rPr spc="-295" dirty="0"/>
              <a:t>1</a:t>
            </a:r>
            <a:r>
              <a:rPr spc="-1465" dirty="0"/>
              <a:t> </a:t>
            </a:r>
            <a:r>
              <a:rPr spc="-440" dirty="0"/>
              <a:t>+</a:t>
            </a:r>
            <a:r>
              <a:rPr spc="-1465" dirty="0"/>
              <a:t> </a:t>
            </a:r>
            <a:r>
              <a:rPr spc="-295" dirty="0"/>
              <a:t>1</a:t>
            </a:r>
            <a:r>
              <a:rPr spc="-1465" dirty="0"/>
              <a:t> </a:t>
            </a:r>
            <a:r>
              <a:rPr spc="-440" dirty="0"/>
              <a:t>&gt;</a:t>
            </a:r>
            <a:r>
              <a:rPr spc="-1450" dirty="0"/>
              <a:t> </a:t>
            </a:r>
            <a:r>
              <a:rPr spc="-295" dirty="0"/>
              <a:t>2</a:t>
            </a:r>
          </a:p>
          <a:p>
            <a:pPr algn="ctr">
              <a:lnSpc>
                <a:spcPct val="100000"/>
              </a:lnSpc>
              <a:spcBef>
                <a:spcPts val="9815"/>
              </a:spcBef>
            </a:pPr>
            <a:r>
              <a:rPr sz="3700" spc="-85" dirty="0"/>
              <a:t>OS</a:t>
            </a:r>
            <a:r>
              <a:rPr sz="3700" spc="-280" dirty="0"/>
              <a:t> </a:t>
            </a:r>
            <a:r>
              <a:rPr sz="3700" spc="-100" dirty="0"/>
              <a:t>GANHOS</a:t>
            </a:r>
            <a:r>
              <a:rPr sz="3700" spc="-260" dirty="0"/>
              <a:t> </a:t>
            </a:r>
            <a:r>
              <a:rPr sz="3700" spc="-95" dirty="0"/>
              <a:t>DE</a:t>
            </a:r>
            <a:r>
              <a:rPr sz="3700" spc="-280" dirty="0"/>
              <a:t> </a:t>
            </a:r>
            <a:r>
              <a:rPr sz="3700" spc="-160" dirty="0"/>
              <a:t>INTEGRAÇÃO</a:t>
            </a:r>
            <a:r>
              <a:rPr sz="3700" spc="-250" dirty="0"/>
              <a:t> </a:t>
            </a:r>
            <a:r>
              <a:rPr sz="3700" spc="-40" dirty="0"/>
              <a:t>SUPERAM</a:t>
            </a:r>
            <a:r>
              <a:rPr sz="3700" spc="-275" dirty="0"/>
              <a:t> </a:t>
            </a:r>
            <a:r>
              <a:rPr sz="3700" spc="-65" dirty="0"/>
              <a:t>O</a:t>
            </a:r>
            <a:r>
              <a:rPr sz="3700" spc="-275" dirty="0"/>
              <a:t> </a:t>
            </a:r>
            <a:r>
              <a:rPr sz="3700" spc="-204" dirty="0"/>
              <a:t>VALOR</a:t>
            </a:r>
            <a:r>
              <a:rPr sz="3700" spc="-280" dirty="0"/>
              <a:t> </a:t>
            </a:r>
            <a:r>
              <a:rPr sz="3700" spc="-110" dirty="0"/>
              <a:t>INDIVIDUAL</a:t>
            </a:r>
            <a:r>
              <a:rPr sz="3700" spc="-290" dirty="0"/>
              <a:t> </a:t>
            </a:r>
            <a:r>
              <a:rPr sz="3700" spc="-95" dirty="0"/>
              <a:t>DE</a:t>
            </a:r>
            <a:r>
              <a:rPr sz="3700" spc="-295" dirty="0"/>
              <a:t> </a:t>
            </a:r>
            <a:r>
              <a:rPr sz="3700" spc="-120" dirty="0"/>
              <a:t>CADA</a:t>
            </a:r>
            <a:r>
              <a:rPr sz="3700" spc="-275" dirty="0"/>
              <a:t> </a:t>
            </a:r>
            <a:r>
              <a:rPr sz="3700" spc="-265" dirty="0"/>
              <a:t>PARTE</a:t>
            </a:r>
            <a:endParaRPr sz="37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6250" y="4054475"/>
            <a:ext cx="16529400" cy="3808735"/>
          </a:xfrm>
        </p:spPr>
        <p:txBody>
          <a:bodyPr/>
          <a:lstStyle/>
          <a:p>
            <a:pPr algn="ctr"/>
            <a:r>
              <a:rPr lang="pt-BR" dirty="0" smtClean="0"/>
              <a:t>Acesso ao Sistema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https://treinamento.educacao.sp.gov.br/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3496" y="4465027"/>
            <a:ext cx="7461250" cy="2684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600" b="0" spc="-495" dirty="0">
                <a:solidFill>
                  <a:srgbClr val="FFFFFF"/>
                </a:solidFill>
                <a:latin typeface="Trebuchet MS"/>
                <a:cs typeface="Trebuchet MS"/>
              </a:rPr>
              <a:t>2. </a:t>
            </a:r>
            <a:r>
              <a:rPr sz="6600" b="0" spc="-165" dirty="0">
                <a:solidFill>
                  <a:srgbClr val="FFFFFF"/>
                </a:solidFill>
                <a:latin typeface="Trebuchet MS"/>
                <a:cs typeface="Trebuchet MS"/>
              </a:rPr>
              <a:t>Os </a:t>
            </a:r>
            <a:r>
              <a:rPr sz="6600" b="0" spc="-350" dirty="0">
                <a:solidFill>
                  <a:srgbClr val="FFFFFF"/>
                </a:solidFill>
                <a:latin typeface="Trebuchet MS"/>
                <a:cs typeface="Trebuchet MS"/>
              </a:rPr>
              <a:t>pré-requisitos</a:t>
            </a:r>
            <a:r>
              <a:rPr sz="6600" b="0" spc="-11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6600" b="0" spc="-335" dirty="0">
                <a:solidFill>
                  <a:srgbClr val="FFFFFF"/>
                </a:solidFill>
                <a:latin typeface="Trebuchet MS"/>
                <a:cs typeface="Trebuchet MS"/>
              </a:rPr>
              <a:t>da  </a:t>
            </a:r>
            <a:r>
              <a:rPr sz="6600" b="0" spc="-315" dirty="0">
                <a:solidFill>
                  <a:srgbClr val="FFFFFF"/>
                </a:solidFill>
                <a:latin typeface="Trebuchet MS"/>
                <a:cs typeface="Trebuchet MS"/>
              </a:rPr>
              <a:t>Associação</a:t>
            </a:r>
            <a:endParaRPr sz="66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3300" b="0" spc="-114" dirty="0">
                <a:solidFill>
                  <a:srgbClr val="FFFFFF"/>
                </a:solidFill>
                <a:latin typeface="Trebuchet MS"/>
                <a:cs typeface="Trebuchet MS"/>
              </a:rPr>
              <a:t>Passos </a:t>
            </a:r>
            <a:r>
              <a:rPr sz="3300" b="0" spc="-160" dirty="0">
                <a:solidFill>
                  <a:srgbClr val="FFFFFF"/>
                </a:solidFill>
                <a:latin typeface="Trebuchet MS"/>
                <a:cs typeface="Trebuchet MS"/>
              </a:rPr>
              <a:t>anteriores </a:t>
            </a:r>
            <a:r>
              <a:rPr sz="3300" b="0" spc="-155" dirty="0">
                <a:solidFill>
                  <a:srgbClr val="FFFFFF"/>
                </a:solidFill>
                <a:latin typeface="Trebuchet MS"/>
                <a:cs typeface="Trebuchet MS"/>
              </a:rPr>
              <a:t>da</a:t>
            </a:r>
            <a:r>
              <a:rPr sz="3300" b="0" spc="-4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3300" b="0" spc="-150" dirty="0">
                <a:solidFill>
                  <a:srgbClr val="FFFFFF"/>
                </a:solidFill>
                <a:latin typeface="Trebuchet MS"/>
                <a:cs typeface="Trebuchet MS"/>
              </a:rPr>
              <a:t>associação</a:t>
            </a:r>
            <a:endParaRPr sz="33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06030" y="4985816"/>
            <a:ext cx="2153920" cy="2907665"/>
          </a:xfrm>
          <a:custGeom>
            <a:avLst/>
            <a:gdLst/>
            <a:ahLst/>
            <a:cxnLst/>
            <a:rect l="l" t="t" r="r" b="b"/>
            <a:pathLst>
              <a:path w="2153920" h="2907665">
                <a:moveTo>
                  <a:pt x="1938265" y="0"/>
                </a:moveTo>
                <a:lnTo>
                  <a:pt x="215386" y="0"/>
                </a:lnTo>
                <a:lnTo>
                  <a:pt x="166001" y="5688"/>
                </a:lnTo>
                <a:lnTo>
                  <a:pt x="120667" y="21893"/>
                </a:lnTo>
                <a:lnTo>
                  <a:pt x="80675" y="47319"/>
                </a:lnTo>
                <a:lnTo>
                  <a:pt x="47319" y="80675"/>
                </a:lnTo>
                <a:lnTo>
                  <a:pt x="21893" y="120667"/>
                </a:lnTo>
                <a:lnTo>
                  <a:pt x="5688" y="166001"/>
                </a:lnTo>
                <a:lnTo>
                  <a:pt x="0" y="215386"/>
                </a:lnTo>
                <a:lnTo>
                  <a:pt x="0" y="2692169"/>
                </a:lnTo>
                <a:lnTo>
                  <a:pt x="5688" y="2741553"/>
                </a:lnTo>
                <a:lnTo>
                  <a:pt x="21893" y="2786888"/>
                </a:lnTo>
                <a:lnTo>
                  <a:pt x="47319" y="2826880"/>
                </a:lnTo>
                <a:lnTo>
                  <a:pt x="80675" y="2860235"/>
                </a:lnTo>
                <a:lnTo>
                  <a:pt x="120667" y="2885662"/>
                </a:lnTo>
                <a:lnTo>
                  <a:pt x="166001" y="2901866"/>
                </a:lnTo>
                <a:lnTo>
                  <a:pt x="215386" y="2907555"/>
                </a:lnTo>
                <a:lnTo>
                  <a:pt x="1938265" y="2907555"/>
                </a:lnTo>
                <a:lnTo>
                  <a:pt x="1987650" y="2901866"/>
                </a:lnTo>
                <a:lnTo>
                  <a:pt x="2032984" y="2885662"/>
                </a:lnTo>
                <a:lnTo>
                  <a:pt x="2072976" y="2860235"/>
                </a:lnTo>
                <a:lnTo>
                  <a:pt x="2106332" y="2826880"/>
                </a:lnTo>
                <a:lnTo>
                  <a:pt x="2131758" y="2786888"/>
                </a:lnTo>
                <a:lnTo>
                  <a:pt x="2147962" y="2741553"/>
                </a:lnTo>
                <a:lnTo>
                  <a:pt x="2153651" y="2692169"/>
                </a:lnTo>
                <a:lnTo>
                  <a:pt x="2153651" y="215386"/>
                </a:lnTo>
                <a:lnTo>
                  <a:pt x="2147962" y="166001"/>
                </a:lnTo>
                <a:lnTo>
                  <a:pt x="2131758" y="120667"/>
                </a:lnTo>
                <a:lnTo>
                  <a:pt x="2106332" y="80675"/>
                </a:lnTo>
                <a:lnTo>
                  <a:pt x="2072976" y="47319"/>
                </a:lnTo>
                <a:lnTo>
                  <a:pt x="2032984" y="21893"/>
                </a:lnTo>
                <a:lnTo>
                  <a:pt x="1987650" y="5688"/>
                </a:lnTo>
                <a:lnTo>
                  <a:pt x="1938265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06030" y="4985816"/>
            <a:ext cx="2153920" cy="2907665"/>
          </a:xfrm>
          <a:custGeom>
            <a:avLst/>
            <a:gdLst/>
            <a:ahLst/>
            <a:cxnLst/>
            <a:rect l="l" t="t" r="r" b="b"/>
            <a:pathLst>
              <a:path w="2153920" h="2907665">
                <a:moveTo>
                  <a:pt x="0" y="215386"/>
                </a:moveTo>
                <a:lnTo>
                  <a:pt x="5688" y="166001"/>
                </a:lnTo>
                <a:lnTo>
                  <a:pt x="21893" y="120667"/>
                </a:lnTo>
                <a:lnTo>
                  <a:pt x="47319" y="80675"/>
                </a:lnTo>
                <a:lnTo>
                  <a:pt x="80675" y="47319"/>
                </a:lnTo>
                <a:lnTo>
                  <a:pt x="120667" y="21893"/>
                </a:lnTo>
                <a:lnTo>
                  <a:pt x="166001" y="5688"/>
                </a:lnTo>
                <a:lnTo>
                  <a:pt x="215386" y="0"/>
                </a:lnTo>
                <a:lnTo>
                  <a:pt x="1938265" y="0"/>
                </a:lnTo>
                <a:lnTo>
                  <a:pt x="1987650" y="5688"/>
                </a:lnTo>
                <a:lnTo>
                  <a:pt x="2032984" y="21893"/>
                </a:lnTo>
                <a:lnTo>
                  <a:pt x="2072976" y="47319"/>
                </a:lnTo>
                <a:lnTo>
                  <a:pt x="2106332" y="80675"/>
                </a:lnTo>
                <a:lnTo>
                  <a:pt x="2131758" y="120667"/>
                </a:lnTo>
                <a:lnTo>
                  <a:pt x="2147962" y="166001"/>
                </a:lnTo>
                <a:lnTo>
                  <a:pt x="2153651" y="215386"/>
                </a:lnTo>
                <a:lnTo>
                  <a:pt x="2153651" y="2692169"/>
                </a:lnTo>
                <a:lnTo>
                  <a:pt x="2147962" y="2741553"/>
                </a:lnTo>
                <a:lnTo>
                  <a:pt x="2131758" y="2786888"/>
                </a:lnTo>
                <a:lnTo>
                  <a:pt x="2106332" y="2826880"/>
                </a:lnTo>
                <a:lnTo>
                  <a:pt x="2072976" y="2860235"/>
                </a:lnTo>
                <a:lnTo>
                  <a:pt x="2032984" y="2885662"/>
                </a:lnTo>
                <a:lnTo>
                  <a:pt x="1987650" y="2901866"/>
                </a:lnTo>
                <a:lnTo>
                  <a:pt x="1938265" y="2907555"/>
                </a:lnTo>
                <a:lnTo>
                  <a:pt x="215386" y="2907555"/>
                </a:lnTo>
                <a:lnTo>
                  <a:pt x="166001" y="2901866"/>
                </a:lnTo>
                <a:lnTo>
                  <a:pt x="120667" y="2885662"/>
                </a:lnTo>
                <a:lnTo>
                  <a:pt x="80675" y="2860235"/>
                </a:lnTo>
                <a:lnTo>
                  <a:pt x="47319" y="2826880"/>
                </a:lnTo>
                <a:lnTo>
                  <a:pt x="21893" y="2786888"/>
                </a:lnTo>
                <a:lnTo>
                  <a:pt x="5688" y="2741553"/>
                </a:lnTo>
                <a:lnTo>
                  <a:pt x="0" y="2692169"/>
                </a:lnTo>
                <a:lnTo>
                  <a:pt x="0" y="215386"/>
                </a:lnTo>
                <a:close/>
              </a:path>
            </a:pathLst>
          </a:custGeom>
          <a:ln w="100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84316" y="5949212"/>
            <a:ext cx="1597660" cy="89281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 indent="107950">
              <a:lnSpc>
                <a:spcPts val="3260"/>
              </a:lnSpc>
              <a:spcBef>
                <a:spcPts val="459"/>
              </a:spcBef>
            </a:pPr>
            <a:r>
              <a:rPr sz="2950" spc="-165" dirty="0">
                <a:solidFill>
                  <a:srgbClr val="FFFFFF"/>
                </a:solidFill>
                <a:latin typeface="Arial"/>
                <a:cs typeface="Arial"/>
              </a:rPr>
              <a:t>Cadastro  </a:t>
            </a:r>
            <a:r>
              <a:rPr sz="2950" spc="-12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950" spc="-2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50" spc="-240" dirty="0">
                <a:solidFill>
                  <a:srgbClr val="FFFFFF"/>
                </a:solidFill>
                <a:latin typeface="Arial"/>
                <a:cs typeface="Arial"/>
              </a:rPr>
              <a:t>Escolas</a:t>
            </a:r>
            <a:endParaRPr sz="29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74544" y="6171958"/>
            <a:ext cx="456565" cy="534035"/>
          </a:xfrm>
          <a:custGeom>
            <a:avLst/>
            <a:gdLst/>
            <a:ahLst/>
            <a:cxnLst/>
            <a:rect l="l" t="t" r="r" b="b"/>
            <a:pathLst>
              <a:path w="456564" h="534034">
                <a:moveTo>
                  <a:pt x="228055" y="0"/>
                </a:moveTo>
                <a:lnTo>
                  <a:pt x="228055" y="106803"/>
                </a:lnTo>
                <a:lnTo>
                  <a:pt x="0" y="106803"/>
                </a:lnTo>
                <a:lnTo>
                  <a:pt x="0" y="427212"/>
                </a:lnTo>
                <a:lnTo>
                  <a:pt x="228055" y="427212"/>
                </a:lnTo>
                <a:lnTo>
                  <a:pt x="228055" y="534015"/>
                </a:lnTo>
                <a:lnTo>
                  <a:pt x="456111" y="267007"/>
                </a:lnTo>
                <a:lnTo>
                  <a:pt x="228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74544" y="6171958"/>
            <a:ext cx="456565" cy="534035"/>
          </a:xfrm>
          <a:custGeom>
            <a:avLst/>
            <a:gdLst/>
            <a:ahLst/>
            <a:cxnLst/>
            <a:rect l="l" t="t" r="r" b="b"/>
            <a:pathLst>
              <a:path w="456564" h="534034">
                <a:moveTo>
                  <a:pt x="0" y="106803"/>
                </a:moveTo>
                <a:lnTo>
                  <a:pt x="228055" y="106803"/>
                </a:lnTo>
                <a:lnTo>
                  <a:pt x="228055" y="0"/>
                </a:lnTo>
                <a:lnTo>
                  <a:pt x="456111" y="267007"/>
                </a:lnTo>
                <a:lnTo>
                  <a:pt x="228055" y="534015"/>
                </a:lnTo>
                <a:lnTo>
                  <a:pt x="228055" y="427212"/>
                </a:lnTo>
                <a:lnTo>
                  <a:pt x="0" y="427212"/>
                </a:lnTo>
                <a:lnTo>
                  <a:pt x="0" y="106803"/>
                </a:lnTo>
                <a:close/>
              </a:path>
            </a:pathLst>
          </a:custGeom>
          <a:ln w="75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20389" y="4985816"/>
            <a:ext cx="2153920" cy="2907665"/>
          </a:xfrm>
          <a:custGeom>
            <a:avLst/>
            <a:gdLst/>
            <a:ahLst/>
            <a:cxnLst/>
            <a:rect l="l" t="t" r="r" b="b"/>
            <a:pathLst>
              <a:path w="2153920" h="2907665">
                <a:moveTo>
                  <a:pt x="1938265" y="0"/>
                </a:moveTo>
                <a:lnTo>
                  <a:pt x="215386" y="0"/>
                </a:lnTo>
                <a:lnTo>
                  <a:pt x="166001" y="5688"/>
                </a:lnTo>
                <a:lnTo>
                  <a:pt x="120667" y="21893"/>
                </a:lnTo>
                <a:lnTo>
                  <a:pt x="80675" y="47319"/>
                </a:lnTo>
                <a:lnTo>
                  <a:pt x="47319" y="80675"/>
                </a:lnTo>
                <a:lnTo>
                  <a:pt x="21893" y="120667"/>
                </a:lnTo>
                <a:lnTo>
                  <a:pt x="5688" y="166001"/>
                </a:lnTo>
                <a:lnTo>
                  <a:pt x="0" y="215386"/>
                </a:lnTo>
                <a:lnTo>
                  <a:pt x="0" y="2692169"/>
                </a:lnTo>
                <a:lnTo>
                  <a:pt x="5688" y="2741553"/>
                </a:lnTo>
                <a:lnTo>
                  <a:pt x="21893" y="2786888"/>
                </a:lnTo>
                <a:lnTo>
                  <a:pt x="47319" y="2826880"/>
                </a:lnTo>
                <a:lnTo>
                  <a:pt x="80675" y="2860235"/>
                </a:lnTo>
                <a:lnTo>
                  <a:pt x="120667" y="2885662"/>
                </a:lnTo>
                <a:lnTo>
                  <a:pt x="166001" y="2901866"/>
                </a:lnTo>
                <a:lnTo>
                  <a:pt x="215386" y="2907555"/>
                </a:lnTo>
                <a:lnTo>
                  <a:pt x="1938265" y="2907555"/>
                </a:lnTo>
                <a:lnTo>
                  <a:pt x="1987650" y="2901866"/>
                </a:lnTo>
                <a:lnTo>
                  <a:pt x="2032984" y="2885662"/>
                </a:lnTo>
                <a:lnTo>
                  <a:pt x="2072976" y="2860235"/>
                </a:lnTo>
                <a:lnTo>
                  <a:pt x="2106332" y="2826880"/>
                </a:lnTo>
                <a:lnTo>
                  <a:pt x="2131758" y="2786888"/>
                </a:lnTo>
                <a:lnTo>
                  <a:pt x="2147962" y="2741553"/>
                </a:lnTo>
                <a:lnTo>
                  <a:pt x="2153651" y="2692169"/>
                </a:lnTo>
                <a:lnTo>
                  <a:pt x="2153651" y="215386"/>
                </a:lnTo>
                <a:lnTo>
                  <a:pt x="2147962" y="166001"/>
                </a:lnTo>
                <a:lnTo>
                  <a:pt x="2131758" y="120667"/>
                </a:lnTo>
                <a:lnTo>
                  <a:pt x="2106332" y="80675"/>
                </a:lnTo>
                <a:lnTo>
                  <a:pt x="2072976" y="47319"/>
                </a:lnTo>
                <a:lnTo>
                  <a:pt x="2032984" y="21893"/>
                </a:lnTo>
                <a:lnTo>
                  <a:pt x="1987650" y="5688"/>
                </a:lnTo>
                <a:lnTo>
                  <a:pt x="1938265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20389" y="4985816"/>
            <a:ext cx="2153920" cy="2907665"/>
          </a:xfrm>
          <a:custGeom>
            <a:avLst/>
            <a:gdLst/>
            <a:ahLst/>
            <a:cxnLst/>
            <a:rect l="l" t="t" r="r" b="b"/>
            <a:pathLst>
              <a:path w="2153920" h="2907665">
                <a:moveTo>
                  <a:pt x="0" y="215386"/>
                </a:moveTo>
                <a:lnTo>
                  <a:pt x="5688" y="166001"/>
                </a:lnTo>
                <a:lnTo>
                  <a:pt x="21893" y="120667"/>
                </a:lnTo>
                <a:lnTo>
                  <a:pt x="47319" y="80675"/>
                </a:lnTo>
                <a:lnTo>
                  <a:pt x="80675" y="47319"/>
                </a:lnTo>
                <a:lnTo>
                  <a:pt x="120667" y="21893"/>
                </a:lnTo>
                <a:lnTo>
                  <a:pt x="166001" y="5688"/>
                </a:lnTo>
                <a:lnTo>
                  <a:pt x="215386" y="0"/>
                </a:lnTo>
                <a:lnTo>
                  <a:pt x="1938265" y="0"/>
                </a:lnTo>
                <a:lnTo>
                  <a:pt x="1987650" y="5688"/>
                </a:lnTo>
                <a:lnTo>
                  <a:pt x="2032984" y="21893"/>
                </a:lnTo>
                <a:lnTo>
                  <a:pt x="2072976" y="47319"/>
                </a:lnTo>
                <a:lnTo>
                  <a:pt x="2106332" y="80675"/>
                </a:lnTo>
                <a:lnTo>
                  <a:pt x="2131758" y="120667"/>
                </a:lnTo>
                <a:lnTo>
                  <a:pt x="2147962" y="166001"/>
                </a:lnTo>
                <a:lnTo>
                  <a:pt x="2153651" y="215386"/>
                </a:lnTo>
                <a:lnTo>
                  <a:pt x="2153651" y="2692169"/>
                </a:lnTo>
                <a:lnTo>
                  <a:pt x="2147962" y="2741553"/>
                </a:lnTo>
                <a:lnTo>
                  <a:pt x="2131758" y="2786888"/>
                </a:lnTo>
                <a:lnTo>
                  <a:pt x="2106332" y="2826880"/>
                </a:lnTo>
                <a:lnTo>
                  <a:pt x="2072976" y="2860235"/>
                </a:lnTo>
                <a:lnTo>
                  <a:pt x="2032984" y="2885662"/>
                </a:lnTo>
                <a:lnTo>
                  <a:pt x="1987650" y="2901866"/>
                </a:lnTo>
                <a:lnTo>
                  <a:pt x="1938265" y="2907555"/>
                </a:lnTo>
                <a:lnTo>
                  <a:pt x="215386" y="2907555"/>
                </a:lnTo>
                <a:lnTo>
                  <a:pt x="166001" y="2901866"/>
                </a:lnTo>
                <a:lnTo>
                  <a:pt x="120667" y="2885662"/>
                </a:lnTo>
                <a:lnTo>
                  <a:pt x="80675" y="2860235"/>
                </a:lnTo>
                <a:lnTo>
                  <a:pt x="47319" y="2826880"/>
                </a:lnTo>
                <a:lnTo>
                  <a:pt x="21893" y="2786888"/>
                </a:lnTo>
                <a:lnTo>
                  <a:pt x="5688" y="2741553"/>
                </a:lnTo>
                <a:lnTo>
                  <a:pt x="0" y="2692169"/>
                </a:lnTo>
                <a:lnTo>
                  <a:pt x="0" y="215386"/>
                </a:lnTo>
                <a:close/>
              </a:path>
            </a:pathLst>
          </a:custGeom>
          <a:ln w="100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25375" y="5949212"/>
            <a:ext cx="1543685" cy="89281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 indent="81280">
              <a:lnSpc>
                <a:spcPts val="3260"/>
              </a:lnSpc>
              <a:spcBef>
                <a:spcPts val="459"/>
              </a:spcBef>
            </a:pPr>
            <a:r>
              <a:rPr sz="2950" spc="-165" dirty="0">
                <a:solidFill>
                  <a:srgbClr val="FFFFFF"/>
                </a:solidFill>
                <a:latin typeface="Arial"/>
                <a:cs typeface="Arial"/>
              </a:rPr>
              <a:t>Cadastro  </a:t>
            </a:r>
            <a:r>
              <a:rPr sz="2950" spc="-12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950" spc="-2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950" spc="-135" dirty="0">
                <a:solidFill>
                  <a:srgbClr val="FFFFFF"/>
                </a:solidFill>
                <a:latin typeface="Arial"/>
                <a:cs typeface="Arial"/>
              </a:rPr>
              <a:t>Alunos</a:t>
            </a:r>
            <a:endParaRPr sz="29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788903" y="6171958"/>
            <a:ext cx="456565" cy="534035"/>
          </a:xfrm>
          <a:custGeom>
            <a:avLst/>
            <a:gdLst/>
            <a:ahLst/>
            <a:cxnLst/>
            <a:rect l="l" t="t" r="r" b="b"/>
            <a:pathLst>
              <a:path w="456565" h="534034">
                <a:moveTo>
                  <a:pt x="228055" y="0"/>
                </a:moveTo>
                <a:lnTo>
                  <a:pt x="228055" y="106803"/>
                </a:lnTo>
                <a:lnTo>
                  <a:pt x="0" y="106803"/>
                </a:lnTo>
                <a:lnTo>
                  <a:pt x="0" y="427212"/>
                </a:lnTo>
                <a:lnTo>
                  <a:pt x="228055" y="427212"/>
                </a:lnTo>
                <a:lnTo>
                  <a:pt x="228055" y="534015"/>
                </a:lnTo>
                <a:lnTo>
                  <a:pt x="456111" y="267007"/>
                </a:lnTo>
                <a:lnTo>
                  <a:pt x="228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8903" y="6171958"/>
            <a:ext cx="456565" cy="534035"/>
          </a:xfrm>
          <a:custGeom>
            <a:avLst/>
            <a:gdLst/>
            <a:ahLst/>
            <a:cxnLst/>
            <a:rect l="l" t="t" r="r" b="b"/>
            <a:pathLst>
              <a:path w="456565" h="534034">
                <a:moveTo>
                  <a:pt x="0" y="106803"/>
                </a:moveTo>
                <a:lnTo>
                  <a:pt x="228055" y="106803"/>
                </a:lnTo>
                <a:lnTo>
                  <a:pt x="228055" y="0"/>
                </a:lnTo>
                <a:lnTo>
                  <a:pt x="456111" y="267007"/>
                </a:lnTo>
                <a:lnTo>
                  <a:pt x="228055" y="534015"/>
                </a:lnTo>
                <a:lnTo>
                  <a:pt x="228055" y="427212"/>
                </a:lnTo>
                <a:lnTo>
                  <a:pt x="0" y="427212"/>
                </a:lnTo>
                <a:lnTo>
                  <a:pt x="0" y="106803"/>
                </a:lnTo>
                <a:close/>
              </a:path>
            </a:pathLst>
          </a:custGeom>
          <a:ln w="75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434747" y="4985816"/>
            <a:ext cx="2153920" cy="2907665"/>
          </a:xfrm>
          <a:custGeom>
            <a:avLst/>
            <a:gdLst/>
            <a:ahLst/>
            <a:cxnLst/>
            <a:rect l="l" t="t" r="r" b="b"/>
            <a:pathLst>
              <a:path w="2153920" h="2907665">
                <a:moveTo>
                  <a:pt x="1938265" y="0"/>
                </a:moveTo>
                <a:lnTo>
                  <a:pt x="215386" y="0"/>
                </a:lnTo>
                <a:lnTo>
                  <a:pt x="166001" y="5688"/>
                </a:lnTo>
                <a:lnTo>
                  <a:pt x="120667" y="21893"/>
                </a:lnTo>
                <a:lnTo>
                  <a:pt x="80675" y="47319"/>
                </a:lnTo>
                <a:lnTo>
                  <a:pt x="47319" y="80675"/>
                </a:lnTo>
                <a:lnTo>
                  <a:pt x="21893" y="120667"/>
                </a:lnTo>
                <a:lnTo>
                  <a:pt x="5688" y="166001"/>
                </a:lnTo>
                <a:lnTo>
                  <a:pt x="0" y="215386"/>
                </a:lnTo>
                <a:lnTo>
                  <a:pt x="0" y="2692169"/>
                </a:lnTo>
                <a:lnTo>
                  <a:pt x="5688" y="2741553"/>
                </a:lnTo>
                <a:lnTo>
                  <a:pt x="21893" y="2786888"/>
                </a:lnTo>
                <a:lnTo>
                  <a:pt x="47319" y="2826880"/>
                </a:lnTo>
                <a:lnTo>
                  <a:pt x="80675" y="2860235"/>
                </a:lnTo>
                <a:lnTo>
                  <a:pt x="120667" y="2885662"/>
                </a:lnTo>
                <a:lnTo>
                  <a:pt x="166001" y="2901866"/>
                </a:lnTo>
                <a:lnTo>
                  <a:pt x="215386" y="2907555"/>
                </a:lnTo>
                <a:lnTo>
                  <a:pt x="1938265" y="2907555"/>
                </a:lnTo>
                <a:lnTo>
                  <a:pt x="1987650" y="2901866"/>
                </a:lnTo>
                <a:lnTo>
                  <a:pt x="2032984" y="2885662"/>
                </a:lnTo>
                <a:lnTo>
                  <a:pt x="2072976" y="2860235"/>
                </a:lnTo>
                <a:lnTo>
                  <a:pt x="2106332" y="2826880"/>
                </a:lnTo>
                <a:lnTo>
                  <a:pt x="2131758" y="2786888"/>
                </a:lnTo>
                <a:lnTo>
                  <a:pt x="2147962" y="2741553"/>
                </a:lnTo>
                <a:lnTo>
                  <a:pt x="2153651" y="2692169"/>
                </a:lnTo>
                <a:lnTo>
                  <a:pt x="2153651" y="215386"/>
                </a:lnTo>
                <a:lnTo>
                  <a:pt x="2147962" y="166001"/>
                </a:lnTo>
                <a:lnTo>
                  <a:pt x="2131758" y="120667"/>
                </a:lnTo>
                <a:lnTo>
                  <a:pt x="2106332" y="80675"/>
                </a:lnTo>
                <a:lnTo>
                  <a:pt x="2072976" y="47319"/>
                </a:lnTo>
                <a:lnTo>
                  <a:pt x="2032984" y="21893"/>
                </a:lnTo>
                <a:lnTo>
                  <a:pt x="1987650" y="5688"/>
                </a:lnTo>
                <a:lnTo>
                  <a:pt x="1938265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434747" y="4985816"/>
            <a:ext cx="2153920" cy="2907665"/>
          </a:xfrm>
          <a:custGeom>
            <a:avLst/>
            <a:gdLst/>
            <a:ahLst/>
            <a:cxnLst/>
            <a:rect l="l" t="t" r="r" b="b"/>
            <a:pathLst>
              <a:path w="2153920" h="2907665">
                <a:moveTo>
                  <a:pt x="0" y="215386"/>
                </a:moveTo>
                <a:lnTo>
                  <a:pt x="5688" y="166001"/>
                </a:lnTo>
                <a:lnTo>
                  <a:pt x="21893" y="120667"/>
                </a:lnTo>
                <a:lnTo>
                  <a:pt x="47319" y="80675"/>
                </a:lnTo>
                <a:lnTo>
                  <a:pt x="80675" y="47319"/>
                </a:lnTo>
                <a:lnTo>
                  <a:pt x="120667" y="21893"/>
                </a:lnTo>
                <a:lnTo>
                  <a:pt x="166001" y="5688"/>
                </a:lnTo>
                <a:lnTo>
                  <a:pt x="215386" y="0"/>
                </a:lnTo>
                <a:lnTo>
                  <a:pt x="1938265" y="0"/>
                </a:lnTo>
                <a:lnTo>
                  <a:pt x="1987650" y="5688"/>
                </a:lnTo>
                <a:lnTo>
                  <a:pt x="2032984" y="21893"/>
                </a:lnTo>
                <a:lnTo>
                  <a:pt x="2072976" y="47319"/>
                </a:lnTo>
                <a:lnTo>
                  <a:pt x="2106332" y="80675"/>
                </a:lnTo>
                <a:lnTo>
                  <a:pt x="2131758" y="120667"/>
                </a:lnTo>
                <a:lnTo>
                  <a:pt x="2147962" y="166001"/>
                </a:lnTo>
                <a:lnTo>
                  <a:pt x="2153651" y="215386"/>
                </a:lnTo>
                <a:lnTo>
                  <a:pt x="2153651" y="2692169"/>
                </a:lnTo>
                <a:lnTo>
                  <a:pt x="2147962" y="2741553"/>
                </a:lnTo>
                <a:lnTo>
                  <a:pt x="2131758" y="2786888"/>
                </a:lnTo>
                <a:lnTo>
                  <a:pt x="2106332" y="2826880"/>
                </a:lnTo>
                <a:lnTo>
                  <a:pt x="2072976" y="2860235"/>
                </a:lnTo>
                <a:lnTo>
                  <a:pt x="2032984" y="2885662"/>
                </a:lnTo>
                <a:lnTo>
                  <a:pt x="1987650" y="2901866"/>
                </a:lnTo>
                <a:lnTo>
                  <a:pt x="1938265" y="2907555"/>
                </a:lnTo>
                <a:lnTo>
                  <a:pt x="215386" y="2907555"/>
                </a:lnTo>
                <a:lnTo>
                  <a:pt x="166001" y="2901866"/>
                </a:lnTo>
                <a:lnTo>
                  <a:pt x="120667" y="2885662"/>
                </a:lnTo>
                <a:lnTo>
                  <a:pt x="80675" y="2860235"/>
                </a:lnTo>
                <a:lnTo>
                  <a:pt x="47319" y="2826880"/>
                </a:lnTo>
                <a:lnTo>
                  <a:pt x="21893" y="2786888"/>
                </a:lnTo>
                <a:lnTo>
                  <a:pt x="5688" y="2741553"/>
                </a:lnTo>
                <a:lnTo>
                  <a:pt x="0" y="2692169"/>
                </a:lnTo>
                <a:lnTo>
                  <a:pt x="0" y="215386"/>
                </a:lnTo>
                <a:close/>
              </a:path>
            </a:pathLst>
          </a:custGeom>
          <a:ln w="100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744759" y="5949212"/>
            <a:ext cx="1532255" cy="89281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 indent="257175">
              <a:lnSpc>
                <a:spcPts val="3260"/>
              </a:lnSpc>
              <a:spcBef>
                <a:spcPts val="459"/>
              </a:spcBef>
            </a:pPr>
            <a:r>
              <a:rPr sz="2950" spc="-40" dirty="0">
                <a:solidFill>
                  <a:srgbClr val="FFFFFF"/>
                </a:solidFill>
                <a:latin typeface="Arial"/>
                <a:cs typeface="Arial"/>
              </a:rPr>
              <a:t>Matriz  </a:t>
            </a:r>
            <a:r>
              <a:rPr sz="2950" spc="-235" dirty="0">
                <a:solidFill>
                  <a:srgbClr val="FFFFFF"/>
                </a:solidFill>
                <a:latin typeface="Arial"/>
                <a:cs typeface="Arial"/>
              </a:rPr>
              <a:t>Cu</a:t>
            </a:r>
            <a:r>
              <a:rPr sz="2950" spc="-114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950" spc="-50" dirty="0">
                <a:solidFill>
                  <a:srgbClr val="FFFFFF"/>
                </a:solidFill>
                <a:latin typeface="Arial"/>
                <a:cs typeface="Arial"/>
              </a:rPr>
              <a:t>ric</a:t>
            </a:r>
            <a:r>
              <a:rPr sz="2950" spc="-7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950" spc="-50" dirty="0">
                <a:solidFill>
                  <a:srgbClr val="FFFFFF"/>
                </a:solidFill>
                <a:latin typeface="Arial"/>
                <a:cs typeface="Arial"/>
              </a:rPr>
              <a:t>lar</a:t>
            </a:r>
            <a:endParaRPr sz="295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803262" y="6171958"/>
            <a:ext cx="456565" cy="534035"/>
          </a:xfrm>
          <a:custGeom>
            <a:avLst/>
            <a:gdLst/>
            <a:ahLst/>
            <a:cxnLst/>
            <a:rect l="l" t="t" r="r" b="b"/>
            <a:pathLst>
              <a:path w="456565" h="534034">
                <a:moveTo>
                  <a:pt x="228055" y="0"/>
                </a:moveTo>
                <a:lnTo>
                  <a:pt x="228055" y="106803"/>
                </a:lnTo>
                <a:lnTo>
                  <a:pt x="0" y="106803"/>
                </a:lnTo>
                <a:lnTo>
                  <a:pt x="0" y="427212"/>
                </a:lnTo>
                <a:lnTo>
                  <a:pt x="228055" y="427212"/>
                </a:lnTo>
                <a:lnTo>
                  <a:pt x="228055" y="534015"/>
                </a:lnTo>
                <a:lnTo>
                  <a:pt x="456111" y="267007"/>
                </a:lnTo>
                <a:lnTo>
                  <a:pt x="228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803262" y="6171958"/>
            <a:ext cx="456565" cy="534035"/>
          </a:xfrm>
          <a:custGeom>
            <a:avLst/>
            <a:gdLst/>
            <a:ahLst/>
            <a:cxnLst/>
            <a:rect l="l" t="t" r="r" b="b"/>
            <a:pathLst>
              <a:path w="456565" h="534034">
                <a:moveTo>
                  <a:pt x="0" y="106803"/>
                </a:moveTo>
                <a:lnTo>
                  <a:pt x="228055" y="106803"/>
                </a:lnTo>
                <a:lnTo>
                  <a:pt x="228055" y="0"/>
                </a:lnTo>
                <a:lnTo>
                  <a:pt x="456111" y="267007"/>
                </a:lnTo>
                <a:lnTo>
                  <a:pt x="228055" y="534015"/>
                </a:lnTo>
                <a:lnTo>
                  <a:pt x="228055" y="427212"/>
                </a:lnTo>
                <a:lnTo>
                  <a:pt x="0" y="427212"/>
                </a:lnTo>
                <a:lnTo>
                  <a:pt x="0" y="106803"/>
                </a:lnTo>
                <a:close/>
              </a:path>
            </a:pathLst>
          </a:custGeom>
          <a:ln w="75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449105" y="4985816"/>
            <a:ext cx="2153920" cy="2907665"/>
          </a:xfrm>
          <a:custGeom>
            <a:avLst/>
            <a:gdLst/>
            <a:ahLst/>
            <a:cxnLst/>
            <a:rect l="l" t="t" r="r" b="b"/>
            <a:pathLst>
              <a:path w="2153920" h="2907665">
                <a:moveTo>
                  <a:pt x="1938265" y="0"/>
                </a:moveTo>
                <a:lnTo>
                  <a:pt x="215386" y="0"/>
                </a:lnTo>
                <a:lnTo>
                  <a:pt x="166001" y="5688"/>
                </a:lnTo>
                <a:lnTo>
                  <a:pt x="120667" y="21893"/>
                </a:lnTo>
                <a:lnTo>
                  <a:pt x="80675" y="47319"/>
                </a:lnTo>
                <a:lnTo>
                  <a:pt x="47319" y="80675"/>
                </a:lnTo>
                <a:lnTo>
                  <a:pt x="21893" y="120667"/>
                </a:lnTo>
                <a:lnTo>
                  <a:pt x="5688" y="166001"/>
                </a:lnTo>
                <a:lnTo>
                  <a:pt x="0" y="215386"/>
                </a:lnTo>
                <a:lnTo>
                  <a:pt x="0" y="2692169"/>
                </a:lnTo>
                <a:lnTo>
                  <a:pt x="5688" y="2741553"/>
                </a:lnTo>
                <a:lnTo>
                  <a:pt x="21893" y="2786888"/>
                </a:lnTo>
                <a:lnTo>
                  <a:pt x="47319" y="2826880"/>
                </a:lnTo>
                <a:lnTo>
                  <a:pt x="80675" y="2860235"/>
                </a:lnTo>
                <a:lnTo>
                  <a:pt x="120667" y="2885662"/>
                </a:lnTo>
                <a:lnTo>
                  <a:pt x="166001" y="2901866"/>
                </a:lnTo>
                <a:lnTo>
                  <a:pt x="215386" y="2907555"/>
                </a:lnTo>
                <a:lnTo>
                  <a:pt x="1938265" y="2907555"/>
                </a:lnTo>
                <a:lnTo>
                  <a:pt x="1987650" y="2901866"/>
                </a:lnTo>
                <a:lnTo>
                  <a:pt x="2032984" y="2885662"/>
                </a:lnTo>
                <a:lnTo>
                  <a:pt x="2072976" y="2860235"/>
                </a:lnTo>
                <a:lnTo>
                  <a:pt x="2106332" y="2826880"/>
                </a:lnTo>
                <a:lnTo>
                  <a:pt x="2131758" y="2786888"/>
                </a:lnTo>
                <a:lnTo>
                  <a:pt x="2147962" y="2741553"/>
                </a:lnTo>
                <a:lnTo>
                  <a:pt x="2153651" y="2692169"/>
                </a:lnTo>
                <a:lnTo>
                  <a:pt x="2153651" y="215386"/>
                </a:lnTo>
                <a:lnTo>
                  <a:pt x="2147962" y="166001"/>
                </a:lnTo>
                <a:lnTo>
                  <a:pt x="2131758" y="120667"/>
                </a:lnTo>
                <a:lnTo>
                  <a:pt x="2106332" y="80675"/>
                </a:lnTo>
                <a:lnTo>
                  <a:pt x="2072976" y="47319"/>
                </a:lnTo>
                <a:lnTo>
                  <a:pt x="2032984" y="21893"/>
                </a:lnTo>
                <a:lnTo>
                  <a:pt x="1987650" y="5688"/>
                </a:lnTo>
                <a:lnTo>
                  <a:pt x="1938265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449105" y="4985816"/>
            <a:ext cx="2153920" cy="2907665"/>
          </a:xfrm>
          <a:custGeom>
            <a:avLst/>
            <a:gdLst/>
            <a:ahLst/>
            <a:cxnLst/>
            <a:rect l="l" t="t" r="r" b="b"/>
            <a:pathLst>
              <a:path w="2153920" h="2907665">
                <a:moveTo>
                  <a:pt x="0" y="215386"/>
                </a:moveTo>
                <a:lnTo>
                  <a:pt x="5688" y="166001"/>
                </a:lnTo>
                <a:lnTo>
                  <a:pt x="21893" y="120667"/>
                </a:lnTo>
                <a:lnTo>
                  <a:pt x="47319" y="80675"/>
                </a:lnTo>
                <a:lnTo>
                  <a:pt x="80675" y="47319"/>
                </a:lnTo>
                <a:lnTo>
                  <a:pt x="120667" y="21893"/>
                </a:lnTo>
                <a:lnTo>
                  <a:pt x="166001" y="5688"/>
                </a:lnTo>
                <a:lnTo>
                  <a:pt x="215386" y="0"/>
                </a:lnTo>
                <a:lnTo>
                  <a:pt x="1938265" y="0"/>
                </a:lnTo>
                <a:lnTo>
                  <a:pt x="1987650" y="5688"/>
                </a:lnTo>
                <a:lnTo>
                  <a:pt x="2032984" y="21893"/>
                </a:lnTo>
                <a:lnTo>
                  <a:pt x="2072976" y="47319"/>
                </a:lnTo>
                <a:lnTo>
                  <a:pt x="2106332" y="80675"/>
                </a:lnTo>
                <a:lnTo>
                  <a:pt x="2131758" y="120667"/>
                </a:lnTo>
                <a:lnTo>
                  <a:pt x="2147962" y="166001"/>
                </a:lnTo>
                <a:lnTo>
                  <a:pt x="2153651" y="215386"/>
                </a:lnTo>
                <a:lnTo>
                  <a:pt x="2153651" y="2692169"/>
                </a:lnTo>
                <a:lnTo>
                  <a:pt x="2147962" y="2741553"/>
                </a:lnTo>
                <a:lnTo>
                  <a:pt x="2131758" y="2786888"/>
                </a:lnTo>
                <a:lnTo>
                  <a:pt x="2106332" y="2826880"/>
                </a:lnTo>
                <a:lnTo>
                  <a:pt x="2072976" y="2860235"/>
                </a:lnTo>
                <a:lnTo>
                  <a:pt x="2032984" y="2885662"/>
                </a:lnTo>
                <a:lnTo>
                  <a:pt x="1987650" y="2901866"/>
                </a:lnTo>
                <a:lnTo>
                  <a:pt x="1938265" y="2907555"/>
                </a:lnTo>
                <a:lnTo>
                  <a:pt x="215386" y="2907555"/>
                </a:lnTo>
                <a:lnTo>
                  <a:pt x="166001" y="2901866"/>
                </a:lnTo>
                <a:lnTo>
                  <a:pt x="120667" y="2885662"/>
                </a:lnTo>
                <a:lnTo>
                  <a:pt x="80675" y="2860235"/>
                </a:lnTo>
                <a:lnTo>
                  <a:pt x="47319" y="2826880"/>
                </a:lnTo>
                <a:lnTo>
                  <a:pt x="21893" y="2786888"/>
                </a:lnTo>
                <a:lnTo>
                  <a:pt x="5688" y="2741553"/>
                </a:lnTo>
                <a:lnTo>
                  <a:pt x="0" y="2692169"/>
                </a:lnTo>
                <a:lnTo>
                  <a:pt x="0" y="215386"/>
                </a:lnTo>
                <a:close/>
              </a:path>
            </a:pathLst>
          </a:custGeom>
          <a:ln w="100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0656085" y="5534984"/>
            <a:ext cx="1740535" cy="172085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 algn="ctr">
              <a:lnSpc>
                <a:spcPct val="92100"/>
              </a:lnSpc>
              <a:spcBef>
                <a:spcPts val="395"/>
              </a:spcBef>
            </a:pPr>
            <a:r>
              <a:rPr sz="2950" b="1" spc="-120" dirty="0">
                <a:solidFill>
                  <a:srgbClr val="FFFFFF"/>
                </a:solidFill>
                <a:latin typeface="Trebuchet MS"/>
                <a:cs typeface="Trebuchet MS"/>
              </a:rPr>
              <a:t>Asso</a:t>
            </a:r>
            <a:r>
              <a:rPr sz="2950" b="1" spc="-114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2950" b="1" spc="-165" dirty="0">
                <a:solidFill>
                  <a:srgbClr val="FFFFFF"/>
                </a:solidFill>
                <a:latin typeface="Trebuchet MS"/>
                <a:cs typeface="Trebuchet MS"/>
              </a:rPr>
              <a:t>ia</a:t>
            </a:r>
            <a:r>
              <a:rPr sz="2950" b="1" spc="-215" dirty="0">
                <a:solidFill>
                  <a:srgbClr val="FFFFFF"/>
                </a:solidFill>
                <a:latin typeface="Trebuchet MS"/>
                <a:cs typeface="Trebuchet MS"/>
              </a:rPr>
              <a:t>ç</a:t>
            </a:r>
            <a:r>
              <a:rPr sz="2950" b="1" spc="-70" dirty="0">
                <a:solidFill>
                  <a:srgbClr val="FFFFFF"/>
                </a:solidFill>
                <a:latin typeface="Trebuchet MS"/>
                <a:cs typeface="Trebuchet MS"/>
              </a:rPr>
              <a:t>ão  </a:t>
            </a:r>
            <a:r>
              <a:rPr sz="2950" b="1" spc="-100" dirty="0">
                <a:solidFill>
                  <a:srgbClr val="FFFFFF"/>
                </a:solidFill>
                <a:latin typeface="Trebuchet MS"/>
                <a:cs typeface="Trebuchet MS"/>
              </a:rPr>
              <a:t>do    </a:t>
            </a:r>
            <a:r>
              <a:rPr sz="2950" b="1" spc="-150" dirty="0">
                <a:solidFill>
                  <a:srgbClr val="FFFFFF"/>
                </a:solidFill>
                <a:latin typeface="Trebuchet MS"/>
                <a:cs typeface="Trebuchet MS"/>
              </a:rPr>
              <a:t>Professor  </a:t>
            </a:r>
            <a:r>
              <a:rPr sz="2950" b="1" spc="-130" dirty="0">
                <a:solidFill>
                  <a:srgbClr val="FFFFFF"/>
                </a:solidFill>
                <a:latin typeface="Trebuchet MS"/>
                <a:cs typeface="Trebuchet MS"/>
              </a:rPr>
              <a:t>na</a:t>
            </a:r>
            <a:r>
              <a:rPr sz="2950" b="1" spc="-2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950" b="1" spc="-150" dirty="0">
                <a:solidFill>
                  <a:srgbClr val="FFFFFF"/>
                </a:solidFill>
                <a:latin typeface="Trebuchet MS"/>
                <a:cs typeface="Trebuchet MS"/>
              </a:rPr>
              <a:t>Classe</a:t>
            </a:r>
            <a:endParaRPr sz="2950"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817619" y="6171958"/>
            <a:ext cx="456565" cy="534035"/>
          </a:xfrm>
          <a:custGeom>
            <a:avLst/>
            <a:gdLst/>
            <a:ahLst/>
            <a:cxnLst/>
            <a:rect l="l" t="t" r="r" b="b"/>
            <a:pathLst>
              <a:path w="456565" h="534034">
                <a:moveTo>
                  <a:pt x="228055" y="0"/>
                </a:moveTo>
                <a:lnTo>
                  <a:pt x="228055" y="106803"/>
                </a:lnTo>
                <a:lnTo>
                  <a:pt x="0" y="106803"/>
                </a:lnTo>
                <a:lnTo>
                  <a:pt x="0" y="427212"/>
                </a:lnTo>
                <a:lnTo>
                  <a:pt x="228055" y="427212"/>
                </a:lnTo>
                <a:lnTo>
                  <a:pt x="228055" y="534015"/>
                </a:lnTo>
                <a:lnTo>
                  <a:pt x="456111" y="267007"/>
                </a:lnTo>
                <a:lnTo>
                  <a:pt x="228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817619" y="6171958"/>
            <a:ext cx="456565" cy="534035"/>
          </a:xfrm>
          <a:custGeom>
            <a:avLst/>
            <a:gdLst/>
            <a:ahLst/>
            <a:cxnLst/>
            <a:rect l="l" t="t" r="r" b="b"/>
            <a:pathLst>
              <a:path w="456565" h="534034">
                <a:moveTo>
                  <a:pt x="0" y="106803"/>
                </a:moveTo>
                <a:lnTo>
                  <a:pt x="228055" y="106803"/>
                </a:lnTo>
                <a:lnTo>
                  <a:pt x="228055" y="0"/>
                </a:lnTo>
                <a:lnTo>
                  <a:pt x="456111" y="267007"/>
                </a:lnTo>
                <a:lnTo>
                  <a:pt x="228055" y="534015"/>
                </a:lnTo>
                <a:lnTo>
                  <a:pt x="228055" y="427212"/>
                </a:lnTo>
                <a:lnTo>
                  <a:pt x="0" y="427212"/>
                </a:lnTo>
                <a:lnTo>
                  <a:pt x="0" y="106803"/>
                </a:lnTo>
                <a:close/>
              </a:path>
            </a:pathLst>
          </a:custGeom>
          <a:ln w="75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463465" y="4985816"/>
            <a:ext cx="2152650" cy="2907665"/>
          </a:xfrm>
          <a:custGeom>
            <a:avLst/>
            <a:gdLst/>
            <a:ahLst/>
            <a:cxnLst/>
            <a:rect l="l" t="t" r="r" b="b"/>
            <a:pathLst>
              <a:path w="2152650" h="2907665">
                <a:moveTo>
                  <a:pt x="1937113" y="0"/>
                </a:moveTo>
                <a:lnTo>
                  <a:pt x="215281" y="0"/>
                </a:lnTo>
                <a:lnTo>
                  <a:pt x="165902" y="5682"/>
                </a:lnTo>
                <a:lnTo>
                  <a:pt x="120583" y="21872"/>
                </a:lnTo>
                <a:lnTo>
                  <a:pt x="80611" y="47278"/>
                </a:lnTo>
                <a:lnTo>
                  <a:pt x="47278" y="80611"/>
                </a:lnTo>
                <a:lnTo>
                  <a:pt x="21872" y="120583"/>
                </a:lnTo>
                <a:lnTo>
                  <a:pt x="5682" y="165902"/>
                </a:lnTo>
                <a:lnTo>
                  <a:pt x="0" y="215281"/>
                </a:lnTo>
                <a:lnTo>
                  <a:pt x="0" y="2692274"/>
                </a:lnTo>
                <a:lnTo>
                  <a:pt x="5682" y="2741652"/>
                </a:lnTo>
                <a:lnTo>
                  <a:pt x="21872" y="2786972"/>
                </a:lnTo>
                <a:lnTo>
                  <a:pt x="47278" y="2826943"/>
                </a:lnTo>
                <a:lnTo>
                  <a:pt x="80611" y="2860277"/>
                </a:lnTo>
                <a:lnTo>
                  <a:pt x="120583" y="2885683"/>
                </a:lnTo>
                <a:lnTo>
                  <a:pt x="165902" y="2901872"/>
                </a:lnTo>
                <a:lnTo>
                  <a:pt x="215281" y="2907555"/>
                </a:lnTo>
                <a:lnTo>
                  <a:pt x="1937113" y="2907555"/>
                </a:lnTo>
                <a:lnTo>
                  <a:pt x="1986492" y="2901872"/>
                </a:lnTo>
                <a:lnTo>
                  <a:pt x="2031812" y="2885683"/>
                </a:lnTo>
                <a:lnTo>
                  <a:pt x="2071783" y="2860277"/>
                </a:lnTo>
                <a:lnTo>
                  <a:pt x="2105116" y="2826943"/>
                </a:lnTo>
                <a:lnTo>
                  <a:pt x="2130522" y="2786972"/>
                </a:lnTo>
                <a:lnTo>
                  <a:pt x="2146712" y="2741652"/>
                </a:lnTo>
                <a:lnTo>
                  <a:pt x="2152395" y="2692274"/>
                </a:lnTo>
                <a:lnTo>
                  <a:pt x="2152395" y="215281"/>
                </a:lnTo>
                <a:lnTo>
                  <a:pt x="2146712" y="165902"/>
                </a:lnTo>
                <a:lnTo>
                  <a:pt x="2130522" y="120583"/>
                </a:lnTo>
                <a:lnTo>
                  <a:pt x="2105116" y="80611"/>
                </a:lnTo>
                <a:lnTo>
                  <a:pt x="2071783" y="47278"/>
                </a:lnTo>
                <a:lnTo>
                  <a:pt x="2031812" y="21872"/>
                </a:lnTo>
                <a:lnTo>
                  <a:pt x="1986492" y="5682"/>
                </a:lnTo>
                <a:lnTo>
                  <a:pt x="1937113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463465" y="4985816"/>
            <a:ext cx="2152650" cy="2907665"/>
          </a:xfrm>
          <a:custGeom>
            <a:avLst/>
            <a:gdLst/>
            <a:ahLst/>
            <a:cxnLst/>
            <a:rect l="l" t="t" r="r" b="b"/>
            <a:pathLst>
              <a:path w="2152650" h="2907665">
                <a:moveTo>
                  <a:pt x="0" y="215281"/>
                </a:moveTo>
                <a:lnTo>
                  <a:pt x="5682" y="165902"/>
                </a:lnTo>
                <a:lnTo>
                  <a:pt x="21872" y="120583"/>
                </a:lnTo>
                <a:lnTo>
                  <a:pt x="47278" y="80611"/>
                </a:lnTo>
                <a:lnTo>
                  <a:pt x="80611" y="47278"/>
                </a:lnTo>
                <a:lnTo>
                  <a:pt x="120583" y="21872"/>
                </a:lnTo>
                <a:lnTo>
                  <a:pt x="165902" y="5682"/>
                </a:lnTo>
                <a:lnTo>
                  <a:pt x="215281" y="0"/>
                </a:lnTo>
                <a:lnTo>
                  <a:pt x="1937113" y="0"/>
                </a:lnTo>
                <a:lnTo>
                  <a:pt x="1986492" y="5682"/>
                </a:lnTo>
                <a:lnTo>
                  <a:pt x="2031812" y="21872"/>
                </a:lnTo>
                <a:lnTo>
                  <a:pt x="2071783" y="47278"/>
                </a:lnTo>
                <a:lnTo>
                  <a:pt x="2105116" y="80611"/>
                </a:lnTo>
                <a:lnTo>
                  <a:pt x="2130522" y="120583"/>
                </a:lnTo>
                <a:lnTo>
                  <a:pt x="2146712" y="165902"/>
                </a:lnTo>
                <a:lnTo>
                  <a:pt x="2152395" y="215281"/>
                </a:lnTo>
                <a:lnTo>
                  <a:pt x="2152395" y="2692274"/>
                </a:lnTo>
                <a:lnTo>
                  <a:pt x="2146712" y="2741652"/>
                </a:lnTo>
                <a:lnTo>
                  <a:pt x="2130522" y="2786972"/>
                </a:lnTo>
                <a:lnTo>
                  <a:pt x="2105116" y="2826943"/>
                </a:lnTo>
                <a:lnTo>
                  <a:pt x="2071783" y="2860277"/>
                </a:lnTo>
                <a:lnTo>
                  <a:pt x="2031812" y="2885683"/>
                </a:lnTo>
                <a:lnTo>
                  <a:pt x="1986492" y="2901872"/>
                </a:lnTo>
                <a:lnTo>
                  <a:pt x="1937113" y="2907555"/>
                </a:lnTo>
                <a:lnTo>
                  <a:pt x="215281" y="2907555"/>
                </a:lnTo>
                <a:lnTo>
                  <a:pt x="165902" y="2901872"/>
                </a:lnTo>
                <a:lnTo>
                  <a:pt x="120583" y="2885683"/>
                </a:lnTo>
                <a:lnTo>
                  <a:pt x="80611" y="2860277"/>
                </a:lnTo>
                <a:lnTo>
                  <a:pt x="47278" y="2826943"/>
                </a:lnTo>
                <a:lnTo>
                  <a:pt x="21872" y="2786972"/>
                </a:lnTo>
                <a:lnTo>
                  <a:pt x="5682" y="2741652"/>
                </a:lnTo>
                <a:lnTo>
                  <a:pt x="0" y="2692274"/>
                </a:lnTo>
                <a:lnTo>
                  <a:pt x="0" y="215281"/>
                </a:lnTo>
                <a:close/>
              </a:path>
            </a:pathLst>
          </a:custGeom>
          <a:ln w="100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3958183" y="5949212"/>
            <a:ext cx="1162685" cy="89281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 indent="139065">
              <a:lnSpc>
                <a:spcPts val="3260"/>
              </a:lnSpc>
              <a:spcBef>
                <a:spcPts val="459"/>
              </a:spcBef>
            </a:pPr>
            <a:r>
              <a:rPr sz="2950" spc="-260" dirty="0">
                <a:solidFill>
                  <a:srgbClr val="FFFFFF"/>
                </a:solidFill>
                <a:latin typeface="Arial"/>
                <a:cs typeface="Arial"/>
              </a:rPr>
              <a:t>Carga  </a:t>
            </a:r>
            <a:r>
              <a:rPr sz="2950" spc="-130" dirty="0">
                <a:solidFill>
                  <a:srgbClr val="FFFFFF"/>
                </a:solidFill>
                <a:latin typeface="Arial"/>
                <a:cs typeface="Arial"/>
              </a:rPr>
              <a:t>Ho</a:t>
            </a:r>
            <a:r>
              <a:rPr sz="2950" spc="-1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950" spc="-90" dirty="0">
                <a:solidFill>
                  <a:srgbClr val="FFFFFF"/>
                </a:solidFill>
                <a:latin typeface="Arial"/>
                <a:cs typeface="Arial"/>
              </a:rPr>
              <a:t>ária</a:t>
            </a:r>
            <a:endParaRPr sz="295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5831979" y="6171958"/>
            <a:ext cx="456565" cy="534035"/>
          </a:xfrm>
          <a:custGeom>
            <a:avLst/>
            <a:gdLst/>
            <a:ahLst/>
            <a:cxnLst/>
            <a:rect l="l" t="t" r="r" b="b"/>
            <a:pathLst>
              <a:path w="456565" h="534034">
                <a:moveTo>
                  <a:pt x="228055" y="0"/>
                </a:moveTo>
                <a:lnTo>
                  <a:pt x="228055" y="106803"/>
                </a:lnTo>
                <a:lnTo>
                  <a:pt x="0" y="106803"/>
                </a:lnTo>
                <a:lnTo>
                  <a:pt x="0" y="427212"/>
                </a:lnTo>
                <a:lnTo>
                  <a:pt x="228055" y="427212"/>
                </a:lnTo>
                <a:lnTo>
                  <a:pt x="228055" y="534015"/>
                </a:lnTo>
                <a:lnTo>
                  <a:pt x="456111" y="267007"/>
                </a:lnTo>
                <a:lnTo>
                  <a:pt x="228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831979" y="6171958"/>
            <a:ext cx="456565" cy="534035"/>
          </a:xfrm>
          <a:custGeom>
            <a:avLst/>
            <a:gdLst/>
            <a:ahLst/>
            <a:cxnLst/>
            <a:rect l="l" t="t" r="r" b="b"/>
            <a:pathLst>
              <a:path w="456565" h="534034">
                <a:moveTo>
                  <a:pt x="0" y="106803"/>
                </a:moveTo>
                <a:lnTo>
                  <a:pt x="228055" y="106803"/>
                </a:lnTo>
                <a:lnTo>
                  <a:pt x="228055" y="0"/>
                </a:lnTo>
                <a:lnTo>
                  <a:pt x="456111" y="267007"/>
                </a:lnTo>
                <a:lnTo>
                  <a:pt x="228055" y="534015"/>
                </a:lnTo>
                <a:lnTo>
                  <a:pt x="228055" y="427212"/>
                </a:lnTo>
                <a:lnTo>
                  <a:pt x="0" y="427212"/>
                </a:lnTo>
                <a:lnTo>
                  <a:pt x="0" y="106803"/>
                </a:lnTo>
                <a:close/>
              </a:path>
            </a:pathLst>
          </a:custGeom>
          <a:ln w="75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6477822" y="4985816"/>
            <a:ext cx="2152650" cy="2907665"/>
          </a:xfrm>
          <a:custGeom>
            <a:avLst/>
            <a:gdLst/>
            <a:ahLst/>
            <a:cxnLst/>
            <a:rect l="l" t="t" r="r" b="b"/>
            <a:pathLst>
              <a:path w="2152650" h="2907665">
                <a:moveTo>
                  <a:pt x="1937113" y="0"/>
                </a:moveTo>
                <a:lnTo>
                  <a:pt x="215281" y="0"/>
                </a:lnTo>
                <a:lnTo>
                  <a:pt x="165902" y="5682"/>
                </a:lnTo>
                <a:lnTo>
                  <a:pt x="120583" y="21872"/>
                </a:lnTo>
                <a:lnTo>
                  <a:pt x="80611" y="47278"/>
                </a:lnTo>
                <a:lnTo>
                  <a:pt x="47278" y="80611"/>
                </a:lnTo>
                <a:lnTo>
                  <a:pt x="21872" y="120583"/>
                </a:lnTo>
                <a:lnTo>
                  <a:pt x="5682" y="165902"/>
                </a:lnTo>
                <a:lnTo>
                  <a:pt x="0" y="215281"/>
                </a:lnTo>
                <a:lnTo>
                  <a:pt x="0" y="2692274"/>
                </a:lnTo>
                <a:lnTo>
                  <a:pt x="5682" y="2741652"/>
                </a:lnTo>
                <a:lnTo>
                  <a:pt x="21872" y="2786972"/>
                </a:lnTo>
                <a:lnTo>
                  <a:pt x="47278" y="2826943"/>
                </a:lnTo>
                <a:lnTo>
                  <a:pt x="80611" y="2860277"/>
                </a:lnTo>
                <a:lnTo>
                  <a:pt x="120583" y="2885683"/>
                </a:lnTo>
                <a:lnTo>
                  <a:pt x="165902" y="2901872"/>
                </a:lnTo>
                <a:lnTo>
                  <a:pt x="215281" y="2907555"/>
                </a:lnTo>
                <a:lnTo>
                  <a:pt x="1937113" y="2907555"/>
                </a:lnTo>
                <a:lnTo>
                  <a:pt x="1986492" y="2901872"/>
                </a:lnTo>
                <a:lnTo>
                  <a:pt x="2031812" y="2885683"/>
                </a:lnTo>
                <a:lnTo>
                  <a:pt x="2071783" y="2860277"/>
                </a:lnTo>
                <a:lnTo>
                  <a:pt x="2105116" y="2826943"/>
                </a:lnTo>
                <a:lnTo>
                  <a:pt x="2130522" y="2786972"/>
                </a:lnTo>
                <a:lnTo>
                  <a:pt x="2146712" y="2741652"/>
                </a:lnTo>
                <a:lnTo>
                  <a:pt x="2152395" y="2692274"/>
                </a:lnTo>
                <a:lnTo>
                  <a:pt x="2152395" y="215281"/>
                </a:lnTo>
                <a:lnTo>
                  <a:pt x="2146712" y="165902"/>
                </a:lnTo>
                <a:lnTo>
                  <a:pt x="2130522" y="120583"/>
                </a:lnTo>
                <a:lnTo>
                  <a:pt x="2105116" y="80611"/>
                </a:lnTo>
                <a:lnTo>
                  <a:pt x="2071783" y="47278"/>
                </a:lnTo>
                <a:lnTo>
                  <a:pt x="2031812" y="21872"/>
                </a:lnTo>
                <a:lnTo>
                  <a:pt x="1986492" y="5682"/>
                </a:lnTo>
                <a:lnTo>
                  <a:pt x="1937113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6477822" y="4985816"/>
            <a:ext cx="2152650" cy="2907665"/>
          </a:xfrm>
          <a:custGeom>
            <a:avLst/>
            <a:gdLst/>
            <a:ahLst/>
            <a:cxnLst/>
            <a:rect l="l" t="t" r="r" b="b"/>
            <a:pathLst>
              <a:path w="2152650" h="2907665">
                <a:moveTo>
                  <a:pt x="0" y="215281"/>
                </a:moveTo>
                <a:lnTo>
                  <a:pt x="5682" y="165902"/>
                </a:lnTo>
                <a:lnTo>
                  <a:pt x="21872" y="120583"/>
                </a:lnTo>
                <a:lnTo>
                  <a:pt x="47278" y="80611"/>
                </a:lnTo>
                <a:lnTo>
                  <a:pt x="80611" y="47278"/>
                </a:lnTo>
                <a:lnTo>
                  <a:pt x="120583" y="21872"/>
                </a:lnTo>
                <a:lnTo>
                  <a:pt x="165902" y="5682"/>
                </a:lnTo>
                <a:lnTo>
                  <a:pt x="215281" y="0"/>
                </a:lnTo>
                <a:lnTo>
                  <a:pt x="1937113" y="0"/>
                </a:lnTo>
                <a:lnTo>
                  <a:pt x="1986492" y="5682"/>
                </a:lnTo>
                <a:lnTo>
                  <a:pt x="2031812" y="21872"/>
                </a:lnTo>
                <a:lnTo>
                  <a:pt x="2071783" y="47278"/>
                </a:lnTo>
                <a:lnTo>
                  <a:pt x="2105116" y="80611"/>
                </a:lnTo>
                <a:lnTo>
                  <a:pt x="2130522" y="120583"/>
                </a:lnTo>
                <a:lnTo>
                  <a:pt x="2146712" y="165902"/>
                </a:lnTo>
                <a:lnTo>
                  <a:pt x="2152395" y="215281"/>
                </a:lnTo>
                <a:lnTo>
                  <a:pt x="2152395" y="2692274"/>
                </a:lnTo>
                <a:lnTo>
                  <a:pt x="2146712" y="2741652"/>
                </a:lnTo>
                <a:lnTo>
                  <a:pt x="2130522" y="2786972"/>
                </a:lnTo>
                <a:lnTo>
                  <a:pt x="2105116" y="2826943"/>
                </a:lnTo>
                <a:lnTo>
                  <a:pt x="2071783" y="2860277"/>
                </a:lnTo>
                <a:lnTo>
                  <a:pt x="2031812" y="2885683"/>
                </a:lnTo>
                <a:lnTo>
                  <a:pt x="1986492" y="2901872"/>
                </a:lnTo>
                <a:lnTo>
                  <a:pt x="1937113" y="2907555"/>
                </a:lnTo>
                <a:lnTo>
                  <a:pt x="215281" y="2907555"/>
                </a:lnTo>
                <a:lnTo>
                  <a:pt x="165902" y="2901872"/>
                </a:lnTo>
                <a:lnTo>
                  <a:pt x="120583" y="2885683"/>
                </a:lnTo>
                <a:lnTo>
                  <a:pt x="80611" y="2860277"/>
                </a:lnTo>
                <a:lnTo>
                  <a:pt x="47278" y="2826943"/>
                </a:lnTo>
                <a:lnTo>
                  <a:pt x="21872" y="2786972"/>
                </a:lnTo>
                <a:lnTo>
                  <a:pt x="5682" y="2741652"/>
                </a:lnTo>
                <a:lnTo>
                  <a:pt x="0" y="2692274"/>
                </a:lnTo>
                <a:lnTo>
                  <a:pt x="0" y="215281"/>
                </a:lnTo>
                <a:close/>
              </a:path>
            </a:pathLst>
          </a:custGeom>
          <a:ln w="100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6681032" y="6156222"/>
            <a:ext cx="1748155" cy="4781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950" spc="-175" dirty="0">
                <a:solidFill>
                  <a:srgbClr val="FFFFFF"/>
                </a:solidFill>
                <a:latin typeface="Arial"/>
                <a:cs typeface="Arial"/>
              </a:rPr>
              <a:t>Pagamento</a:t>
            </a:r>
            <a:endParaRPr sz="2950">
              <a:latin typeface="Arial"/>
              <a:cs typeface="Arial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145" dirty="0"/>
              <a:t>A </a:t>
            </a:r>
            <a:r>
              <a:rPr spc="-305" dirty="0"/>
              <a:t>VISÃO </a:t>
            </a:r>
            <a:r>
              <a:rPr spc="-95" dirty="0"/>
              <a:t>DO </a:t>
            </a:r>
            <a:r>
              <a:rPr spc="-535" dirty="0"/>
              <a:t>PROCESSO </a:t>
            </a:r>
            <a:r>
              <a:rPr spc="-215" dirty="0"/>
              <a:t>COMO </a:t>
            </a:r>
            <a:r>
              <a:rPr spc="-150" dirty="0"/>
              <a:t>UM </a:t>
            </a:r>
            <a:r>
              <a:rPr spc="-185" dirty="0"/>
              <a:t>TODO </a:t>
            </a:r>
            <a:r>
              <a:rPr spc="-575" dirty="0"/>
              <a:t>PASSA </a:t>
            </a:r>
            <a:r>
              <a:rPr spc="-215" dirty="0"/>
              <a:t>POR  </a:t>
            </a:r>
            <a:r>
              <a:rPr spc="-325" dirty="0"/>
              <a:t>VÁRIAS</a:t>
            </a:r>
            <a:r>
              <a:rPr spc="-145" dirty="0"/>
              <a:t> </a:t>
            </a:r>
            <a:r>
              <a:rPr spc="-425" dirty="0"/>
              <a:t>ETAPAS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6250" y="1616075"/>
            <a:ext cx="16529400" cy="8309967"/>
          </a:xfrm>
        </p:spPr>
        <p:txBody>
          <a:bodyPr/>
          <a:lstStyle/>
          <a:p>
            <a:pPr algn="ctr"/>
            <a:r>
              <a:rPr lang="pt-BR" sz="6000" dirty="0" smtClean="0"/>
              <a:t>Os sistemas Cadastro de Escolas e Cadastro de Alunos servem de base para a geração do Quadro de Aulas, que é base para a Associação do Professor na Classe; </a:t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> A Associação não é base apenas para a Carga Horária e Pagamento, mas também para Livro Ponto e outros Documentos Escolares, docente e de alunos. </a:t>
            </a:r>
            <a:endParaRPr lang="pt-BR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620</Words>
  <Application>Microsoft Office PowerPoint</Application>
  <PresentationFormat>Personalizar</PresentationFormat>
  <Paragraphs>96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1" baseType="lpstr">
      <vt:lpstr>Office Theme</vt:lpstr>
      <vt:lpstr>Slide 1</vt:lpstr>
      <vt:lpstr>Slide 2</vt:lpstr>
      <vt:lpstr>OBJETIVOS DA SED:</vt:lpstr>
      <vt:lpstr>Slide 4</vt:lpstr>
      <vt:lpstr>O RESULTADO É</vt:lpstr>
      <vt:lpstr>Acesso ao Sistema    https://treinamento.educacao.sp.gov.br/</vt:lpstr>
      <vt:lpstr>2. Os pré-requisitos da  Associação Passos anteriores da associação</vt:lpstr>
      <vt:lpstr>A VISÃO DO PROCESSO COMO UM TODO PASSA POR  VÁRIAS ETAPAS</vt:lpstr>
      <vt:lpstr>Os sistemas Cadastro de Escolas e Cadastro de Alunos servem de base para a geração do Quadro de Aulas, que é base para a Associação do Professor na Classe;    A Associação não é base apenas para a Carga Horária e Pagamento, mas também para Livro Ponto e outros Documentos Escolares, docente e de alunos. </vt:lpstr>
      <vt:lpstr>                              Cadastro de Alunos   Acessar: Coleta Acessar: Coleta de Classe – 2019    Ao longo do ano letivo podem ocorrer a abertura de novas classes com base na demanda. Especialmente durante os eventos de deslocamento de alunos devido as transferência de escolas, o que pode afetar a demanda, gerando novas salas e afetando o processo de atribuição. </vt:lpstr>
      <vt:lpstr>COLETA DE CLASSE</vt:lpstr>
      <vt:lpstr>COLETA DE CLASSE</vt:lpstr>
      <vt:lpstr>Matriz Curricular   A matriz é extremamente importante para a Associação, gerando o Quadro de Aulas, que é a base para a Associação.  Dessa forma, é de extrema importância que todas as matrizes e componentes curriculares estejam corretamente homologados, pois, sem matriz não há associação. Quando não houver matriz, não haverá disciplina para escolher na 2ª aba. </vt:lpstr>
      <vt:lpstr>Acessar: Matriz  Acessar: Quadro de Aulas na SED.  Acesso rápido: Quadro   No Quadro de Aulas, é importante a conferencia da quantidade de aulas. Ao abrir uma nova classe não é necessário homologar a matriz curricular novamente, a não ser que seja de um período que não possui matriz homologada. O quadro de aulas deverá atualizar automaticamente no dia seguinte. </vt:lpstr>
      <vt:lpstr>MATRIZ</vt:lpstr>
      <vt:lpstr>QUADRO AULAS</vt:lpstr>
      <vt:lpstr>Atribuição Inicial</vt:lpstr>
      <vt:lpstr>3. A associação do  professor O lançamento das informações para a geração  da carga horária</vt:lpstr>
      <vt:lpstr>A ATRIBUIÇÃO DE AULAS – PROCESSO PADRÃO</vt:lpstr>
      <vt:lpstr>ATRIBUIÇÃO ESPECIAL</vt:lpstr>
      <vt:lpstr>CEEJA    Só será possível visualizar este campo se:  ▪ informar a DE;  ▪ informar uma escola CEEJA;  ▪ informar CPF e DI para as categorias: P (estável), N (admitido CLT), O (contrato) e F;  ▪ Há máximo de 32 aulas e 25 de GTCN</vt:lpstr>
      <vt:lpstr>VENCE   Só será possível visualizar este campo se:  ▪ Informar tipo de ensino 76 (ENSINO MEDIO – VENCE), cujo grau correspondente é 2 (dois);  ▪ Há máximo de 2 aulas noturnas.</vt:lpstr>
      <vt:lpstr>EMAI – Projeto Ler e Escrever   Só será possível visualizar este campo se:   ▪ Cargo 6407, independente da categoria;  ▪ Quantidade de aulas = 2</vt:lpstr>
      <vt:lpstr>Ação Judicial   Só será possível visualizar este campo se:  ▪ Informar os dados de Ação Judicial;  ▪ Máximo de 32 aulas e 25 de GTCN;  ▪ Cadastro deve ser realizado pela DE com os dados repassados pela escola;</vt:lpstr>
      <vt:lpstr>RELATÓRIO DO HISTÓRICO DE ATRIBUIÇÕES</vt:lpstr>
      <vt:lpstr>4. A consulta da Carga  Horária Verificando o processamento das informações  lançadas e o respectivo pagamento</vt:lpstr>
      <vt:lpstr>CARGA HORÁRIA – CADASTRO FUNCIONAL</vt:lpstr>
      <vt:lpstr>CONSULTAR CARGA HORÁRIA - PRÉVIA</vt:lpstr>
      <vt:lpstr>CONSULTAR HOLERITE - DIVERGÊNCIAS</vt:lpstr>
      <vt:lpstr>Link de acesso ao vídeo tutorial da  Associação de Professor à Classe:  https://youtu.be/wTu2wU9Ai54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Presentations</dc:title>
  <dc:creator>Educacao</dc:creator>
  <cp:lastModifiedBy>Rafaela</cp:lastModifiedBy>
  <cp:revision>4</cp:revision>
  <dcterms:created xsi:type="dcterms:W3CDTF">2019-01-15T00:51:09Z</dcterms:created>
  <dcterms:modified xsi:type="dcterms:W3CDTF">2019-01-15T01:21:53Z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2019-01-09T00:00:00Z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2019-01-15T00:00:00Z</vt:filetime>
  </property>
</Properties>
</file>