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65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4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4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61425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65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436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1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6AA21-1863-4931-97CB-99D0A168701B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91056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72C379-9A7C-4C87-A116-CBE9F58B04C5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6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26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ao.sp.gov.br/educacao-jovens-adultos" TargetMode="External"/><Relationship Id="rId2" Type="http://schemas.openxmlformats.org/officeDocument/2006/relationships/hyperlink" Target="http://www.educacao.sp.gov.br/ensino-medi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ao.sp.gov.br/noticia/pais-e-alunos/vencedor-concurso-vozes-pela-igualdade-grava-com-rick-bonadio/" TargetMode="External"/><Relationship Id="rId2" Type="http://schemas.openxmlformats.org/officeDocument/2006/relationships/hyperlink" Target="https://www.youtube.com/watch?v=qAcShIhzXD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nH-as8XyaU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mariocovas.sp.gov.br/" TargetMode="External"/><Relationship Id="rId2" Type="http://schemas.openxmlformats.org/officeDocument/2006/relationships/hyperlink" Target="http://www.educa&#231;&#227;o.sp.gov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rededosaber.sp.gov.br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remioseconcursoscre@educaca&#231;&#227;o.sp.gov.b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&#231;&#227;o.sp.gov.br/" TargetMode="External"/><Relationship Id="rId2" Type="http://schemas.openxmlformats.org/officeDocument/2006/relationships/hyperlink" Target="http://www.cremariocovas.sp.gov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ducacao.sp.gov.br/noticia/concursos/continuam-abertas-inscricoes-concurso-vozes-pela-igualdade-de-gener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XxU__HKcWo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60" y="2199861"/>
            <a:ext cx="9966960" cy="2268170"/>
          </a:xfrm>
        </p:spPr>
        <p:txBody>
          <a:bodyPr/>
          <a:lstStyle/>
          <a:p>
            <a:r>
              <a:rPr lang="pt-BR" b="1" dirty="0"/>
              <a:t>Vozes Pela Igualdade de Gênero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COMISSÃO GRÊMIO ESTUDANTIL/GESTÃO DEMOCRÁTICA</a:t>
            </a:r>
          </a:p>
          <a:p>
            <a:r>
              <a:rPr lang="pt-BR" dirty="0"/>
              <a:t>1º ATIVIDADE – GRÊMIO ESTUDANTIL</a:t>
            </a:r>
          </a:p>
          <a:p>
            <a:r>
              <a:rPr lang="pt-BR" dirty="0"/>
              <a:t>DIRETORIA DE ENSINO- REGIÃO DE ITU/SP</a:t>
            </a:r>
          </a:p>
        </p:txBody>
      </p:sp>
      <p:pic>
        <p:nvPicPr>
          <p:cNvPr id="2050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6AFB32A8-EC1C-4375-B3B4-0BA70F7B3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500" y="3796495"/>
            <a:ext cx="2331359" cy="192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50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REGULAMENTO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63757" y="3002411"/>
            <a:ext cx="79380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333333"/>
                </a:solidFill>
                <a:latin typeface="Montserrat"/>
              </a:rPr>
              <a:t>A competição musical pretende conhecer e difundir a reflexão entre os alunos sobre o exercício efetivo dos direitos da mulher, como a promoção da igualdade e empoderamento feminino em todos os âmbitos sociais, econômico e político. Além de refletir a desigualdade na construção de gênero e promover a participação plena e efetiva das mulheres na sociedade.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9155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79C67F-1555-44EE-BC95-62092D968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31358"/>
            <a:ext cx="10058400" cy="5140842"/>
          </a:xfrm>
        </p:spPr>
        <p:txBody>
          <a:bodyPr/>
          <a:lstStyle/>
          <a:p>
            <a:pPr algn="just"/>
            <a:r>
              <a:rPr lang="pt-BR" dirty="0"/>
              <a:t>“</a:t>
            </a:r>
            <a:r>
              <a:rPr lang="pt-BR" sz="3200" dirty="0"/>
              <a:t>Nesse ano, a nossa pauta é olhar para o espaço, olhar para a representatividade em pé de igualdade. Igualdade não apenas em termos representativos, mas um espaço de voz, porque quando as mulheres são ouvidas, todas elas ganham força também para serem ouvidas e usaram a sua voz efetivamente”, destaca a  promotora de justiça do Ministério Público de São Paulo Fabíola Negrão Covas.</a:t>
            </a:r>
          </a:p>
        </p:txBody>
      </p:sp>
    </p:spTree>
    <p:extLst>
      <p:ext uri="{BB962C8B-B14F-4D97-AF65-F5344CB8AC3E}">
        <p14:creationId xmlns:p14="http://schemas.microsoft.com/office/powerpoint/2010/main" val="392594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4B77ED-50B7-45EB-94E9-527FBE786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200" dirty="0"/>
              <a:t>Podem participar alunos regularmente matriculados e frequentes nos cursos de </a:t>
            </a:r>
            <a:r>
              <a:rPr lang="pt-BR" sz="3200" dirty="0">
                <a:hlinkClick r:id="rId2"/>
              </a:rPr>
              <a:t>Ensino Médio</a:t>
            </a:r>
            <a:r>
              <a:rPr lang="pt-BR" sz="3200" dirty="0"/>
              <a:t> e na modalidade </a:t>
            </a:r>
            <a:r>
              <a:rPr lang="pt-BR" sz="3200" dirty="0">
                <a:hlinkClick r:id="rId3"/>
              </a:rPr>
              <a:t>Educação de Jovens e Adultos – EJA</a:t>
            </a:r>
            <a:r>
              <a:rPr lang="pt-BR" sz="3200" dirty="0"/>
              <a:t>, da rede estadual paulista.  A inscrição poderá ser individual ou em grupo de até cinco alunos. É necessário também indicar um professor orientador. Em caso de participação em grupo, é obrigatório incluir uma integrante do gênero feminino.</a:t>
            </a:r>
          </a:p>
        </p:txBody>
      </p:sp>
    </p:spTree>
    <p:extLst>
      <p:ext uri="{BB962C8B-B14F-4D97-AF65-F5344CB8AC3E}">
        <p14:creationId xmlns:p14="http://schemas.microsoft.com/office/powerpoint/2010/main" val="321015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BE1BE-2B86-4AF2-818F-B5CF69CC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Rick </a:t>
            </a:r>
            <a:r>
              <a:rPr lang="pt-BR" dirty="0" err="1"/>
              <a:t>bonadio</a:t>
            </a:r>
            <a:r>
              <a:rPr lang="pt-BR" dirty="0"/>
              <a:t> – midas </a:t>
            </a:r>
            <a:r>
              <a:rPr lang="pt-BR" dirty="0" err="1"/>
              <a:t>music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5C3353-9947-4EE8-BD55-1D51D553C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3200" dirty="0"/>
              <a:t>“Agora nessa próxima edição, mais uma vez, eu espero que a gente tenha uma mensagem forte. A gente tem temas que estão sendo abordados cada vez mais na nossa sociedade. Mas é importante que isso tudo seja colocado dentro das escolas, porque, afinal de contas, a gente sabe é desde pequeno, é através da educação que a gente vai fazer alguma diferença no futuro”, diz o produtor musical Rick </a:t>
            </a:r>
            <a:r>
              <a:rPr lang="pt-BR" sz="3200" dirty="0" err="1"/>
              <a:t>Bonadio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5693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968A3-37B9-4F5D-B39B-9817ABF76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400" dirty="0"/>
              <a:t>Na avaliação, serão levados em consideração a forma de apresentação, como expressividade, comunicação de “ideias”, discurso e capacidade de dar destaque aos temas do concurso, fluência e originalidade.</a:t>
            </a:r>
          </a:p>
        </p:txBody>
      </p:sp>
    </p:spTree>
    <p:extLst>
      <p:ext uri="{BB962C8B-B14F-4D97-AF65-F5344CB8AC3E}">
        <p14:creationId xmlns:p14="http://schemas.microsoft.com/office/powerpoint/2010/main" val="37520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C5AC18-C170-41D0-909A-587E80528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627321"/>
            <a:ext cx="10011829" cy="5544879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O concurso, parceria entre a Educação e o Ministério Público, com apoio da gravadora Midas Music, é composto por três fases. A primeira é a produção musical feita pelos estudantes e, posteriormente, a escolha de uma composição para representar a unidade escolar. A música selecionada pela escola deverá ser enviada à Diretoria de Ensino até o dia 19 de junho.</a:t>
            </a:r>
          </a:p>
        </p:txBody>
      </p:sp>
    </p:spTree>
    <p:extLst>
      <p:ext uri="{BB962C8B-B14F-4D97-AF65-F5344CB8AC3E}">
        <p14:creationId xmlns:p14="http://schemas.microsoft.com/office/powerpoint/2010/main" val="208491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7C049F-E94E-445B-9599-81CF6F60A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828" y="839972"/>
            <a:ext cx="10139420" cy="5332228"/>
          </a:xfrm>
        </p:spPr>
        <p:txBody>
          <a:bodyPr>
            <a:normAutofit/>
          </a:bodyPr>
          <a:lstStyle/>
          <a:p>
            <a:pPr algn="just"/>
            <a:r>
              <a:rPr lang="pt-BR" sz="4000" dirty="0"/>
              <a:t>A segunda etapa será a avaliação e seleção das músicas recebidas pela Diretoria de Ensino, que indicará três composições para avaliação da fase estadual. Esse período se estende até o dia 6 de julho.</a:t>
            </a:r>
          </a:p>
        </p:txBody>
      </p:sp>
    </p:spTree>
    <p:extLst>
      <p:ext uri="{BB962C8B-B14F-4D97-AF65-F5344CB8AC3E}">
        <p14:creationId xmlns:p14="http://schemas.microsoft.com/office/powerpoint/2010/main" val="48757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07A691-AFE0-4EFD-84DB-E645F27D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42260"/>
            <a:ext cx="10058400" cy="5629940"/>
          </a:xfrm>
        </p:spPr>
        <p:txBody>
          <a:bodyPr>
            <a:normAutofit/>
          </a:bodyPr>
          <a:lstStyle/>
          <a:p>
            <a:pPr algn="just"/>
            <a:r>
              <a:rPr lang="pt-BR" sz="3600" dirty="0"/>
              <a:t>A última fase fica a cargo da comissão julgadora formada por representantes do Ministério Público de São Paulo e da Secretaria da Educação. Assim, 10 finalistas passarão pela votação popular online, que acontecerá entre os dias 30 de julho e 13 de agosto.</a:t>
            </a:r>
          </a:p>
        </p:txBody>
      </p:sp>
    </p:spTree>
    <p:extLst>
      <p:ext uri="{BB962C8B-B14F-4D97-AF65-F5344CB8AC3E}">
        <p14:creationId xmlns:p14="http://schemas.microsoft.com/office/powerpoint/2010/main" val="396964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E1B4F2-9DB0-44F4-87BE-25DB0B3F1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600" dirty="0"/>
              <a:t>A música vencedora será gravada com a produção do Midas Music, gravadora do produtor musical Rick </a:t>
            </a:r>
            <a:r>
              <a:rPr lang="pt-BR" sz="3600" dirty="0" err="1"/>
              <a:t>Bonadio</a:t>
            </a:r>
            <a:r>
              <a:rPr lang="pt-BR" sz="3600" dirty="0"/>
              <a:t>, que se uniu ao concurso como símbolo de engajamento da música, cultura, justiça e educação pela igualdade de gênero, além da importância de levar esta mensagem à juventude brasileira.</a:t>
            </a:r>
          </a:p>
        </p:txBody>
      </p:sp>
    </p:spTree>
    <p:extLst>
      <p:ext uri="{BB962C8B-B14F-4D97-AF65-F5344CB8AC3E}">
        <p14:creationId xmlns:p14="http://schemas.microsoft.com/office/powerpoint/2010/main" val="1838054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9B9EDF8-DCB5-4DB4-82A0-167A2733A1B2}"/>
              </a:ext>
            </a:extLst>
          </p:cNvPr>
          <p:cNvSpPr/>
          <p:nvPr/>
        </p:nvSpPr>
        <p:spPr>
          <a:xfrm>
            <a:off x="1158949" y="425302"/>
            <a:ext cx="798505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solidFill>
                  <a:srgbClr val="333333"/>
                </a:solidFill>
                <a:latin typeface="Montserrat"/>
              </a:rPr>
              <a:t>Vencedor da edição 2017 grava música com Rick </a:t>
            </a:r>
            <a:r>
              <a:rPr lang="pt-BR" sz="4000" b="1" dirty="0" err="1">
                <a:solidFill>
                  <a:srgbClr val="333333"/>
                </a:solidFill>
                <a:latin typeface="Montserrat"/>
              </a:rPr>
              <a:t>Bonadio</a:t>
            </a:r>
            <a:endParaRPr lang="pt-BR" sz="4000" dirty="0">
              <a:solidFill>
                <a:srgbClr val="333333"/>
              </a:solidFill>
              <a:latin typeface="Montserrat"/>
            </a:endParaRPr>
          </a:p>
          <a:p>
            <a:pPr algn="just"/>
            <a:r>
              <a:rPr lang="pt-BR" sz="4000" dirty="0">
                <a:solidFill>
                  <a:srgbClr val="333333"/>
                </a:solidFill>
                <a:latin typeface="Montserrat"/>
              </a:rPr>
              <a:t>O ex-aluno </a:t>
            </a:r>
            <a:r>
              <a:rPr lang="pt-BR" sz="4000" dirty="0" err="1">
                <a:solidFill>
                  <a:srgbClr val="333333"/>
                </a:solidFill>
                <a:latin typeface="Montserrat"/>
              </a:rPr>
              <a:t>Elian</a:t>
            </a:r>
            <a:r>
              <a:rPr lang="pt-BR" sz="4000" dirty="0">
                <a:solidFill>
                  <a:srgbClr val="333333"/>
                </a:solidFill>
                <a:latin typeface="Montserrat"/>
              </a:rPr>
              <a:t> Flores, da escola Tonico Barão, em General Salgado gravou a  canção ‘Amar sem olhar a quem’. O jovem foi orientado pelo produtor musical Rick </a:t>
            </a:r>
            <a:r>
              <a:rPr lang="pt-BR" sz="4000" dirty="0" err="1">
                <a:solidFill>
                  <a:srgbClr val="333333"/>
                </a:solidFill>
                <a:latin typeface="Montserrat"/>
              </a:rPr>
              <a:t>Bonadio</a:t>
            </a:r>
            <a:r>
              <a:rPr lang="pt-BR" sz="4000" dirty="0">
                <a:solidFill>
                  <a:srgbClr val="333333"/>
                </a:solidFill>
                <a:latin typeface="Montserrat"/>
              </a:rPr>
              <a:t> e sua equipe.</a:t>
            </a:r>
          </a:p>
          <a:p>
            <a:pPr algn="just"/>
            <a:r>
              <a:rPr lang="pt-BR" sz="4000" dirty="0">
                <a:solidFill>
                  <a:srgbClr val="333333"/>
                </a:solidFill>
                <a:latin typeface="Montserrat"/>
              </a:rPr>
              <a:t>Aumente o som e ouça a música </a:t>
            </a:r>
            <a:r>
              <a:rPr lang="pt-BR" sz="4000" dirty="0">
                <a:solidFill>
                  <a:srgbClr val="FF8523"/>
                </a:solidFill>
                <a:latin typeface="Montserrat"/>
                <a:hlinkClick r:id="rId2"/>
              </a:rPr>
              <a:t>aqui</a:t>
            </a:r>
            <a:endParaRPr lang="pt-BR" sz="4000" dirty="0">
              <a:solidFill>
                <a:srgbClr val="333333"/>
              </a:solidFill>
              <a:latin typeface="Montserrat"/>
            </a:endParaRPr>
          </a:p>
          <a:p>
            <a:pPr algn="just"/>
            <a:r>
              <a:rPr lang="pt-BR" sz="4000" dirty="0">
                <a:solidFill>
                  <a:srgbClr val="333333"/>
                </a:solidFill>
                <a:latin typeface="Montserrat"/>
              </a:rPr>
              <a:t>Mais </a:t>
            </a:r>
            <a:r>
              <a:rPr lang="pt-BR" sz="4000" dirty="0">
                <a:solidFill>
                  <a:srgbClr val="FF8523"/>
                </a:solidFill>
                <a:latin typeface="Montserrat"/>
                <a:hlinkClick r:id="rId3"/>
              </a:rPr>
              <a:t>detalhes</a:t>
            </a:r>
            <a:r>
              <a:rPr lang="pt-BR" sz="4000" dirty="0">
                <a:solidFill>
                  <a:srgbClr val="333333"/>
                </a:solidFill>
                <a:latin typeface="Montserrat"/>
              </a:rPr>
              <a:t> sobre a edição 2017</a:t>
            </a:r>
            <a:endParaRPr lang="pt-BR" sz="4000" b="0" i="0" dirty="0">
              <a:solidFill>
                <a:srgbClr val="333333"/>
              </a:solidFill>
              <a:effectLst/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2721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Professor orientador grêmio 2018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1ª REUNIÃO COM OS ALUNOS ELEITOS – 2018</a:t>
            </a:r>
          </a:p>
          <a:p>
            <a:r>
              <a:rPr lang="pt-BR" dirty="0"/>
              <a:t>PAUTA</a:t>
            </a:r>
          </a:p>
          <a:p>
            <a:r>
              <a:rPr lang="pt-BR" dirty="0"/>
              <a:t>* APRESENTAÇÃO DO CONCURSO “ VOZES PELA IGUALDADE DE GÊNERO”</a:t>
            </a:r>
          </a:p>
          <a:p>
            <a:endParaRPr lang="pt-BR" dirty="0"/>
          </a:p>
          <a:p>
            <a:r>
              <a:rPr lang="pt-BR" dirty="0"/>
              <a:t>APRESENTAR O VÍDEO:</a:t>
            </a:r>
          </a:p>
          <a:p>
            <a:r>
              <a:rPr lang="pt-BR" dirty="0">
                <a:hlinkClick r:id="rId2"/>
              </a:rPr>
              <a:t>https://www.youtube.com/watch?v=nH-as8XyaUk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074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297721C7-BA1A-4170-B9CD-E7EECC336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95" y="4288807"/>
            <a:ext cx="2141860" cy="17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5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D3821-6786-4F7D-A5FB-6C0BE6D0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Rick </a:t>
            </a:r>
            <a:r>
              <a:rPr lang="pt-BR" dirty="0" err="1"/>
              <a:t>bonadio</a:t>
            </a:r>
            <a:r>
              <a:rPr lang="pt-BR" dirty="0"/>
              <a:t> / ELIAN FLORES</a:t>
            </a:r>
          </a:p>
        </p:txBody>
      </p:sp>
      <p:pic>
        <p:nvPicPr>
          <p:cNvPr id="1026" name="Picture 2" descr="Governo do Estado de SÃ£o Paulo">
            <a:extLst>
              <a:ext uri="{FF2B5EF4-FFF2-40B4-BE49-F238E27FC236}">
                <a16:creationId xmlns:a16="http://schemas.microsoft.com/office/drawing/2014/main" id="{73163909-127B-405C-88C3-1BA3FE38F6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9777" y="2286000"/>
            <a:ext cx="524139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473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AAA46-B2F3-436D-87BA-050C7ECD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Conheça: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442BD1-7C0D-4EB5-A94B-3433F35D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www.educação.sp.gov.br</a:t>
            </a:r>
            <a:endParaRPr lang="pt-BR" dirty="0"/>
          </a:p>
          <a:p>
            <a:r>
              <a:rPr lang="pt-BR" dirty="0">
                <a:hlinkClick r:id="rId3"/>
              </a:rPr>
              <a:t>www.cremariocovas.sp.gov.br</a:t>
            </a:r>
            <a:endParaRPr lang="pt-BR" dirty="0"/>
          </a:p>
          <a:p>
            <a:r>
              <a:rPr lang="pt-BR" dirty="0">
                <a:hlinkClick r:id="rId4"/>
              </a:rPr>
              <a:t>www.rededosaber.sp.gov.br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42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8AC4B309-EA4B-49E1-A851-071312F0E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53" y="2405941"/>
            <a:ext cx="4202153" cy="347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869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FAD38-196C-478C-9119-C31099F4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regulamento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53E427-53B8-49C0-A8A4-FA7C69F59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Escolha um professor responsável</a:t>
            </a:r>
          </a:p>
          <a:p>
            <a:r>
              <a:rPr lang="pt-BR" dirty="0"/>
              <a:t>Produzir letra e música</a:t>
            </a:r>
          </a:p>
          <a:p>
            <a:r>
              <a:rPr lang="pt-BR" dirty="0"/>
              <a:t>Desigualdade de gênero- afeta meninas</a:t>
            </a:r>
          </a:p>
          <a:p>
            <a:r>
              <a:rPr lang="pt-BR" dirty="0"/>
              <a:t>Qualquer estilo musical</a:t>
            </a:r>
          </a:p>
          <a:p>
            <a:r>
              <a:rPr lang="pt-BR" dirty="0"/>
              <a:t>Original</a:t>
            </a:r>
          </a:p>
          <a:p>
            <a:r>
              <a:rPr lang="pt-BR" dirty="0"/>
              <a:t>Usar pseudônimo</a:t>
            </a:r>
          </a:p>
          <a:p>
            <a:r>
              <a:rPr lang="pt-BR" dirty="0"/>
              <a:t>Título em Língua Portuguesa</a:t>
            </a:r>
          </a:p>
          <a:p>
            <a:r>
              <a:rPr lang="pt-BR" dirty="0"/>
              <a:t>Apresentar uma música</a:t>
            </a:r>
          </a:p>
          <a:p>
            <a:r>
              <a:rPr lang="pt-BR" dirty="0"/>
              <a:t>Máximo 3 minutos e 15 segundos</a:t>
            </a:r>
          </a:p>
        </p:txBody>
      </p:sp>
      <p:pic>
        <p:nvPicPr>
          <p:cNvPr id="11266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19410478-B165-4D76-A13D-11C5095E8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888" y="2459446"/>
            <a:ext cx="3927604" cy="324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32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DDBBB-5918-47CC-AADC-D4AF6B60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regulamento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D153D0-C12C-439B-99B6-7254E8EC9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Gravar em vídeo com imagem e som</a:t>
            </a:r>
          </a:p>
          <a:p>
            <a:r>
              <a:rPr lang="pt-BR" dirty="0"/>
              <a:t>Preencher os anexos I, II e III</a:t>
            </a:r>
          </a:p>
          <a:p>
            <a:r>
              <a:rPr lang="pt-BR" dirty="0"/>
              <a:t>FASE ESCOLA: COMISSÃO MULDISCIPLINAR – AVALIAR E SELECIONAR 1</a:t>
            </a:r>
          </a:p>
          <a:p>
            <a:r>
              <a:rPr lang="pt-BR" dirty="0"/>
              <a:t>ENVIAR À DIRETORIA DE ENSINO: A/C COMISSÃO GRÊMIO ESTUDANTIL</a:t>
            </a:r>
          </a:p>
          <a:p>
            <a:r>
              <a:rPr lang="pt-BR" dirty="0"/>
              <a:t>FICHA DE AUTORIZAÇÃO, ANEXO II, ANEXO III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ATÉ 19/06/2018</a:t>
            </a:r>
          </a:p>
        </p:txBody>
      </p:sp>
    </p:spTree>
    <p:extLst>
      <p:ext uri="{BB962C8B-B14F-4D97-AF65-F5344CB8AC3E}">
        <p14:creationId xmlns:p14="http://schemas.microsoft.com/office/powerpoint/2010/main" val="157382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A9D44-66D3-4439-9F4D-F77B09B8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COMISSÃO GRÊMIO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DCCAA-C5BC-4C55-A057-59DD66E18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SUPERVISORES: ANIVALDO,  EVELIZE, MARIA ALICE E WAGNER.</a:t>
            </a:r>
          </a:p>
          <a:p>
            <a:r>
              <a:rPr lang="pt-BR" dirty="0"/>
              <a:t>PCNP – RODOLFO – NÚCLEO PEDAGÓGICO</a:t>
            </a:r>
          </a:p>
          <a:p>
            <a:r>
              <a:rPr lang="pt-BR" dirty="0"/>
              <a:t>II FASE – </a:t>
            </a:r>
          </a:p>
          <a:p>
            <a:r>
              <a:rPr lang="pt-BR" dirty="0"/>
              <a:t>ENVIAR AO </a:t>
            </a:r>
          </a:p>
          <a:p>
            <a:r>
              <a:rPr lang="pt-BR" dirty="0">
                <a:hlinkClick r:id="rId2"/>
              </a:rPr>
              <a:t>premioseconcursoscre@educacação.sp.gov.br</a:t>
            </a:r>
            <a:r>
              <a:rPr lang="pt-BR" dirty="0"/>
              <a:t>  até 06/07/2018 – 3 músicas</a:t>
            </a:r>
          </a:p>
          <a:p>
            <a:r>
              <a:rPr lang="pt-BR" dirty="0"/>
              <a:t>Anexos I, II e III</a:t>
            </a:r>
          </a:p>
          <a:p>
            <a:r>
              <a:rPr lang="pt-BR" dirty="0"/>
              <a:t>RELATÓRIO DA DIRETORIA DE ENSINO – REGIÃO DE ITU</a:t>
            </a:r>
          </a:p>
        </p:txBody>
      </p:sp>
    </p:spTree>
    <p:extLst>
      <p:ext uri="{BB962C8B-B14F-4D97-AF65-F5344CB8AC3E}">
        <p14:creationId xmlns:p14="http://schemas.microsoft.com/office/powerpoint/2010/main" val="1703082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2B53E-3593-4327-9964-FE190FAA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estadual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394AE-1B91-48CD-9B27-A60B0098C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Até 13/08/2018 -  </a:t>
            </a:r>
          </a:p>
          <a:p>
            <a:r>
              <a:rPr lang="pt-BR" dirty="0"/>
              <a:t>10 composições finalistas</a:t>
            </a:r>
          </a:p>
        </p:txBody>
      </p:sp>
      <p:pic>
        <p:nvPicPr>
          <p:cNvPr id="12290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B5936D10-19BB-457E-80D8-D54A14BDC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248" y="2065907"/>
            <a:ext cx="4879750" cy="403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871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C2999-DB6E-4425-9530-CDC0A9D3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Votação on-line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4ECC8D-D500-4AB2-BBAD-EB64F7175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30/07/2018 a 13/08/2018</a:t>
            </a:r>
          </a:p>
          <a:p>
            <a:endParaRPr lang="pt-BR" dirty="0"/>
          </a:p>
          <a:p>
            <a:r>
              <a:rPr lang="pt-BR" dirty="0"/>
              <a:t>Votação:</a:t>
            </a:r>
          </a:p>
          <a:p>
            <a:r>
              <a:rPr lang="pt-BR" dirty="0"/>
              <a:t>Intranet</a:t>
            </a:r>
          </a:p>
          <a:p>
            <a:r>
              <a:rPr lang="pt-BR" dirty="0">
                <a:hlinkClick r:id="rId2"/>
              </a:rPr>
              <a:t>www.cremariocovas.sp.gov.br</a:t>
            </a:r>
            <a:endParaRPr lang="pt-BR" dirty="0"/>
          </a:p>
          <a:p>
            <a:r>
              <a:rPr lang="pt-BR" dirty="0">
                <a:hlinkClick r:id="rId3"/>
              </a:rPr>
              <a:t>www.educação.sp.gov.br</a:t>
            </a:r>
            <a:r>
              <a:rPr lang="pt-BR" dirty="0"/>
              <a:t> </a:t>
            </a:r>
          </a:p>
        </p:txBody>
      </p:sp>
      <p:pic>
        <p:nvPicPr>
          <p:cNvPr id="13314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CD5E6265-E540-4E8D-A805-3A3547131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445" y="3125164"/>
            <a:ext cx="4515693" cy="373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94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85F54-FFDC-48B6-BCA3-E3C4FE5F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premiação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6EEE5-CC7B-472D-8952-307EB9F89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e local ( a definir) SÃO PAULO/SP</a:t>
            </a:r>
          </a:p>
          <a:p>
            <a:r>
              <a:rPr lang="pt-BR" dirty="0"/>
              <a:t>Gravação MIDA MIX</a:t>
            </a:r>
          </a:p>
        </p:txBody>
      </p:sp>
      <p:pic>
        <p:nvPicPr>
          <p:cNvPr id="14338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AA1A66F2-0C34-4D3E-A7A1-2CECA1C3D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827" y="2551870"/>
            <a:ext cx="4025619" cy="33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455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89280-D098-461E-9E03-E3C1B480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PARTICIPEM.....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EB3383-BF9B-48C4-A8C5-7B0C8E07B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COMISSÃO GRÊMIO ESTUDANTIL</a:t>
            </a:r>
          </a:p>
          <a:p>
            <a:r>
              <a:rPr lang="pt-BR" dirty="0"/>
              <a:t>COMISSÃO PROJETO GESTÃO DEMOCRÁTICA</a:t>
            </a:r>
          </a:p>
          <a:p>
            <a:r>
              <a:rPr lang="pt-BR" dirty="0"/>
              <a:t>NÚCLEO PEDAGÓGICO – DIRETORIA DE ENSINO – REGIÃO DE ITU/SP.</a:t>
            </a:r>
          </a:p>
        </p:txBody>
      </p:sp>
      <p:pic>
        <p:nvPicPr>
          <p:cNvPr id="15362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61643F93-5BE9-455E-8CD2-4B16B767B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41" y="3929728"/>
            <a:ext cx="3542396" cy="292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9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0BCD0-701B-4E10-8018-40056B74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7BF37CA-D150-4AC8-8A94-C465A1E7C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491" y="2286000"/>
            <a:ext cx="5891967" cy="3594100"/>
          </a:xfrm>
        </p:spPr>
      </p:pic>
    </p:spTree>
    <p:extLst>
      <p:ext uri="{BB962C8B-B14F-4D97-AF65-F5344CB8AC3E}">
        <p14:creationId xmlns:p14="http://schemas.microsoft.com/office/powerpoint/2010/main" val="142617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2093976"/>
          </a:xfrm>
        </p:spPr>
        <p:txBody>
          <a:bodyPr>
            <a:normAutofit fontScale="90000"/>
          </a:bodyPr>
          <a:lstStyle/>
          <a:p>
            <a:r>
              <a:rPr lang="pt-BR" dirty="0">
                <a:hlinkClick r:id="rId2"/>
              </a:rPr>
              <a:t>http://www.educacao.sp.gov.br/noticia/concursos/continuam-abertas-inscricoes-concurso-vozes-pela-igualdade-de-genero/</a:t>
            </a:r>
            <a:br>
              <a:rPr lang="pt-BR" dirty="0"/>
            </a:br>
            <a:endParaRPr lang="pt-BR" dirty="0"/>
          </a:p>
        </p:txBody>
      </p:sp>
      <p:pic>
        <p:nvPicPr>
          <p:cNvPr id="4098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47758AAD-6DA1-47E0-9399-4605B0D71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689" y="3730021"/>
            <a:ext cx="3391925" cy="280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TEMA: “EM TODOS OS LUGARES. EM PÉ DE IGUALDADE”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VÍDEO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https://www.youtube.com/watch?v=XxU__HKcWoo</a:t>
            </a:r>
            <a:endParaRPr lang="pt-BR" dirty="0"/>
          </a:p>
        </p:txBody>
      </p:sp>
      <p:pic>
        <p:nvPicPr>
          <p:cNvPr id="5122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74087929-7B01-4AB2-B79E-C6B00AEE7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38" y="4234975"/>
            <a:ext cx="3033110" cy="250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5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Trazer a discussão “gêneros”	</a:t>
            </a:r>
          </a:p>
          <a:p>
            <a:r>
              <a:rPr lang="pt-BR" dirty="0"/>
              <a:t>Estudar concepção de HOMEM e MULHER</a:t>
            </a:r>
          </a:p>
          <a:p>
            <a:r>
              <a:rPr lang="pt-BR" dirty="0"/>
              <a:t>Estudar o papel “feminino” na sociedade e os prejuízos que extrapolam nos diversos ambientes.</a:t>
            </a:r>
          </a:p>
          <a:p>
            <a:r>
              <a:rPr lang="pt-BR" dirty="0"/>
              <a:t>Promover atividades pedagógicas sobre o tema.</a:t>
            </a:r>
          </a:p>
          <a:p>
            <a:r>
              <a:rPr lang="pt-BR" dirty="0"/>
              <a:t>Produzir uma música ( letra e música).</a:t>
            </a:r>
          </a:p>
        </p:txBody>
      </p:sp>
      <p:pic>
        <p:nvPicPr>
          <p:cNvPr id="6146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CC1F0565-4122-4D61-B417-7D0CA3B45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352" y="706056"/>
            <a:ext cx="2569394" cy="212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22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MARIA DA PENHA</a:t>
            </a:r>
          </a:p>
        </p:txBody>
      </p:sp>
      <p:pic>
        <p:nvPicPr>
          <p:cNvPr id="7170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20A3C5EA-E527-4C75-898F-43CD41013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448" y="3966138"/>
            <a:ext cx="3218305" cy="266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1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Conhecer: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Doutora Fabíola S Negrão Covas- Ministério Público</a:t>
            </a:r>
          </a:p>
          <a:p>
            <a:r>
              <a:rPr lang="pt-BR" dirty="0"/>
              <a:t>Defensora da Mulher </a:t>
            </a:r>
          </a:p>
        </p:txBody>
      </p:sp>
      <p:pic>
        <p:nvPicPr>
          <p:cNvPr id="8194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B46226DE-0586-4218-A776-0F87166DA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07" y="4287904"/>
            <a:ext cx="2871065" cy="23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33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ANOS ANTERIORES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2016 – TEMA: 10 ANOS “LEI MARIA DA PENHA”</a:t>
            </a:r>
          </a:p>
          <a:p>
            <a:endParaRPr lang="pt-BR" dirty="0"/>
          </a:p>
          <a:p>
            <a:r>
              <a:rPr lang="pt-BR" dirty="0"/>
              <a:t>2017 - # - RESPEITE AS DIFERENÇAS ( SEXUAL E GÊNERO)</a:t>
            </a:r>
          </a:p>
        </p:txBody>
      </p:sp>
      <p:pic>
        <p:nvPicPr>
          <p:cNvPr id="9218" name="Picture 2" descr="Resultado de imagem para vozes pela igualdade gÃªnero 2018">
            <a:extLst>
              <a:ext uri="{FF2B5EF4-FFF2-40B4-BE49-F238E27FC236}">
                <a16:creationId xmlns:a16="http://schemas.microsoft.com/office/drawing/2014/main" id="{A35131CD-A690-4EBC-8352-7BE47CE6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892" y="4942389"/>
            <a:ext cx="1799277" cy="148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9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VENCEDOR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ALUNO ELIAN FLORES – FERNANDÓPOLIS</a:t>
            </a:r>
          </a:p>
          <a:p>
            <a:r>
              <a:rPr lang="pt-BR" dirty="0"/>
              <a:t>TEMAS: RAÇA, CLASSE, INTOLERÂNCIA RELIGIOSA</a:t>
            </a:r>
          </a:p>
        </p:txBody>
      </p:sp>
      <p:pic>
        <p:nvPicPr>
          <p:cNvPr id="5122" name="Picture 2" descr="Governo do Estado de SÃ£o Pa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938" y="3319575"/>
            <a:ext cx="4672220" cy="320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873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65</TotalTime>
  <Words>898</Words>
  <Application>Microsoft Office PowerPoint</Application>
  <PresentationFormat>Widescreen</PresentationFormat>
  <Paragraphs>98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Gill Sans MT</vt:lpstr>
      <vt:lpstr>Impact</vt:lpstr>
      <vt:lpstr>Montserrat</vt:lpstr>
      <vt:lpstr>Badge</vt:lpstr>
      <vt:lpstr>Vozes Pela Igualdade de Gênero </vt:lpstr>
      <vt:lpstr>Professor orientador grêmio 2018</vt:lpstr>
      <vt:lpstr>http://www.educacao.sp.gov.br/noticia/concursos/continuam-abertas-inscricoes-concurso-vozes-pela-igualdade-de-genero/ </vt:lpstr>
      <vt:lpstr>TEMA: “EM TODOS OS LUGARES. EM PÉ DE IGUALDADE”</vt:lpstr>
      <vt:lpstr>OBJETIVOS:</vt:lpstr>
      <vt:lpstr>estudar</vt:lpstr>
      <vt:lpstr>Conhecer:</vt:lpstr>
      <vt:lpstr>ANOS ANTERIORES</vt:lpstr>
      <vt:lpstr>VENCEDOR 2017</vt:lpstr>
      <vt:lpstr>REGULAMENTO</vt:lpstr>
      <vt:lpstr>Apresentação do PowerPoint</vt:lpstr>
      <vt:lpstr>Apresentação do PowerPoint</vt:lpstr>
      <vt:lpstr>Rick bonadio – midas music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Rick bonadio / ELIAN FLORES</vt:lpstr>
      <vt:lpstr>Conheça:</vt:lpstr>
      <vt:lpstr>regulamento</vt:lpstr>
      <vt:lpstr>regulamento</vt:lpstr>
      <vt:lpstr>COMISSÃO GRÊMIO</vt:lpstr>
      <vt:lpstr>estadual</vt:lpstr>
      <vt:lpstr>Votação on-line</vt:lpstr>
      <vt:lpstr>premiação</vt:lpstr>
      <vt:lpstr>PARTICIPEM.....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Vozes Pela Igualdade de Gênero</dc:title>
  <dc:creator>Fatima Regina De Oliveira</dc:creator>
  <cp:lastModifiedBy>Adilson Aparecido Da Silva</cp:lastModifiedBy>
  <cp:revision>18</cp:revision>
  <dcterms:created xsi:type="dcterms:W3CDTF">2018-04-23T20:36:58Z</dcterms:created>
  <dcterms:modified xsi:type="dcterms:W3CDTF">2018-04-25T12:41:55Z</dcterms:modified>
</cp:coreProperties>
</file>