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31" r:id="rId1"/>
  </p:sldMasterIdLst>
  <p:notesMasterIdLst>
    <p:notesMasterId r:id="rId16"/>
  </p:notesMasterIdLst>
  <p:handoutMasterIdLst>
    <p:handoutMasterId r:id="rId17"/>
  </p:handoutMasterIdLst>
  <p:sldIdLst>
    <p:sldId id="1935" r:id="rId2"/>
    <p:sldId id="1936" r:id="rId3"/>
    <p:sldId id="1937" r:id="rId4"/>
    <p:sldId id="1938" r:id="rId5"/>
    <p:sldId id="1939" r:id="rId6"/>
    <p:sldId id="1940" r:id="rId7"/>
    <p:sldId id="1941" r:id="rId8"/>
    <p:sldId id="1942" r:id="rId9"/>
    <p:sldId id="1943" r:id="rId10"/>
    <p:sldId id="1944" r:id="rId11"/>
    <p:sldId id="1945" r:id="rId12"/>
    <p:sldId id="1946" r:id="rId13"/>
    <p:sldId id="1947" r:id="rId14"/>
    <p:sldId id="1948" r:id="rId15"/>
  </p:sldIdLst>
  <p:sldSz cx="9906000" cy="6858000" type="A4"/>
  <p:notesSz cx="9850438" cy="664845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73">
          <p15:clr>
            <a:srgbClr val="A4A3A4"/>
          </p15:clr>
        </p15:guide>
        <p15:guide id="2" pos="31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094">
          <p15:clr>
            <a:srgbClr val="A4A3A4"/>
          </p15:clr>
        </p15:guide>
        <p15:guide id="2" pos="310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D1C24"/>
    <a:srgbClr val="78C240"/>
    <a:srgbClr val="0A5AAA"/>
    <a:srgbClr val="92D050"/>
    <a:srgbClr val="F37029"/>
    <a:srgbClr val="CA4E0B"/>
    <a:srgbClr val="000000"/>
    <a:srgbClr val="FF0000"/>
    <a:srgbClr val="DEB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Estilo Claro 1 - Ênfas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40" autoAdjust="0"/>
    <p:restoredTop sz="93904" autoAdjust="0"/>
  </p:normalViewPr>
  <p:slideViewPr>
    <p:cSldViewPr snapToGrid="0" snapToObjects="1">
      <p:cViewPr varScale="1">
        <p:scale>
          <a:sx n="68" d="100"/>
          <a:sy n="68" d="100"/>
        </p:scale>
        <p:origin x="1260" y="66"/>
      </p:cViewPr>
      <p:guideLst>
        <p:guide orient="horz" pos="2173"/>
        <p:guide pos="3128"/>
      </p:guideLst>
    </p:cSldViewPr>
  </p:slideViewPr>
  <p:outlineViewPr>
    <p:cViewPr>
      <p:scale>
        <a:sx n="33" d="100"/>
        <a:sy n="33" d="100"/>
      </p:scale>
      <p:origin x="0" y="11286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5742"/>
    </p:cViewPr>
  </p:sorterViewPr>
  <p:notesViewPr>
    <p:cSldViewPr snapToGrid="0" snapToObjects="1">
      <p:cViewPr varScale="1">
        <p:scale>
          <a:sx n="92" d="100"/>
          <a:sy n="92" d="100"/>
        </p:scale>
        <p:origin x="1824" y="78"/>
      </p:cViewPr>
      <p:guideLst>
        <p:guide orient="horz" pos="2094"/>
        <p:guide pos="310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68788" cy="33178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80063" y="0"/>
            <a:ext cx="4268787" cy="33178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4C5CF1F-B663-4013-8A7F-1C9F3588FF71}" type="datetime1">
              <a:rPr lang="pt-BR"/>
              <a:pPr>
                <a:defRPr/>
              </a:pPr>
              <a:t>16/10/2017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315075"/>
            <a:ext cx="4268788" cy="33178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80063" y="6315075"/>
            <a:ext cx="4268787" cy="33178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53DEA66-5195-4166-BD63-E4E3C01E944E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41212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68788" cy="33178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80063" y="0"/>
            <a:ext cx="4268787" cy="33178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Calibri"/>
                <a:cs typeface="+mn-cs"/>
              </a:defRPr>
            </a:lvl1pPr>
          </a:lstStyle>
          <a:p>
            <a:pPr>
              <a:defRPr/>
            </a:pPr>
            <a:fld id="{29532402-32F3-4787-93D0-BD35FD7FD3DD}" type="datetime1">
              <a:rPr lang="pt-BR"/>
              <a:pPr>
                <a:defRPr/>
              </a:pPr>
              <a:t>16/10/2017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25788" y="498475"/>
            <a:ext cx="3598862" cy="2492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5838" y="3157538"/>
            <a:ext cx="7880350" cy="2992437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x-none" noProof="0" dirty="0"/>
              <a:t>Click to edit Master text styles</a:t>
            </a:r>
          </a:p>
          <a:p>
            <a:pPr lvl="1"/>
            <a:r>
              <a:rPr lang="x-none" noProof="0" dirty="0"/>
              <a:t>Second level</a:t>
            </a:r>
          </a:p>
          <a:p>
            <a:pPr lvl="2"/>
            <a:r>
              <a:rPr lang="x-none" noProof="0" dirty="0"/>
              <a:t>Third level</a:t>
            </a:r>
          </a:p>
          <a:p>
            <a:pPr lvl="3"/>
            <a:r>
              <a:rPr lang="x-none" noProof="0" dirty="0"/>
              <a:t>Fourth level</a:t>
            </a:r>
          </a:p>
          <a:p>
            <a:pPr lvl="4"/>
            <a:r>
              <a:rPr lang="x-none" noProof="0" dirty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315075"/>
            <a:ext cx="4268788" cy="33178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80063" y="6315075"/>
            <a:ext cx="4268787" cy="33178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Calibri"/>
                <a:cs typeface="+mn-cs"/>
              </a:defRPr>
            </a:lvl1pPr>
          </a:lstStyle>
          <a:p>
            <a:pPr>
              <a:defRPr/>
            </a:pPr>
            <a:fld id="{2B07BB68-89D0-440A-A608-ACC4A9FE18A4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967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a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Texto 14"/>
          <p:cNvSpPr>
            <a:spLocks noGrp="1"/>
          </p:cNvSpPr>
          <p:nvPr>
            <p:ph type="body" sz="quarter" idx="11" hasCustomPrompt="1"/>
          </p:nvPr>
        </p:nvSpPr>
        <p:spPr>
          <a:xfrm>
            <a:off x="5433531" y="5762731"/>
            <a:ext cx="4320000" cy="360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lang="pt-BR" sz="1800" kern="1200" baseline="0" dirty="0" smtClean="0">
                <a:solidFill>
                  <a:schemeClr val="accent6"/>
                </a:solidFill>
                <a:latin typeface="+mj-lt"/>
                <a:ea typeface="+mn-ea"/>
                <a:cs typeface="Aharoni" panose="02010803020104030203" pitchFamily="2" charset="-79"/>
              </a:defRPr>
            </a:lvl1pPr>
            <a:lvl2pPr>
              <a:defRPr>
                <a:solidFill>
                  <a:sysClr val="windowText" lastClr="000000"/>
                </a:solidFill>
              </a:defRPr>
            </a:lvl2pPr>
            <a:lvl3pPr>
              <a:defRPr>
                <a:solidFill>
                  <a:sysClr val="windowText" lastClr="000000"/>
                </a:solidFill>
              </a:defRPr>
            </a:lvl3pPr>
            <a:lvl4pPr>
              <a:defRPr>
                <a:solidFill>
                  <a:sysClr val="windowText" lastClr="000000"/>
                </a:solidFill>
              </a:defRPr>
            </a:lvl4pPr>
            <a:lvl5pPr>
              <a:defRPr>
                <a:solidFill>
                  <a:sysClr val="windowText" lastClr="000000"/>
                </a:solidFill>
              </a:defRPr>
            </a:lvl5pPr>
          </a:lstStyle>
          <a:p>
            <a:pPr lvl="0"/>
            <a:r>
              <a:rPr lang="pt-BR" dirty="0"/>
              <a:t>Realizado em DD/MM/AAAA.</a:t>
            </a:r>
          </a:p>
        </p:txBody>
      </p:sp>
      <p:pic>
        <p:nvPicPr>
          <p:cNvPr id="7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0384"/>
            <a:ext cx="8438728" cy="5648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Subtítulo 2"/>
          <p:cNvSpPr txBox="1">
            <a:spLocks/>
          </p:cNvSpPr>
          <p:nvPr userDrawn="1"/>
        </p:nvSpPr>
        <p:spPr>
          <a:xfrm>
            <a:off x="4353531" y="914592"/>
            <a:ext cx="5400000" cy="1080000"/>
          </a:xfrm>
          <a:prstGeom prst="rect">
            <a:avLst/>
          </a:prstGeom>
          <a:ln>
            <a:noFill/>
          </a:ln>
        </p:spPr>
        <p:txBody>
          <a:bodyPr anchor="ctr" anchorCtr="0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5400" b="1" dirty="0">
                <a:solidFill>
                  <a:srgbClr val="231F20"/>
                </a:solidFill>
                <a:effectLst/>
                <a:latin typeface="+mj-lt"/>
                <a:cs typeface="Segoe UI Light" panose="020B0502040204020203" pitchFamily="34" charset="0"/>
              </a:rPr>
              <a:t>GESTÃO EM FOCO</a:t>
            </a:r>
          </a:p>
        </p:txBody>
      </p:sp>
      <p:sp>
        <p:nvSpPr>
          <p:cNvPr id="2" name="CaixaDeTexto 1"/>
          <p:cNvSpPr txBox="1"/>
          <p:nvPr userDrawn="1"/>
        </p:nvSpPr>
        <p:spPr>
          <a:xfrm>
            <a:off x="4816641" y="2153996"/>
            <a:ext cx="468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pt-BR" sz="2400" b="0" dirty="0">
                <a:solidFill>
                  <a:schemeClr val="accent6"/>
                </a:solidFill>
              </a:rPr>
              <a:t>Reunião de acompanhamento de planos e resultados - Nível 3</a:t>
            </a:r>
            <a:endParaRPr lang="pt-BR" sz="2400" b="0" u="sng" dirty="0">
              <a:solidFill>
                <a:schemeClr val="accent6"/>
              </a:solidFill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9844" y="187558"/>
            <a:ext cx="1533687" cy="46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Espaço Reservado para Texto 14"/>
          <p:cNvSpPr>
            <a:spLocks noGrp="1"/>
          </p:cNvSpPr>
          <p:nvPr>
            <p:ph type="body" sz="quarter" idx="10" hasCustomPrompt="1"/>
          </p:nvPr>
        </p:nvSpPr>
        <p:spPr>
          <a:xfrm>
            <a:off x="5278110" y="3837393"/>
            <a:ext cx="4320000" cy="1080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 b="1" i="0" cap="all" baseline="0">
                <a:solidFill>
                  <a:sysClr val="windowText" lastClr="000000"/>
                </a:solidFill>
              </a:defRPr>
            </a:lvl1pPr>
            <a:lvl2pPr>
              <a:defRPr>
                <a:solidFill>
                  <a:sysClr val="windowText" lastClr="000000"/>
                </a:solidFill>
              </a:defRPr>
            </a:lvl2pPr>
            <a:lvl3pPr>
              <a:defRPr>
                <a:solidFill>
                  <a:sysClr val="windowText" lastClr="000000"/>
                </a:solidFill>
              </a:defRPr>
            </a:lvl3pPr>
            <a:lvl4pPr>
              <a:defRPr>
                <a:solidFill>
                  <a:sysClr val="windowText" lastClr="000000"/>
                </a:solidFill>
              </a:defRPr>
            </a:lvl4pPr>
            <a:lvl5pPr>
              <a:defRPr>
                <a:solidFill>
                  <a:sysClr val="windowText" lastClr="000000"/>
                </a:solidFill>
              </a:defRPr>
            </a:lvl5pPr>
          </a:lstStyle>
          <a:p>
            <a:pPr lvl="0"/>
            <a:r>
              <a:rPr lang="pt-BR" dirty="0"/>
              <a:t>escreva o nome da escola</a:t>
            </a:r>
          </a:p>
        </p:txBody>
      </p:sp>
    </p:spTree>
    <p:extLst>
      <p:ext uri="{BB962C8B-B14F-4D97-AF65-F5344CB8AC3E}">
        <p14:creationId xmlns:p14="http://schemas.microsoft.com/office/powerpoint/2010/main" val="2337266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9844" y="187558"/>
            <a:ext cx="1533687" cy="46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tângulo 12"/>
          <p:cNvSpPr/>
          <p:nvPr userDrawn="1"/>
        </p:nvSpPr>
        <p:spPr>
          <a:xfrm rot="16200000">
            <a:off x="4929480" y="-4194295"/>
            <a:ext cx="54000" cy="9936000"/>
          </a:xfrm>
          <a:prstGeom prst="rect">
            <a:avLst/>
          </a:prstGeom>
          <a:gradFill flip="none" rotWithShape="1">
            <a:gsLst>
              <a:gs pos="76000">
                <a:schemeClr val="accent1"/>
              </a:gs>
              <a:gs pos="74000">
                <a:schemeClr val="accent4"/>
              </a:gs>
              <a:gs pos="49000">
                <a:schemeClr val="accent3"/>
              </a:gs>
              <a:gs pos="24000">
                <a:schemeClr val="accent2"/>
              </a:gs>
              <a:gs pos="25000">
                <a:schemeClr val="accent3"/>
              </a:gs>
              <a:gs pos="0">
                <a:schemeClr val="accent2"/>
              </a:gs>
              <a:gs pos="51000">
                <a:schemeClr val="accent4"/>
              </a:gs>
              <a:gs pos="100000">
                <a:srgbClr val="0A5AA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FFFFFF"/>
              </a:solidFill>
            </a:endParaRPr>
          </a:p>
        </p:txBody>
      </p:sp>
      <p:sp>
        <p:nvSpPr>
          <p:cNvPr id="31" name="CaixaDeTexto 30"/>
          <p:cNvSpPr txBox="1"/>
          <p:nvPr userDrawn="1"/>
        </p:nvSpPr>
        <p:spPr>
          <a:xfrm>
            <a:off x="372979" y="43200"/>
            <a:ext cx="7740000" cy="720000"/>
          </a:xfrm>
          <a:prstGeom prst="rect">
            <a:avLst/>
          </a:prstGeom>
        </p:spPr>
        <p:txBody>
          <a:bodyPr vert="horz" anchor="ctr"/>
          <a:lstStyle>
            <a:lvl1pPr>
              <a:defRPr sz="3200" b="1" cap="none" baseline="0">
                <a:solidFill>
                  <a:schemeClr val="accent6"/>
                </a:solidFill>
                <a:ea typeface="+mj-ea"/>
                <a:cs typeface="Segoe UI Light" panose="020B0502040204020203" pitchFamily="34" charset="0"/>
              </a:defRPr>
            </a:lvl1pPr>
            <a:lvl2pPr algn="ctr">
              <a:defRPr sz="4400"/>
            </a:lvl2pPr>
            <a:lvl3pPr algn="ctr">
              <a:defRPr sz="4400"/>
            </a:lvl3pPr>
            <a:lvl4pPr algn="ctr">
              <a:defRPr sz="4400"/>
            </a:lvl4pPr>
            <a:lvl5pPr algn="ctr">
              <a:defRPr sz="4400"/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pPr lvl="0"/>
            <a:r>
              <a:rPr lang="pt-BR" noProof="0" dirty="0"/>
              <a:t>Pauta da Reunião</a:t>
            </a:r>
            <a:endParaRPr lang="es-ES" dirty="0"/>
          </a:p>
        </p:txBody>
      </p:sp>
      <p:sp>
        <p:nvSpPr>
          <p:cNvPr id="42" name="Fluxograma: Entrada manual 41"/>
          <p:cNvSpPr/>
          <p:nvPr userDrawn="1"/>
        </p:nvSpPr>
        <p:spPr>
          <a:xfrm rot="16200000" flipV="1">
            <a:off x="960298" y="643704"/>
            <a:ext cx="688405" cy="2735999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88900" dist="38100" dir="6600000" sx="101000" sy="101000" algn="tl" rotWithShape="0">
              <a:schemeClr val="bg1">
                <a:lumMod val="50000"/>
                <a:alpha val="63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lvl="0" algn="ctr"/>
            <a:endParaRPr lang="es-ES" b="1" dirty="0"/>
          </a:p>
        </p:txBody>
      </p:sp>
      <p:sp>
        <p:nvSpPr>
          <p:cNvPr id="43" name="Fluxograma: Entrada manual 42"/>
          <p:cNvSpPr/>
          <p:nvPr userDrawn="1"/>
        </p:nvSpPr>
        <p:spPr>
          <a:xfrm rot="16200000" flipV="1">
            <a:off x="960297" y="2526049"/>
            <a:ext cx="688405" cy="2735999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88900" dist="38100" dir="6600000" sx="101000" sy="101000" algn="tl" rotWithShape="0">
              <a:schemeClr val="bg1">
                <a:lumMod val="50000"/>
                <a:alpha val="63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lvl="0" algn="ctr"/>
            <a:endParaRPr lang="es-ES" b="1" dirty="0"/>
          </a:p>
        </p:txBody>
      </p:sp>
      <p:sp>
        <p:nvSpPr>
          <p:cNvPr id="45" name="Fluxograma: Entrada manual 44"/>
          <p:cNvSpPr/>
          <p:nvPr userDrawn="1"/>
        </p:nvSpPr>
        <p:spPr>
          <a:xfrm rot="16200000" flipV="1">
            <a:off x="960297" y="4408394"/>
            <a:ext cx="688405" cy="2735999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88900" dist="38100" dir="6600000" sx="101000" sy="101000" algn="tl" rotWithShape="0">
              <a:schemeClr val="bg1">
                <a:lumMod val="50000"/>
                <a:alpha val="63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lvl="0" algn="ctr"/>
            <a:endParaRPr lang="es-ES" b="1" dirty="0"/>
          </a:p>
        </p:txBody>
      </p:sp>
      <p:sp>
        <p:nvSpPr>
          <p:cNvPr id="47" name="Retângulo 46"/>
          <p:cNvSpPr/>
          <p:nvPr userDrawn="1"/>
        </p:nvSpPr>
        <p:spPr>
          <a:xfrm>
            <a:off x="3203848" y="3518251"/>
            <a:ext cx="6480000" cy="72000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r>
              <a:rPr lang="pt-BR" sz="2400" b="1" dirty="0">
                <a:solidFill>
                  <a:srgbClr val="FFD400">
                    <a:lumMod val="75000"/>
                  </a:srgbClr>
                </a:solidFill>
              </a:rPr>
              <a:t>2.	Acompanhando o Plano</a:t>
            </a:r>
          </a:p>
        </p:txBody>
      </p:sp>
      <p:sp>
        <p:nvSpPr>
          <p:cNvPr id="48" name="Retângulo 47"/>
          <p:cNvSpPr/>
          <p:nvPr userDrawn="1"/>
        </p:nvSpPr>
        <p:spPr>
          <a:xfrm>
            <a:off x="3203848" y="1684700"/>
            <a:ext cx="6480000" cy="72000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r>
              <a:rPr lang="pt-BR" sz="2400" b="1" dirty="0">
                <a:solidFill>
                  <a:schemeClr val="accent1">
                    <a:lumMod val="75000"/>
                  </a:schemeClr>
                </a:solidFill>
              </a:rPr>
              <a:t>1.	Painel de Metas</a:t>
            </a:r>
          </a:p>
        </p:txBody>
      </p:sp>
      <p:pic>
        <p:nvPicPr>
          <p:cNvPr id="49" name="Picture 3" descr="C:\Users\Consultor\Downloads\note (1).png"/>
          <p:cNvPicPr>
            <a:picLocks noChangeAspect="1"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GlowEdges/>
                    </a14:imgEffect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283" y="3642048"/>
            <a:ext cx="504000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Gráfico 10" descr="Lista de verificação"/>
          <p:cNvPicPr>
            <a:picLocks noChangeAspect="1"/>
          </p:cNvPicPr>
          <p:nvPr userDrawn="1"/>
        </p:nvPicPr>
        <p:blipFill>
          <a:blip>
            <a:extLst/>
          </a:blip>
          <a:stretch>
            <a:fillRect/>
          </a:stretch>
        </p:blipFill>
        <p:spPr>
          <a:xfrm>
            <a:off x="1225339" y="1674414"/>
            <a:ext cx="681493" cy="681493"/>
          </a:xfrm>
          <a:prstGeom prst="rect">
            <a:avLst/>
          </a:prstGeom>
        </p:spPr>
      </p:pic>
      <p:sp>
        <p:nvSpPr>
          <p:cNvPr id="15" name="Retângulo 14"/>
          <p:cNvSpPr/>
          <p:nvPr userDrawn="1"/>
        </p:nvSpPr>
        <p:spPr>
          <a:xfrm>
            <a:off x="-175420" y="1420979"/>
            <a:ext cx="10099900" cy="3689998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es-ES" b="1" dirty="0"/>
          </a:p>
        </p:txBody>
      </p:sp>
      <p:sp>
        <p:nvSpPr>
          <p:cNvPr id="16" name="Retângulo 15"/>
          <p:cNvSpPr/>
          <p:nvPr userDrawn="1"/>
        </p:nvSpPr>
        <p:spPr>
          <a:xfrm>
            <a:off x="3203848" y="5416395"/>
            <a:ext cx="6480000" cy="72000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r>
              <a:rPr lang="pt-BR" sz="2400" b="1" dirty="0">
                <a:solidFill>
                  <a:schemeClr val="accent6">
                    <a:lumMod val="90000"/>
                    <a:lumOff val="10000"/>
                  </a:schemeClr>
                </a:solidFill>
              </a:rPr>
              <a:t>3.	Encerramento</a:t>
            </a:r>
          </a:p>
        </p:txBody>
      </p:sp>
      <p:pic>
        <p:nvPicPr>
          <p:cNvPr id="17" name="Imagem 16"/>
          <p:cNvPicPr>
            <a:picLocks noChangeAspect="1"/>
          </p:cNvPicPr>
          <p:nvPr userDrawn="1"/>
        </p:nvPicPr>
        <p:blipFill>
          <a:blip r:embed="rId5" cstate="print">
            <a:duotone>
              <a:prstClr val="black"/>
              <a:schemeClr val="accent6">
                <a:lumMod val="75000"/>
                <a:lumOff val="2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8786" y="5506393"/>
            <a:ext cx="54000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763213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Próximos pass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9844" y="187558"/>
            <a:ext cx="1533687" cy="46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tângulo 12"/>
          <p:cNvSpPr/>
          <p:nvPr userDrawn="1"/>
        </p:nvSpPr>
        <p:spPr>
          <a:xfrm rot="16200000">
            <a:off x="4929480" y="-4194295"/>
            <a:ext cx="54000" cy="9936000"/>
          </a:xfrm>
          <a:prstGeom prst="rect">
            <a:avLst/>
          </a:prstGeom>
          <a:gradFill flip="none" rotWithShape="1">
            <a:gsLst>
              <a:gs pos="76000">
                <a:schemeClr val="accent1"/>
              </a:gs>
              <a:gs pos="74000">
                <a:schemeClr val="accent4"/>
              </a:gs>
              <a:gs pos="49000">
                <a:schemeClr val="accent3"/>
              </a:gs>
              <a:gs pos="24000">
                <a:schemeClr val="accent2"/>
              </a:gs>
              <a:gs pos="25000">
                <a:schemeClr val="accent3"/>
              </a:gs>
              <a:gs pos="0">
                <a:schemeClr val="accent2"/>
              </a:gs>
              <a:gs pos="51000">
                <a:schemeClr val="accent4"/>
              </a:gs>
              <a:gs pos="100000">
                <a:srgbClr val="0A5AA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FFFFFF"/>
              </a:solidFill>
            </a:endParaRPr>
          </a:p>
        </p:txBody>
      </p:sp>
      <p:sp>
        <p:nvSpPr>
          <p:cNvPr id="14" name="CaixaDeTexto 13"/>
          <p:cNvSpPr txBox="1"/>
          <p:nvPr userDrawn="1"/>
        </p:nvSpPr>
        <p:spPr>
          <a:xfrm>
            <a:off x="372979" y="43200"/>
            <a:ext cx="7740000" cy="720000"/>
          </a:xfrm>
          <a:prstGeom prst="rect">
            <a:avLst/>
          </a:prstGeom>
        </p:spPr>
        <p:txBody>
          <a:bodyPr vert="horz" anchor="ctr"/>
          <a:lstStyle>
            <a:lvl1pPr>
              <a:defRPr sz="3200" b="1" cap="none" baseline="0">
                <a:solidFill>
                  <a:schemeClr val="accent6"/>
                </a:solidFill>
                <a:ea typeface="+mj-ea"/>
                <a:cs typeface="Segoe UI Light" panose="020B0502040204020203" pitchFamily="34" charset="0"/>
              </a:defRPr>
            </a:lvl1pPr>
            <a:lvl2pPr algn="ctr">
              <a:defRPr sz="4400"/>
            </a:lvl2pPr>
            <a:lvl3pPr algn="ctr">
              <a:defRPr sz="4400"/>
            </a:lvl3pPr>
            <a:lvl4pPr algn="ctr">
              <a:defRPr sz="4400"/>
            </a:lvl4pPr>
            <a:lvl5pPr algn="ctr">
              <a:defRPr sz="4400"/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pPr lvl="0"/>
            <a:r>
              <a:rPr lang="pt-BR" noProof="0" dirty="0"/>
              <a:t>Próximos Passos</a:t>
            </a:r>
          </a:p>
        </p:txBody>
      </p:sp>
      <p:sp>
        <p:nvSpPr>
          <p:cNvPr id="50" name="CaixaDeTexto 49"/>
          <p:cNvSpPr txBox="1"/>
          <p:nvPr userDrawn="1"/>
        </p:nvSpPr>
        <p:spPr>
          <a:xfrm>
            <a:off x="453000" y="878505"/>
            <a:ext cx="9000000" cy="1440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>
              <a:spcBef>
                <a:spcPts val="1200"/>
              </a:spcBef>
            </a:pPr>
            <a:r>
              <a:rPr lang="pt-BR" sz="2000" dirty="0">
                <a:solidFill>
                  <a:schemeClr val="accent6"/>
                </a:solidFill>
              </a:rPr>
              <a:t>Para o próximo mês</a:t>
            </a:r>
            <a:r>
              <a:rPr lang="pt-BR" sz="2000" baseline="0" dirty="0">
                <a:solidFill>
                  <a:schemeClr val="accent6"/>
                </a:solidFill>
              </a:rPr>
              <a:t> iremos realizar as seguintes atividades.</a:t>
            </a:r>
          </a:p>
        </p:txBody>
      </p:sp>
      <p:sp>
        <p:nvSpPr>
          <p:cNvPr id="145" name="CaixaDeTexto 144"/>
          <p:cNvSpPr txBox="1"/>
          <p:nvPr userDrawn="1"/>
        </p:nvSpPr>
        <p:spPr>
          <a:xfrm>
            <a:off x="9273755" y="6498000"/>
            <a:ext cx="624786" cy="36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r"/>
            <a:fld id="{B51E65C9-E64D-4D76-BD19-CC0CB8BC20B6}" type="slidenum">
              <a:rPr lang="es-ES" sz="1200" smtClean="0">
                <a:solidFill>
                  <a:schemeClr val="accent6"/>
                </a:solidFill>
              </a:rPr>
              <a:pPr algn="r"/>
              <a:t>‹nº›</a:t>
            </a:fld>
            <a:endParaRPr lang="es-ES" sz="1200" dirty="0">
              <a:solidFill>
                <a:schemeClr val="accent6"/>
              </a:solidFill>
            </a:endParaRPr>
          </a:p>
        </p:txBody>
      </p:sp>
      <p:sp>
        <p:nvSpPr>
          <p:cNvPr id="16" name="Espaço Reservado para Texto 7"/>
          <p:cNvSpPr>
            <a:spLocks noGrp="1"/>
          </p:cNvSpPr>
          <p:nvPr>
            <p:ph type="body" sz="quarter" idx="11" hasCustomPrompt="1"/>
          </p:nvPr>
        </p:nvSpPr>
        <p:spPr>
          <a:xfrm>
            <a:off x="453000" y="1504210"/>
            <a:ext cx="9000000" cy="5133178"/>
          </a:xfrm>
          <a:prstGeom prst="rect">
            <a:avLst/>
          </a:prstGeom>
        </p:spPr>
        <p:txBody>
          <a:bodyPr/>
          <a:lstStyle>
            <a:lvl1pPr marL="342900" marR="0" indent="-342900" algn="just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 sz="2400" baseline="0">
                <a:solidFill>
                  <a:schemeClr val="accent6"/>
                </a:solidFill>
              </a:defRPr>
            </a:lvl1pPr>
            <a:lvl2pPr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accent6"/>
                </a:solidFill>
              </a:defRPr>
            </a:lvl3pPr>
            <a:lvl4pPr>
              <a:defRPr>
                <a:solidFill>
                  <a:schemeClr val="accent6"/>
                </a:solidFill>
              </a:defRPr>
            </a:lvl4pPr>
            <a:lvl5pPr>
              <a:defRPr>
                <a:solidFill>
                  <a:schemeClr val="accent6"/>
                </a:solidFill>
              </a:defRPr>
            </a:lvl5pPr>
          </a:lstStyle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pt-BR" dirty="0"/>
              <a:t>Escreva os próximos passos da escola (ex. concluir a ação “</a:t>
            </a:r>
            <a:r>
              <a:rPr lang="pt-BR" dirty="0" err="1"/>
              <a:t>xxxx</a:t>
            </a:r>
            <a:r>
              <a:rPr lang="pt-BR" dirty="0"/>
              <a:t>” que está atrasada ou realizar a ação “etc. e tal”) e as datas previstas para realizá-los.</a:t>
            </a:r>
          </a:p>
          <a:p>
            <a:pPr lvl="0"/>
            <a:r>
              <a:rPr lang="pt-BR" dirty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614369388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Encerrame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189" y="6134527"/>
            <a:ext cx="1533687" cy="46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 userDrawn="1"/>
        </p:nvSpPr>
        <p:spPr>
          <a:xfrm>
            <a:off x="2253000" y="358272"/>
            <a:ext cx="540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solidFill>
                  <a:schemeClr val="accent6"/>
                </a:solidFill>
              </a:rPr>
              <a:t>OBRIGADO (A)!</a:t>
            </a:r>
            <a:endParaRPr lang="es-ES" sz="6000" dirty="0">
              <a:solidFill>
                <a:schemeClr val="accent6"/>
              </a:solidFill>
            </a:endParaRPr>
          </a:p>
        </p:txBody>
      </p:sp>
      <p:sp>
        <p:nvSpPr>
          <p:cNvPr id="11" name="Retângulo 10"/>
          <p:cNvSpPr/>
          <p:nvPr userDrawn="1"/>
        </p:nvSpPr>
        <p:spPr>
          <a:xfrm rot="16200000">
            <a:off x="4929480" y="-3291925"/>
            <a:ext cx="54000" cy="9936000"/>
          </a:xfrm>
          <a:prstGeom prst="rect">
            <a:avLst/>
          </a:prstGeom>
          <a:gradFill flip="none" rotWithShape="1">
            <a:gsLst>
              <a:gs pos="76000">
                <a:schemeClr val="accent1"/>
              </a:gs>
              <a:gs pos="74000">
                <a:schemeClr val="accent4"/>
              </a:gs>
              <a:gs pos="49000">
                <a:schemeClr val="accent3"/>
              </a:gs>
              <a:gs pos="24000">
                <a:schemeClr val="accent2"/>
              </a:gs>
              <a:gs pos="25000">
                <a:schemeClr val="accent3"/>
              </a:gs>
              <a:gs pos="0">
                <a:schemeClr val="accent2"/>
              </a:gs>
              <a:gs pos="51000">
                <a:schemeClr val="accent4"/>
              </a:gs>
              <a:gs pos="100000">
                <a:srgbClr val="0A5AA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FFFFFF"/>
              </a:solidFill>
            </a:endParaRPr>
          </a:p>
        </p:txBody>
      </p:sp>
      <p:sp>
        <p:nvSpPr>
          <p:cNvPr id="5" name="Espaço Reservado para Imagem 4"/>
          <p:cNvSpPr>
            <a:spLocks noGrp="1"/>
          </p:cNvSpPr>
          <p:nvPr>
            <p:ph type="pic" sz="quarter" idx="10" hasCustomPrompt="1"/>
          </p:nvPr>
        </p:nvSpPr>
        <p:spPr>
          <a:xfrm>
            <a:off x="420853" y="1948984"/>
            <a:ext cx="5400000" cy="4680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solidFill>
                  <a:schemeClr val="accent6"/>
                </a:solidFill>
              </a:defRPr>
            </a:lvl1pPr>
          </a:lstStyle>
          <a:p>
            <a:r>
              <a:rPr lang="pt-BR" dirty="0"/>
              <a:t>Insira uma imagem para encerramento (opcional).</a:t>
            </a:r>
            <a:endParaRPr lang="es-ES" dirty="0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1" hasCustomPrompt="1"/>
          </p:nvPr>
        </p:nvSpPr>
        <p:spPr>
          <a:xfrm>
            <a:off x="5961285" y="3855376"/>
            <a:ext cx="3600000" cy="2160000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2000" baseline="0">
                <a:solidFill>
                  <a:schemeClr val="accent6"/>
                </a:solidFill>
              </a:defRPr>
            </a:lvl1pPr>
            <a:lvl2pPr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accent6"/>
                </a:solidFill>
              </a:defRPr>
            </a:lvl3pPr>
            <a:lvl4pPr>
              <a:defRPr>
                <a:solidFill>
                  <a:schemeClr val="accent6"/>
                </a:solidFill>
              </a:defRPr>
            </a:lvl4pPr>
            <a:lvl5pPr>
              <a:defRPr>
                <a:solidFill>
                  <a:schemeClr val="accent6"/>
                </a:solidFill>
              </a:defRPr>
            </a:lvl5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pt-BR" dirty="0"/>
              <a:t>Insira uma frase para encerramento (opcional).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57867878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Evidênc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9844" y="187558"/>
            <a:ext cx="1533687" cy="46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tângulo 12"/>
          <p:cNvSpPr/>
          <p:nvPr userDrawn="1"/>
        </p:nvSpPr>
        <p:spPr>
          <a:xfrm rot="16200000">
            <a:off x="4929480" y="-4194295"/>
            <a:ext cx="54000" cy="9936000"/>
          </a:xfrm>
          <a:prstGeom prst="rect">
            <a:avLst/>
          </a:prstGeom>
          <a:gradFill flip="none" rotWithShape="1">
            <a:gsLst>
              <a:gs pos="76000">
                <a:schemeClr val="accent1"/>
              </a:gs>
              <a:gs pos="74000">
                <a:schemeClr val="accent4"/>
              </a:gs>
              <a:gs pos="49000">
                <a:schemeClr val="accent3"/>
              </a:gs>
              <a:gs pos="24000">
                <a:schemeClr val="accent2"/>
              </a:gs>
              <a:gs pos="25000">
                <a:schemeClr val="accent3"/>
              </a:gs>
              <a:gs pos="0">
                <a:schemeClr val="accent2"/>
              </a:gs>
              <a:gs pos="51000">
                <a:schemeClr val="accent4"/>
              </a:gs>
              <a:gs pos="100000">
                <a:srgbClr val="0A5AA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FFFFFF"/>
              </a:solidFill>
            </a:endParaRPr>
          </a:p>
        </p:txBody>
      </p:sp>
      <p:sp>
        <p:nvSpPr>
          <p:cNvPr id="14" name="CaixaDeTexto 13"/>
          <p:cNvSpPr txBox="1"/>
          <p:nvPr userDrawn="1"/>
        </p:nvSpPr>
        <p:spPr>
          <a:xfrm>
            <a:off x="372979" y="43200"/>
            <a:ext cx="7740000" cy="720000"/>
          </a:xfrm>
          <a:prstGeom prst="rect">
            <a:avLst/>
          </a:prstGeom>
        </p:spPr>
        <p:txBody>
          <a:bodyPr vert="horz" anchor="ctr"/>
          <a:lstStyle>
            <a:lvl1pPr>
              <a:defRPr sz="3200" b="1" cap="none" baseline="0">
                <a:solidFill>
                  <a:schemeClr val="accent6"/>
                </a:solidFill>
                <a:ea typeface="+mj-ea"/>
                <a:cs typeface="Segoe UI Light" panose="020B0502040204020203" pitchFamily="34" charset="0"/>
              </a:defRPr>
            </a:lvl1pPr>
            <a:lvl2pPr algn="ctr">
              <a:defRPr sz="4400"/>
            </a:lvl2pPr>
            <a:lvl3pPr algn="ctr">
              <a:defRPr sz="4400"/>
            </a:lvl3pPr>
            <a:lvl4pPr algn="ctr">
              <a:defRPr sz="4400"/>
            </a:lvl4pPr>
            <a:lvl5pPr algn="ctr">
              <a:defRPr sz="4400"/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pPr lvl="0"/>
            <a:r>
              <a:rPr lang="pt-BR" noProof="0" dirty="0"/>
              <a:t>Evidências da Reunião de Nível</a:t>
            </a:r>
          </a:p>
        </p:txBody>
      </p:sp>
      <p:sp>
        <p:nvSpPr>
          <p:cNvPr id="50" name="CaixaDeTexto 49"/>
          <p:cNvSpPr txBox="1"/>
          <p:nvPr userDrawn="1"/>
        </p:nvSpPr>
        <p:spPr>
          <a:xfrm>
            <a:off x="453000" y="878505"/>
            <a:ext cx="9000000" cy="1440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>
              <a:spcBef>
                <a:spcPts val="1200"/>
              </a:spcBef>
            </a:pPr>
            <a:r>
              <a:rPr lang="pt-BR" sz="2000" dirty="0">
                <a:solidFill>
                  <a:schemeClr val="accent6"/>
                </a:solidFill>
              </a:rPr>
              <a:t>Insira aqui </a:t>
            </a:r>
            <a:r>
              <a:rPr lang="pt-BR" sz="2000" b="1" dirty="0">
                <a:solidFill>
                  <a:schemeClr val="accent6"/>
                </a:solidFill>
              </a:rPr>
              <a:t>fotos</a:t>
            </a:r>
            <a:r>
              <a:rPr lang="pt-BR" sz="2000" dirty="0">
                <a:solidFill>
                  <a:schemeClr val="accent6"/>
                </a:solidFill>
              </a:rPr>
              <a:t> que</a:t>
            </a:r>
            <a:r>
              <a:rPr lang="pt-BR" sz="2000" baseline="0" dirty="0">
                <a:solidFill>
                  <a:schemeClr val="accent6"/>
                </a:solidFill>
              </a:rPr>
              <a:t> evidenciem a realização da reunião de nível.</a:t>
            </a:r>
          </a:p>
        </p:txBody>
      </p:sp>
      <p:sp>
        <p:nvSpPr>
          <p:cNvPr id="103" name="CaixaDeTexto 102"/>
          <p:cNvSpPr txBox="1"/>
          <p:nvPr userDrawn="1"/>
        </p:nvSpPr>
        <p:spPr>
          <a:xfrm>
            <a:off x="9273755" y="6498000"/>
            <a:ext cx="624786" cy="36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r"/>
            <a:fld id="{B51E65C9-E64D-4D76-BD19-CC0CB8BC20B6}" type="slidenum">
              <a:rPr lang="es-ES" sz="1200" smtClean="0">
                <a:solidFill>
                  <a:schemeClr val="accent6"/>
                </a:solidFill>
              </a:rPr>
              <a:pPr algn="r"/>
              <a:t>‹nº›</a:t>
            </a:fld>
            <a:endParaRPr lang="es-ES" sz="1200" dirty="0">
              <a:solidFill>
                <a:schemeClr val="accent6"/>
              </a:solidFill>
            </a:endParaRPr>
          </a:p>
        </p:txBody>
      </p:sp>
      <p:sp>
        <p:nvSpPr>
          <p:cNvPr id="4" name="Espaço Reservado para Imagem 3"/>
          <p:cNvSpPr>
            <a:spLocks noGrp="1"/>
          </p:cNvSpPr>
          <p:nvPr>
            <p:ph type="pic" sz="quarter" idx="10" hasCustomPrompt="1"/>
          </p:nvPr>
        </p:nvSpPr>
        <p:spPr>
          <a:xfrm>
            <a:off x="372979" y="1656877"/>
            <a:ext cx="9080021" cy="468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accent6"/>
                </a:solidFill>
              </a:defRPr>
            </a:lvl1pPr>
          </a:lstStyle>
          <a:p>
            <a:r>
              <a:rPr lang="pt-BR" dirty="0"/>
              <a:t>Insira fotos da reunião de nível.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47319907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_Ou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0" hasCustomPrompt="1"/>
          </p:nvPr>
        </p:nvSpPr>
        <p:spPr>
          <a:xfrm>
            <a:off x="372979" y="42863"/>
            <a:ext cx="7740000" cy="720725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baseline="0">
                <a:solidFill>
                  <a:schemeClr val="accent6"/>
                </a:solidFill>
              </a:defRPr>
            </a:lvl1pPr>
            <a:lvl2pPr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accent6"/>
                </a:solidFill>
              </a:defRPr>
            </a:lvl3pPr>
            <a:lvl4pPr>
              <a:defRPr>
                <a:solidFill>
                  <a:schemeClr val="accent6"/>
                </a:solidFill>
              </a:defRPr>
            </a:lvl4pPr>
            <a:lvl5pPr>
              <a:defRPr>
                <a:solidFill>
                  <a:schemeClr val="accent6"/>
                </a:solidFill>
              </a:defRPr>
            </a:lvl5pPr>
          </a:lstStyle>
          <a:p>
            <a:pPr lvl="0"/>
            <a:r>
              <a:rPr lang="pt-BR" dirty="0"/>
              <a:t>Clique para adicionar</a:t>
            </a:r>
          </a:p>
        </p:txBody>
      </p:sp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9844" y="187558"/>
            <a:ext cx="1533687" cy="46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tângulo 12"/>
          <p:cNvSpPr/>
          <p:nvPr userDrawn="1"/>
        </p:nvSpPr>
        <p:spPr>
          <a:xfrm rot="16200000">
            <a:off x="4929480" y="-4194295"/>
            <a:ext cx="54000" cy="9936000"/>
          </a:xfrm>
          <a:prstGeom prst="rect">
            <a:avLst/>
          </a:prstGeom>
          <a:gradFill flip="none" rotWithShape="1">
            <a:gsLst>
              <a:gs pos="76000">
                <a:schemeClr val="accent1"/>
              </a:gs>
              <a:gs pos="74000">
                <a:schemeClr val="accent4"/>
              </a:gs>
              <a:gs pos="49000">
                <a:schemeClr val="accent3"/>
              </a:gs>
              <a:gs pos="24000">
                <a:schemeClr val="accent2"/>
              </a:gs>
              <a:gs pos="25000">
                <a:schemeClr val="accent3"/>
              </a:gs>
              <a:gs pos="0">
                <a:schemeClr val="accent2"/>
              </a:gs>
              <a:gs pos="51000">
                <a:schemeClr val="accent4"/>
              </a:gs>
              <a:gs pos="100000">
                <a:srgbClr val="0A5AA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FFFFFF"/>
              </a:solidFill>
            </a:endParaRPr>
          </a:p>
        </p:txBody>
      </p:sp>
      <p:sp>
        <p:nvSpPr>
          <p:cNvPr id="103" name="CaixaDeTexto 102"/>
          <p:cNvSpPr txBox="1"/>
          <p:nvPr userDrawn="1"/>
        </p:nvSpPr>
        <p:spPr>
          <a:xfrm>
            <a:off x="9273755" y="6498000"/>
            <a:ext cx="624786" cy="36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r"/>
            <a:fld id="{B51E65C9-E64D-4D76-BD19-CC0CB8BC20B6}" type="slidenum">
              <a:rPr lang="es-ES" sz="1200" smtClean="0">
                <a:solidFill>
                  <a:schemeClr val="accent6"/>
                </a:solidFill>
              </a:rPr>
              <a:pPr algn="r"/>
              <a:t>‹nº›</a:t>
            </a:fld>
            <a:endParaRPr lang="es-ES" sz="1200" dirty="0">
              <a:solidFill>
                <a:schemeClr val="accent6"/>
              </a:solidFill>
            </a:endParaRPr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1" hasCustomPrompt="1"/>
          </p:nvPr>
        </p:nvSpPr>
        <p:spPr>
          <a:xfrm>
            <a:off x="452438" y="888646"/>
            <a:ext cx="9001125" cy="1439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accent6"/>
                </a:solidFill>
              </a:defRPr>
            </a:lvl1pPr>
            <a:lvl2pPr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accent6"/>
                </a:solidFill>
              </a:defRPr>
            </a:lvl3pPr>
            <a:lvl4pPr>
              <a:defRPr>
                <a:solidFill>
                  <a:schemeClr val="accent6"/>
                </a:solidFill>
              </a:defRPr>
            </a:lvl4pPr>
            <a:lvl5pPr>
              <a:defRPr>
                <a:solidFill>
                  <a:schemeClr val="accent6"/>
                </a:solidFill>
              </a:defRPr>
            </a:lvl5pPr>
          </a:lstStyle>
          <a:p>
            <a:pPr lvl="0"/>
            <a:r>
              <a:rPr lang="pt-BR" dirty="0"/>
              <a:t>Clique para adicionar</a:t>
            </a:r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2" hasCustomPrompt="1"/>
          </p:nvPr>
        </p:nvSpPr>
        <p:spPr>
          <a:xfrm>
            <a:off x="452438" y="2430462"/>
            <a:ext cx="9001125" cy="432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accent6"/>
                </a:solidFill>
              </a:defRPr>
            </a:lvl1pPr>
            <a:lvl2pPr>
              <a:defRPr sz="2000">
                <a:solidFill>
                  <a:schemeClr val="accent6"/>
                </a:solidFill>
              </a:defRPr>
            </a:lvl2pPr>
            <a:lvl3pPr>
              <a:defRPr sz="2000">
                <a:solidFill>
                  <a:schemeClr val="accent6"/>
                </a:solidFill>
              </a:defRPr>
            </a:lvl3pPr>
            <a:lvl4pPr>
              <a:defRPr sz="2000">
                <a:solidFill>
                  <a:schemeClr val="accent6"/>
                </a:solidFill>
              </a:defRPr>
            </a:lvl4pPr>
            <a:lvl5pPr>
              <a:defRPr sz="2000">
                <a:solidFill>
                  <a:schemeClr val="accent6"/>
                </a:solidFill>
              </a:defRPr>
            </a:lvl5pPr>
          </a:lstStyle>
          <a:p>
            <a:pPr lvl="0"/>
            <a:r>
              <a:rPr lang="pt-BR" dirty="0"/>
              <a:t>Adicione imagens, textos e etc.</a:t>
            </a:r>
          </a:p>
        </p:txBody>
      </p:sp>
    </p:spTree>
    <p:extLst>
      <p:ext uri="{BB962C8B-B14F-4D97-AF65-F5344CB8AC3E}">
        <p14:creationId xmlns:p14="http://schemas.microsoft.com/office/powerpoint/2010/main" val="585222213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9844" y="187558"/>
            <a:ext cx="1533687" cy="46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tângulo 12"/>
          <p:cNvSpPr/>
          <p:nvPr userDrawn="1"/>
        </p:nvSpPr>
        <p:spPr>
          <a:xfrm rot="16200000">
            <a:off x="4929480" y="-4194295"/>
            <a:ext cx="54000" cy="9936000"/>
          </a:xfrm>
          <a:prstGeom prst="rect">
            <a:avLst/>
          </a:prstGeom>
          <a:gradFill flip="none" rotWithShape="1">
            <a:gsLst>
              <a:gs pos="76000">
                <a:schemeClr val="accent1"/>
              </a:gs>
              <a:gs pos="74000">
                <a:schemeClr val="accent4"/>
              </a:gs>
              <a:gs pos="49000">
                <a:schemeClr val="accent3"/>
              </a:gs>
              <a:gs pos="24000">
                <a:schemeClr val="accent2"/>
              </a:gs>
              <a:gs pos="25000">
                <a:schemeClr val="accent3"/>
              </a:gs>
              <a:gs pos="0">
                <a:schemeClr val="accent2"/>
              </a:gs>
              <a:gs pos="51000">
                <a:schemeClr val="accent4"/>
              </a:gs>
              <a:gs pos="100000">
                <a:srgbClr val="0A5AA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FFFFFF"/>
              </a:solidFill>
            </a:endParaRPr>
          </a:p>
        </p:txBody>
      </p:sp>
      <p:sp>
        <p:nvSpPr>
          <p:cNvPr id="31" name="CaixaDeTexto 30"/>
          <p:cNvSpPr txBox="1"/>
          <p:nvPr userDrawn="1"/>
        </p:nvSpPr>
        <p:spPr>
          <a:xfrm>
            <a:off x="372979" y="43200"/>
            <a:ext cx="7740000" cy="720000"/>
          </a:xfrm>
          <a:prstGeom prst="rect">
            <a:avLst/>
          </a:prstGeom>
        </p:spPr>
        <p:txBody>
          <a:bodyPr vert="horz" anchor="ctr"/>
          <a:lstStyle>
            <a:lvl1pPr>
              <a:defRPr sz="3200" b="1" cap="none" baseline="0">
                <a:solidFill>
                  <a:schemeClr val="accent6"/>
                </a:solidFill>
                <a:ea typeface="+mj-ea"/>
                <a:cs typeface="Segoe UI Light" panose="020B0502040204020203" pitchFamily="34" charset="0"/>
              </a:defRPr>
            </a:lvl1pPr>
            <a:lvl2pPr algn="ctr">
              <a:defRPr sz="4400"/>
            </a:lvl2pPr>
            <a:lvl3pPr algn="ctr">
              <a:defRPr sz="4400"/>
            </a:lvl3pPr>
            <a:lvl4pPr algn="ctr">
              <a:defRPr sz="4400"/>
            </a:lvl4pPr>
            <a:lvl5pPr algn="ctr">
              <a:defRPr sz="4400"/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pPr lvl="0"/>
            <a:r>
              <a:rPr lang="pt-BR" noProof="0" dirty="0"/>
              <a:t>Pauta da Reunião</a:t>
            </a:r>
            <a:endParaRPr lang="es-ES" dirty="0"/>
          </a:p>
        </p:txBody>
      </p:sp>
      <p:sp>
        <p:nvSpPr>
          <p:cNvPr id="42" name="Fluxograma: Entrada manual 41"/>
          <p:cNvSpPr/>
          <p:nvPr userDrawn="1"/>
        </p:nvSpPr>
        <p:spPr>
          <a:xfrm rot="16200000" flipV="1">
            <a:off x="960298" y="643704"/>
            <a:ext cx="688405" cy="2735999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88900" dist="38100" dir="6600000" sx="101000" sy="101000" algn="tl" rotWithShape="0">
              <a:schemeClr val="bg1">
                <a:lumMod val="50000"/>
                <a:alpha val="63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lvl="0" algn="ctr"/>
            <a:endParaRPr lang="es-ES" b="1" dirty="0"/>
          </a:p>
        </p:txBody>
      </p:sp>
      <p:sp>
        <p:nvSpPr>
          <p:cNvPr id="43" name="Fluxograma: Entrada manual 42"/>
          <p:cNvSpPr/>
          <p:nvPr userDrawn="1"/>
        </p:nvSpPr>
        <p:spPr>
          <a:xfrm rot="16200000" flipV="1">
            <a:off x="960297" y="2526049"/>
            <a:ext cx="688405" cy="2735999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88900" dist="38100" dir="6600000" sx="101000" sy="101000" algn="tl" rotWithShape="0">
              <a:schemeClr val="bg1">
                <a:lumMod val="50000"/>
                <a:alpha val="63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lvl="0" algn="ctr"/>
            <a:endParaRPr lang="es-ES" b="1" dirty="0"/>
          </a:p>
        </p:txBody>
      </p:sp>
      <p:sp>
        <p:nvSpPr>
          <p:cNvPr id="45" name="Fluxograma: Entrada manual 44"/>
          <p:cNvSpPr/>
          <p:nvPr userDrawn="1"/>
        </p:nvSpPr>
        <p:spPr>
          <a:xfrm rot="16200000" flipV="1">
            <a:off x="960297" y="4408394"/>
            <a:ext cx="688405" cy="2735999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88900" dist="38100" dir="6600000" sx="101000" sy="101000" algn="tl" rotWithShape="0">
              <a:schemeClr val="bg1">
                <a:lumMod val="50000"/>
                <a:alpha val="63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lvl="0" algn="ctr"/>
            <a:endParaRPr lang="es-ES" b="1" dirty="0"/>
          </a:p>
        </p:txBody>
      </p:sp>
      <p:sp>
        <p:nvSpPr>
          <p:cNvPr id="47" name="Retângulo 46"/>
          <p:cNvSpPr/>
          <p:nvPr userDrawn="1"/>
        </p:nvSpPr>
        <p:spPr>
          <a:xfrm>
            <a:off x="3203848" y="3518251"/>
            <a:ext cx="6480000" cy="72000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r>
              <a:rPr lang="pt-BR" sz="2400" b="1" dirty="0">
                <a:solidFill>
                  <a:srgbClr val="FFD400">
                    <a:lumMod val="75000"/>
                  </a:srgbClr>
                </a:solidFill>
              </a:rPr>
              <a:t>2.	Acompanhando o Plano</a:t>
            </a:r>
          </a:p>
        </p:txBody>
      </p:sp>
      <p:sp>
        <p:nvSpPr>
          <p:cNvPr id="48" name="Retângulo 47"/>
          <p:cNvSpPr/>
          <p:nvPr userDrawn="1"/>
        </p:nvSpPr>
        <p:spPr>
          <a:xfrm>
            <a:off x="3203848" y="1684700"/>
            <a:ext cx="6480000" cy="72000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r>
              <a:rPr lang="pt-BR" sz="2400" b="1" dirty="0">
                <a:solidFill>
                  <a:schemeClr val="accent1">
                    <a:lumMod val="75000"/>
                  </a:schemeClr>
                </a:solidFill>
              </a:rPr>
              <a:t>1.	Painel de Metas</a:t>
            </a:r>
          </a:p>
        </p:txBody>
      </p:sp>
      <p:pic>
        <p:nvPicPr>
          <p:cNvPr id="49" name="Picture 3" descr="C:\Users\Consultor\Downloads\note (1).png"/>
          <p:cNvPicPr>
            <a:picLocks noChangeAspect="1"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GlowEdges/>
                    </a14:imgEffect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283" y="3642048"/>
            <a:ext cx="504000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Gráfico 10" descr="Lista de verificação"/>
          <p:cNvPicPr>
            <a:picLocks noChangeAspect="1"/>
          </p:cNvPicPr>
          <p:nvPr userDrawn="1"/>
        </p:nvPicPr>
        <p:blipFill>
          <a:blip>
            <a:extLst/>
          </a:blip>
          <a:stretch>
            <a:fillRect/>
          </a:stretch>
        </p:blipFill>
        <p:spPr>
          <a:xfrm>
            <a:off x="1225339" y="1674414"/>
            <a:ext cx="681493" cy="681493"/>
          </a:xfrm>
          <a:prstGeom prst="rect">
            <a:avLst/>
          </a:prstGeom>
        </p:spPr>
      </p:pic>
      <p:sp>
        <p:nvSpPr>
          <p:cNvPr id="14" name="Retângulo 13"/>
          <p:cNvSpPr/>
          <p:nvPr userDrawn="1"/>
        </p:nvSpPr>
        <p:spPr>
          <a:xfrm>
            <a:off x="3203848" y="5416395"/>
            <a:ext cx="6480000" cy="72000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r>
              <a:rPr lang="pt-BR" sz="2400" b="1" dirty="0">
                <a:solidFill>
                  <a:schemeClr val="accent6">
                    <a:lumMod val="90000"/>
                    <a:lumOff val="10000"/>
                  </a:schemeClr>
                </a:solidFill>
              </a:rPr>
              <a:t>3.	Encerramento</a:t>
            </a:r>
          </a:p>
        </p:txBody>
      </p:sp>
      <p:pic>
        <p:nvPicPr>
          <p:cNvPr id="15" name="Imagem 14"/>
          <p:cNvPicPr>
            <a:picLocks noChangeAspect="1"/>
          </p:cNvPicPr>
          <p:nvPr userDrawn="1"/>
        </p:nvPicPr>
        <p:blipFill>
          <a:blip r:embed="rId5" cstate="print">
            <a:duotone>
              <a:prstClr val="black"/>
              <a:schemeClr val="accent6">
                <a:lumMod val="75000"/>
                <a:lumOff val="2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8786" y="5506393"/>
            <a:ext cx="54000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602571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9844" y="187558"/>
            <a:ext cx="1533687" cy="46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tângulo 12"/>
          <p:cNvSpPr/>
          <p:nvPr userDrawn="1"/>
        </p:nvSpPr>
        <p:spPr>
          <a:xfrm rot="16200000">
            <a:off x="4929480" y="-4194295"/>
            <a:ext cx="54000" cy="9936000"/>
          </a:xfrm>
          <a:prstGeom prst="rect">
            <a:avLst/>
          </a:prstGeom>
          <a:gradFill flip="none" rotWithShape="1">
            <a:gsLst>
              <a:gs pos="76000">
                <a:schemeClr val="accent1"/>
              </a:gs>
              <a:gs pos="74000">
                <a:schemeClr val="accent4"/>
              </a:gs>
              <a:gs pos="49000">
                <a:schemeClr val="accent3"/>
              </a:gs>
              <a:gs pos="24000">
                <a:schemeClr val="accent2"/>
              </a:gs>
              <a:gs pos="25000">
                <a:schemeClr val="accent3"/>
              </a:gs>
              <a:gs pos="0">
                <a:schemeClr val="accent2"/>
              </a:gs>
              <a:gs pos="51000">
                <a:schemeClr val="accent4"/>
              </a:gs>
              <a:gs pos="100000">
                <a:srgbClr val="0A5AA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FFFFFF"/>
              </a:solidFill>
            </a:endParaRPr>
          </a:p>
        </p:txBody>
      </p:sp>
      <p:sp>
        <p:nvSpPr>
          <p:cNvPr id="31" name="CaixaDeTexto 30"/>
          <p:cNvSpPr txBox="1"/>
          <p:nvPr userDrawn="1"/>
        </p:nvSpPr>
        <p:spPr>
          <a:xfrm>
            <a:off x="372979" y="43200"/>
            <a:ext cx="7740000" cy="720000"/>
          </a:xfrm>
          <a:prstGeom prst="rect">
            <a:avLst/>
          </a:prstGeom>
        </p:spPr>
        <p:txBody>
          <a:bodyPr vert="horz" anchor="ctr"/>
          <a:lstStyle>
            <a:lvl1pPr>
              <a:defRPr sz="3200" b="1" cap="none" baseline="0">
                <a:solidFill>
                  <a:schemeClr val="accent6"/>
                </a:solidFill>
                <a:ea typeface="+mj-ea"/>
                <a:cs typeface="Segoe UI Light" panose="020B0502040204020203" pitchFamily="34" charset="0"/>
              </a:defRPr>
            </a:lvl1pPr>
            <a:lvl2pPr algn="ctr">
              <a:defRPr sz="4400"/>
            </a:lvl2pPr>
            <a:lvl3pPr algn="ctr">
              <a:defRPr sz="4400"/>
            </a:lvl3pPr>
            <a:lvl4pPr algn="ctr">
              <a:defRPr sz="4400"/>
            </a:lvl4pPr>
            <a:lvl5pPr algn="ctr">
              <a:defRPr sz="4400"/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pPr lvl="0"/>
            <a:r>
              <a:rPr lang="pt-BR" noProof="0" dirty="0"/>
              <a:t>Pauta da Reunião</a:t>
            </a:r>
            <a:endParaRPr lang="es-ES" dirty="0"/>
          </a:p>
        </p:txBody>
      </p:sp>
      <p:sp>
        <p:nvSpPr>
          <p:cNvPr id="42" name="Fluxograma: Entrada manual 41"/>
          <p:cNvSpPr/>
          <p:nvPr userDrawn="1"/>
        </p:nvSpPr>
        <p:spPr>
          <a:xfrm rot="16200000" flipV="1">
            <a:off x="960298" y="643704"/>
            <a:ext cx="688405" cy="2735999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88900" dist="38100" dir="6600000" sx="101000" sy="101000" algn="tl" rotWithShape="0">
              <a:schemeClr val="bg1">
                <a:lumMod val="50000"/>
                <a:alpha val="63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lvl="0" algn="ctr"/>
            <a:endParaRPr lang="es-ES" b="1" dirty="0"/>
          </a:p>
        </p:txBody>
      </p:sp>
      <p:sp>
        <p:nvSpPr>
          <p:cNvPr id="43" name="Fluxograma: Entrada manual 42"/>
          <p:cNvSpPr/>
          <p:nvPr userDrawn="1"/>
        </p:nvSpPr>
        <p:spPr>
          <a:xfrm rot="16200000" flipV="1">
            <a:off x="960297" y="2526049"/>
            <a:ext cx="688405" cy="2735999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88900" dist="38100" dir="6600000" sx="101000" sy="101000" algn="tl" rotWithShape="0">
              <a:schemeClr val="bg1">
                <a:lumMod val="50000"/>
                <a:alpha val="63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lvl="0" algn="ctr"/>
            <a:endParaRPr lang="es-ES" b="1" dirty="0"/>
          </a:p>
        </p:txBody>
      </p:sp>
      <p:sp>
        <p:nvSpPr>
          <p:cNvPr id="45" name="Fluxograma: Entrada manual 44"/>
          <p:cNvSpPr/>
          <p:nvPr userDrawn="1"/>
        </p:nvSpPr>
        <p:spPr>
          <a:xfrm rot="16200000" flipV="1">
            <a:off x="960297" y="4408394"/>
            <a:ext cx="688405" cy="2735999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88900" dist="38100" dir="6600000" sx="101000" sy="101000" algn="tl" rotWithShape="0">
              <a:schemeClr val="bg1">
                <a:lumMod val="50000"/>
                <a:alpha val="63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lvl="0" algn="ctr"/>
            <a:endParaRPr lang="es-ES" b="1" dirty="0"/>
          </a:p>
        </p:txBody>
      </p:sp>
      <p:sp>
        <p:nvSpPr>
          <p:cNvPr id="47" name="Retângulo 46"/>
          <p:cNvSpPr/>
          <p:nvPr userDrawn="1"/>
        </p:nvSpPr>
        <p:spPr>
          <a:xfrm>
            <a:off x="3203848" y="3518251"/>
            <a:ext cx="6480000" cy="72000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r>
              <a:rPr lang="pt-BR" sz="2400" b="1" dirty="0">
                <a:solidFill>
                  <a:srgbClr val="FFD400">
                    <a:lumMod val="75000"/>
                  </a:srgbClr>
                </a:solidFill>
              </a:rPr>
              <a:t>2.	Acompanhando o Plano</a:t>
            </a:r>
          </a:p>
        </p:txBody>
      </p:sp>
      <p:sp>
        <p:nvSpPr>
          <p:cNvPr id="48" name="Retângulo 47"/>
          <p:cNvSpPr/>
          <p:nvPr userDrawn="1"/>
        </p:nvSpPr>
        <p:spPr>
          <a:xfrm>
            <a:off x="3203848" y="1684700"/>
            <a:ext cx="6480000" cy="72000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r>
              <a:rPr lang="pt-BR" sz="2400" b="1" dirty="0">
                <a:solidFill>
                  <a:schemeClr val="accent1">
                    <a:lumMod val="75000"/>
                  </a:schemeClr>
                </a:solidFill>
              </a:rPr>
              <a:t>1.	Painel de Metas</a:t>
            </a:r>
          </a:p>
        </p:txBody>
      </p:sp>
      <p:pic>
        <p:nvPicPr>
          <p:cNvPr id="49" name="Picture 3" descr="C:\Users\Consultor\Downloads\note (1).png"/>
          <p:cNvPicPr>
            <a:picLocks noChangeAspect="1"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GlowEdges/>
                    </a14:imgEffect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283" y="3642048"/>
            <a:ext cx="504000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Gráfico 10" descr="Lista de verificação"/>
          <p:cNvPicPr>
            <a:picLocks noChangeAspect="1"/>
          </p:cNvPicPr>
          <p:nvPr userDrawn="1"/>
        </p:nvPicPr>
        <p:blipFill>
          <a:blip>
            <a:extLst/>
          </a:blip>
          <a:stretch>
            <a:fillRect/>
          </a:stretch>
        </p:blipFill>
        <p:spPr>
          <a:xfrm>
            <a:off x="1225339" y="1674414"/>
            <a:ext cx="681493" cy="681493"/>
          </a:xfrm>
          <a:prstGeom prst="rect">
            <a:avLst/>
          </a:prstGeom>
        </p:spPr>
      </p:pic>
      <p:sp>
        <p:nvSpPr>
          <p:cNvPr id="16" name="Retângulo 15"/>
          <p:cNvSpPr/>
          <p:nvPr userDrawn="1"/>
        </p:nvSpPr>
        <p:spPr>
          <a:xfrm>
            <a:off x="3203848" y="5416395"/>
            <a:ext cx="6480000" cy="72000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r>
              <a:rPr lang="pt-BR" sz="2400" b="1" dirty="0">
                <a:solidFill>
                  <a:schemeClr val="accent6">
                    <a:lumMod val="90000"/>
                    <a:lumOff val="10000"/>
                  </a:schemeClr>
                </a:solidFill>
              </a:rPr>
              <a:t>3.	Encerramento</a:t>
            </a:r>
          </a:p>
        </p:txBody>
      </p:sp>
      <p:pic>
        <p:nvPicPr>
          <p:cNvPr id="17" name="Imagem 16"/>
          <p:cNvPicPr>
            <a:picLocks noChangeAspect="1"/>
          </p:cNvPicPr>
          <p:nvPr userDrawn="1"/>
        </p:nvPicPr>
        <p:blipFill>
          <a:blip r:embed="rId5" cstate="print">
            <a:duotone>
              <a:prstClr val="black"/>
              <a:schemeClr val="accent6">
                <a:lumMod val="75000"/>
                <a:lumOff val="2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8786" y="5506393"/>
            <a:ext cx="540000" cy="540000"/>
          </a:xfrm>
          <a:prstGeom prst="rect">
            <a:avLst/>
          </a:prstGeom>
        </p:spPr>
      </p:pic>
      <p:sp>
        <p:nvSpPr>
          <p:cNvPr id="15" name="Retângulo 14"/>
          <p:cNvSpPr/>
          <p:nvPr userDrawn="1"/>
        </p:nvSpPr>
        <p:spPr>
          <a:xfrm>
            <a:off x="-327890" y="2769467"/>
            <a:ext cx="10252369" cy="3689998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831923095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ainel de M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Imagem 5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640" y="3309927"/>
            <a:ext cx="468000" cy="468000"/>
          </a:xfrm>
          <a:prstGeom prst="rect">
            <a:avLst/>
          </a:prstGeom>
        </p:spPr>
      </p:pic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9844" y="187558"/>
            <a:ext cx="1533687" cy="46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tângulo 12"/>
          <p:cNvSpPr/>
          <p:nvPr userDrawn="1"/>
        </p:nvSpPr>
        <p:spPr>
          <a:xfrm rot="16200000">
            <a:off x="4929480" y="-4194295"/>
            <a:ext cx="54000" cy="9936000"/>
          </a:xfrm>
          <a:prstGeom prst="rect">
            <a:avLst/>
          </a:prstGeom>
          <a:gradFill flip="none" rotWithShape="1">
            <a:gsLst>
              <a:gs pos="76000">
                <a:schemeClr val="accent1"/>
              </a:gs>
              <a:gs pos="74000">
                <a:schemeClr val="accent4"/>
              </a:gs>
              <a:gs pos="49000">
                <a:schemeClr val="accent3"/>
              </a:gs>
              <a:gs pos="24000">
                <a:schemeClr val="accent2"/>
              </a:gs>
              <a:gs pos="25000">
                <a:schemeClr val="accent3"/>
              </a:gs>
              <a:gs pos="0">
                <a:schemeClr val="accent2"/>
              </a:gs>
              <a:gs pos="51000">
                <a:schemeClr val="accent4"/>
              </a:gs>
              <a:gs pos="100000">
                <a:srgbClr val="0A5AA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FFFFFF"/>
              </a:solidFill>
            </a:endParaRPr>
          </a:p>
        </p:txBody>
      </p:sp>
      <p:sp>
        <p:nvSpPr>
          <p:cNvPr id="14" name="CaixaDeTexto 13"/>
          <p:cNvSpPr txBox="1"/>
          <p:nvPr userDrawn="1"/>
        </p:nvSpPr>
        <p:spPr>
          <a:xfrm>
            <a:off x="372979" y="43200"/>
            <a:ext cx="7740000" cy="720000"/>
          </a:xfrm>
          <a:prstGeom prst="rect">
            <a:avLst/>
          </a:prstGeom>
        </p:spPr>
        <p:txBody>
          <a:bodyPr vert="horz" anchor="ctr"/>
          <a:lstStyle>
            <a:lvl1pPr>
              <a:defRPr sz="3200" b="1" cap="none" baseline="0">
                <a:solidFill>
                  <a:schemeClr val="accent6"/>
                </a:solidFill>
                <a:ea typeface="+mj-ea"/>
                <a:cs typeface="Segoe UI Light" panose="020B0502040204020203" pitchFamily="34" charset="0"/>
              </a:defRPr>
            </a:lvl1pPr>
            <a:lvl2pPr algn="ctr">
              <a:defRPr sz="4400"/>
            </a:lvl2pPr>
            <a:lvl3pPr algn="ctr">
              <a:defRPr sz="4400"/>
            </a:lvl3pPr>
            <a:lvl4pPr algn="ctr">
              <a:defRPr sz="4400"/>
            </a:lvl4pPr>
            <a:lvl5pPr algn="ctr">
              <a:defRPr sz="4400"/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pPr lvl="0"/>
            <a:r>
              <a:rPr lang="pt-BR" noProof="0" dirty="0"/>
              <a:t>Painel</a:t>
            </a:r>
            <a:r>
              <a:rPr lang="pt-BR" baseline="0" noProof="0" dirty="0"/>
              <a:t> de Metas</a:t>
            </a:r>
            <a:endParaRPr lang="es-ES" dirty="0"/>
          </a:p>
        </p:txBody>
      </p:sp>
      <p:graphicFrame>
        <p:nvGraphicFramePr>
          <p:cNvPr id="15" name="Tabela 14"/>
          <p:cNvGraphicFramePr>
            <a:graphicFrameLocks noGrp="1"/>
          </p:cNvGraphicFramePr>
          <p:nvPr userDrawn="1">
            <p:extLst/>
          </p:nvPr>
        </p:nvGraphicFramePr>
        <p:xfrm>
          <a:off x="435941" y="2521514"/>
          <a:ext cx="9040301" cy="4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43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6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Segmento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Meta </a:t>
                      </a:r>
                      <a:r>
                        <a:rPr lang="pt-BR" baseline="0" dirty="0"/>
                        <a:t>2017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Resultado 2016</a:t>
                      </a:r>
                      <a:endParaRPr lang="es-E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CaixaDeTexto 20"/>
          <p:cNvSpPr txBox="1"/>
          <p:nvPr userDrawn="1"/>
        </p:nvSpPr>
        <p:spPr>
          <a:xfrm>
            <a:off x="437647" y="3201075"/>
            <a:ext cx="2990728" cy="72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lvl="2"/>
            <a:r>
              <a:rPr lang="pt-BR" b="1" dirty="0">
                <a:solidFill>
                  <a:schemeClr val="accent6"/>
                </a:solidFill>
              </a:rPr>
              <a:t>ANOS</a:t>
            </a:r>
            <a:r>
              <a:rPr lang="pt-BR" b="1" baseline="0" dirty="0">
                <a:solidFill>
                  <a:schemeClr val="accent6"/>
                </a:solidFill>
              </a:rPr>
              <a:t> INICIAIS</a:t>
            </a:r>
            <a:endParaRPr lang="es-ES" b="1" dirty="0">
              <a:solidFill>
                <a:schemeClr val="accent6"/>
              </a:solidFill>
            </a:endParaRPr>
          </a:p>
        </p:txBody>
      </p:sp>
      <p:pic>
        <p:nvPicPr>
          <p:cNvPr id="23" name="Imagem 22"/>
          <p:cNvPicPr>
            <a:picLocks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640" y="4503084"/>
            <a:ext cx="501429" cy="450000"/>
          </a:xfrm>
          <a:prstGeom prst="rect">
            <a:avLst/>
          </a:prstGeom>
        </p:spPr>
      </p:pic>
      <p:pic>
        <p:nvPicPr>
          <p:cNvPr id="24" name="Imagem 23"/>
          <p:cNvPicPr>
            <a:picLocks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640" y="5666505"/>
            <a:ext cx="501429" cy="449079"/>
          </a:xfrm>
          <a:prstGeom prst="rect">
            <a:avLst/>
          </a:prstGeom>
        </p:spPr>
      </p:pic>
      <p:sp>
        <p:nvSpPr>
          <p:cNvPr id="33" name="CaixaDeTexto 32"/>
          <p:cNvSpPr txBox="1"/>
          <p:nvPr userDrawn="1"/>
        </p:nvSpPr>
        <p:spPr>
          <a:xfrm>
            <a:off x="437647" y="4370459"/>
            <a:ext cx="2990728" cy="72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lvl="2"/>
            <a:r>
              <a:rPr lang="pt-BR" b="1" dirty="0">
                <a:solidFill>
                  <a:schemeClr val="accent6"/>
                </a:solidFill>
              </a:rPr>
              <a:t>ANOS</a:t>
            </a:r>
            <a:r>
              <a:rPr lang="pt-BR" b="1" baseline="0" dirty="0">
                <a:solidFill>
                  <a:schemeClr val="accent6"/>
                </a:solidFill>
              </a:rPr>
              <a:t> FINAIS</a:t>
            </a:r>
            <a:endParaRPr lang="es-ES" b="1" dirty="0">
              <a:solidFill>
                <a:schemeClr val="accent6"/>
              </a:solidFill>
            </a:endParaRPr>
          </a:p>
        </p:txBody>
      </p:sp>
      <p:sp>
        <p:nvSpPr>
          <p:cNvPr id="39" name="CaixaDeTexto 38"/>
          <p:cNvSpPr txBox="1"/>
          <p:nvPr userDrawn="1"/>
        </p:nvSpPr>
        <p:spPr>
          <a:xfrm>
            <a:off x="437647" y="5539843"/>
            <a:ext cx="2990728" cy="72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lvl="2"/>
            <a:r>
              <a:rPr lang="pt-BR" b="1" dirty="0">
                <a:solidFill>
                  <a:schemeClr val="accent6"/>
                </a:solidFill>
              </a:rPr>
              <a:t>ENSINO MÉDIO</a:t>
            </a:r>
            <a:endParaRPr lang="es-ES" b="1" dirty="0">
              <a:solidFill>
                <a:schemeClr val="accent6"/>
              </a:solidFill>
            </a:endParaRPr>
          </a:p>
        </p:txBody>
      </p:sp>
      <p:sp>
        <p:nvSpPr>
          <p:cNvPr id="44" name="Espaço Reservado para Texto 42"/>
          <p:cNvSpPr>
            <a:spLocks noGrp="1"/>
          </p:cNvSpPr>
          <p:nvPr>
            <p:ph type="body" sz="quarter" idx="23" hasCustomPrompt="1"/>
          </p:nvPr>
        </p:nvSpPr>
        <p:spPr>
          <a:xfrm>
            <a:off x="3178161" y="3104819"/>
            <a:ext cx="1440000" cy="720000"/>
          </a:xfrm>
          <a:prstGeom prst="rect">
            <a:avLst/>
          </a:prstGeom>
          <a:solidFill>
            <a:srgbClr val="0A5AAA">
              <a:alpha val="30196"/>
            </a:srgbClr>
          </a:solidFill>
        </p:spPr>
        <p:txBody>
          <a:bodyPr lIns="0" tIns="0" rIns="0" bIns="0" anchor="ctr"/>
          <a:lstStyle>
            <a:lvl1pPr marL="0" indent="0" algn="ctr">
              <a:buNone/>
              <a:defRPr sz="2200" b="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pt-BR" dirty="0"/>
              <a:t>Meta 2017 (ex. 0,00)</a:t>
            </a:r>
            <a:endParaRPr lang="es-ES" dirty="0"/>
          </a:p>
        </p:txBody>
      </p:sp>
      <p:sp>
        <p:nvSpPr>
          <p:cNvPr id="46" name="Espaço Reservado para Texto 42"/>
          <p:cNvSpPr>
            <a:spLocks noGrp="1"/>
          </p:cNvSpPr>
          <p:nvPr>
            <p:ph type="body" sz="quarter" idx="25" hasCustomPrompt="1"/>
          </p:nvPr>
        </p:nvSpPr>
        <p:spPr>
          <a:xfrm>
            <a:off x="3178161" y="4286235"/>
            <a:ext cx="1440000" cy="720000"/>
          </a:xfrm>
          <a:prstGeom prst="rect">
            <a:avLst/>
          </a:prstGeom>
          <a:solidFill>
            <a:srgbClr val="0A5AAA">
              <a:alpha val="30196"/>
            </a:srgbClr>
          </a:solidFill>
        </p:spPr>
        <p:txBody>
          <a:bodyPr lIns="0" tIns="0" rIns="0" bIns="0" anchor="ctr"/>
          <a:lstStyle>
            <a:lvl1pPr marL="0" indent="0" algn="ctr">
              <a:buNone/>
              <a:defRPr sz="2200" b="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pt-BR" dirty="0"/>
              <a:t>Meta 2017 (ex. 0,00)</a:t>
            </a:r>
            <a:endParaRPr lang="es-ES" dirty="0"/>
          </a:p>
        </p:txBody>
      </p:sp>
      <p:sp>
        <p:nvSpPr>
          <p:cNvPr id="48" name="Espaço Reservado para Texto 42"/>
          <p:cNvSpPr>
            <a:spLocks noGrp="1"/>
          </p:cNvSpPr>
          <p:nvPr>
            <p:ph type="body" sz="quarter" idx="27" hasCustomPrompt="1"/>
          </p:nvPr>
        </p:nvSpPr>
        <p:spPr>
          <a:xfrm>
            <a:off x="3178161" y="5443587"/>
            <a:ext cx="1440000" cy="720000"/>
          </a:xfrm>
          <a:prstGeom prst="rect">
            <a:avLst/>
          </a:prstGeom>
          <a:solidFill>
            <a:srgbClr val="0A5AAA">
              <a:alpha val="30196"/>
            </a:srgbClr>
          </a:solidFill>
        </p:spPr>
        <p:txBody>
          <a:bodyPr lIns="0" tIns="0" rIns="0" bIns="0" anchor="ctr"/>
          <a:lstStyle>
            <a:lvl1pPr marL="0" indent="0" algn="ctr">
              <a:buNone/>
              <a:defRPr sz="2200" b="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pt-BR" dirty="0"/>
              <a:t>Meta 2017 (ex. 0,00)</a:t>
            </a:r>
            <a:endParaRPr lang="es-ES" dirty="0"/>
          </a:p>
        </p:txBody>
      </p:sp>
      <p:sp>
        <p:nvSpPr>
          <p:cNvPr id="49" name="CaixaDeTexto 48"/>
          <p:cNvSpPr txBox="1"/>
          <p:nvPr userDrawn="1"/>
        </p:nvSpPr>
        <p:spPr>
          <a:xfrm>
            <a:off x="295271" y="6278444"/>
            <a:ext cx="9000000" cy="540000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r>
              <a:rPr lang="pt-BR" sz="1200" dirty="0">
                <a:solidFill>
                  <a:schemeClr val="accent6"/>
                </a:solidFill>
              </a:rPr>
              <a:t>ID.: Indicador de desempenho	LP.: Língua portuguesa</a:t>
            </a:r>
            <a:r>
              <a:rPr lang="pt-BR" sz="1200" baseline="0" dirty="0">
                <a:solidFill>
                  <a:schemeClr val="accent6"/>
                </a:solidFill>
              </a:rPr>
              <a:t>	Mat.: Matemática</a:t>
            </a:r>
            <a:endParaRPr lang="pt-BR" sz="1200" dirty="0">
              <a:solidFill>
                <a:schemeClr val="accent6"/>
              </a:solidFill>
            </a:endParaRPr>
          </a:p>
          <a:p>
            <a:r>
              <a:rPr lang="pt-BR" sz="1200" dirty="0">
                <a:solidFill>
                  <a:schemeClr val="accent6"/>
                </a:solidFill>
              </a:rPr>
              <a:t>Fonte: Coordenadoria de Informação, Monitoramento e Avaliação Educacional - CIMA</a:t>
            </a:r>
            <a:endParaRPr lang="es-ES" sz="1200" dirty="0">
              <a:solidFill>
                <a:schemeClr val="accent6"/>
              </a:solidFill>
            </a:endParaRPr>
          </a:p>
        </p:txBody>
      </p:sp>
      <p:sp>
        <p:nvSpPr>
          <p:cNvPr id="50" name="CaixaDeTexto 49"/>
          <p:cNvSpPr txBox="1"/>
          <p:nvPr userDrawn="1"/>
        </p:nvSpPr>
        <p:spPr>
          <a:xfrm>
            <a:off x="453000" y="878505"/>
            <a:ext cx="9000000" cy="1440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>
              <a:spcBef>
                <a:spcPts val="1200"/>
              </a:spcBef>
            </a:pPr>
            <a:r>
              <a:rPr lang="pt-BR" sz="2000" dirty="0">
                <a:solidFill>
                  <a:schemeClr val="accent6"/>
                </a:solidFill>
              </a:rPr>
              <a:t>O principal indicador para acompanhamento</a:t>
            </a:r>
            <a:r>
              <a:rPr lang="pt-BR" sz="2000" baseline="0" dirty="0">
                <a:solidFill>
                  <a:schemeClr val="accent6"/>
                </a:solidFill>
              </a:rPr>
              <a:t> da </a:t>
            </a:r>
            <a:r>
              <a:rPr lang="pt-BR" sz="2000" dirty="0">
                <a:solidFill>
                  <a:schemeClr val="accent6"/>
                </a:solidFill>
              </a:rPr>
              <a:t>qualidade</a:t>
            </a:r>
            <a:r>
              <a:rPr lang="pt-BR" sz="2000" baseline="0" dirty="0">
                <a:solidFill>
                  <a:schemeClr val="accent6"/>
                </a:solidFill>
              </a:rPr>
              <a:t> da educação na rede paulista de ensino é o </a:t>
            </a:r>
            <a:r>
              <a:rPr lang="pt-BR" sz="2000" b="1" baseline="0" dirty="0">
                <a:solidFill>
                  <a:schemeClr val="accent6"/>
                </a:solidFill>
              </a:rPr>
              <a:t>Índice de Desenvolvimento da Educação do Estado de São Paulo - IDESP</a:t>
            </a:r>
            <a:r>
              <a:rPr lang="pt-BR" sz="2000" baseline="0" dirty="0">
                <a:solidFill>
                  <a:schemeClr val="accent6"/>
                </a:solidFill>
              </a:rPr>
              <a:t>.</a:t>
            </a:r>
          </a:p>
          <a:p>
            <a:pPr algn="just">
              <a:spcBef>
                <a:spcPts val="1200"/>
              </a:spcBef>
            </a:pPr>
            <a:r>
              <a:rPr lang="pt-BR" sz="2000" dirty="0">
                <a:solidFill>
                  <a:schemeClr val="accent6"/>
                </a:solidFill>
              </a:rPr>
              <a:t>Nossa escola possui os</a:t>
            </a:r>
            <a:r>
              <a:rPr lang="pt-BR" sz="2000" baseline="0" dirty="0">
                <a:solidFill>
                  <a:schemeClr val="accent6"/>
                </a:solidFill>
              </a:rPr>
              <a:t> seguintes resultados no IDESP em 2016 e desafios para 2017.</a:t>
            </a:r>
            <a:endParaRPr lang="es-ES" sz="2000" dirty="0">
              <a:solidFill>
                <a:schemeClr val="accent6"/>
              </a:solidFill>
            </a:endParaRPr>
          </a:p>
        </p:txBody>
      </p:sp>
      <p:cxnSp>
        <p:nvCxnSpPr>
          <p:cNvPr id="52" name="Conector reto 51"/>
          <p:cNvCxnSpPr/>
          <p:nvPr userDrawn="1"/>
        </p:nvCxnSpPr>
        <p:spPr>
          <a:xfrm flipV="1">
            <a:off x="7769558" y="3319527"/>
            <a:ext cx="216000" cy="144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Conector reto 52"/>
          <p:cNvCxnSpPr/>
          <p:nvPr userDrawn="1"/>
        </p:nvCxnSpPr>
        <p:spPr>
          <a:xfrm>
            <a:off x="7769558" y="3459642"/>
            <a:ext cx="216000" cy="144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Espaço Reservado para Texto 42"/>
          <p:cNvSpPr>
            <a:spLocks noGrp="1"/>
          </p:cNvSpPr>
          <p:nvPr>
            <p:ph type="body" sz="quarter" idx="28" hasCustomPrompt="1"/>
          </p:nvPr>
        </p:nvSpPr>
        <p:spPr>
          <a:xfrm>
            <a:off x="6527503" y="3104819"/>
            <a:ext cx="1318402" cy="72000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None/>
              <a:defRPr sz="22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pt-BR" dirty="0"/>
              <a:t>IDESP 2016         (ex. 0,00)</a:t>
            </a:r>
            <a:endParaRPr lang="es-ES" dirty="0"/>
          </a:p>
        </p:txBody>
      </p:sp>
      <p:sp>
        <p:nvSpPr>
          <p:cNvPr id="55" name="Espaço Reservado para Texto 42"/>
          <p:cNvSpPr>
            <a:spLocks noGrp="1"/>
          </p:cNvSpPr>
          <p:nvPr>
            <p:ph type="body" sz="quarter" idx="29" hasCustomPrompt="1"/>
          </p:nvPr>
        </p:nvSpPr>
        <p:spPr>
          <a:xfrm>
            <a:off x="8551048" y="3103527"/>
            <a:ext cx="828000" cy="36000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None/>
              <a:defRPr sz="16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pt-BR" dirty="0"/>
              <a:t>Ex. 0,00</a:t>
            </a:r>
            <a:endParaRPr lang="es-ES" dirty="0"/>
          </a:p>
        </p:txBody>
      </p:sp>
      <p:sp>
        <p:nvSpPr>
          <p:cNvPr id="80" name="CaixaDeTexto 79"/>
          <p:cNvSpPr txBox="1"/>
          <p:nvPr userDrawn="1"/>
        </p:nvSpPr>
        <p:spPr>
          <a:xfrm>
            <a:off x="8029055" y="3115508"/>
            <a:ext cx="624786" cy="36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r>
              <a:rPr lang="pt-BR" sz="1400" dirty="0">
                <a:solidFill>
                  <a:schemeClr val="accent6"/>
                </a:solidFill>
              </a:rPr>
              <a:t>Fluxo</a:t>
            </a:r>
            <a:endParaRPr lang="es-ES" sz="1400" dirty="0">
              <a:solidFill>
                <a:schemeClr val="accent6"/>
              </a:solidFill>
            </a:endParaRPr>
          </a:p>
        </p:txBody>
      </p:sp>
      <p:sp>
        <p:nvSpPr>
          <p:cNvPr id="81" name="Espaço Reservado para Texto 42"/>
          <p:cNvSpPr>
            <a:spLocks noGrp="1"/>
          </p:cNvSpPr>
          <p:nvPr>
            <p:ph type="body" sz="quarter" idx="33" hasCustomPrompt="1"/>
          </p:nvPr>
        </p:nvSpPr>
        <p:spPr>
          <a:xfrm>
            <a:off x="8551048" y="3475508"/>
            <a:ext cx="828000" cy="36000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None/>
              <a:defRPr sz="16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pt-BR" dirty="0"/>
              <a:t>Ex. 0,00</a:t>
            </a:r>
            <a:endParaRPr lang="es-ES" dirty="0"/>
          </a:p>
        </p:txBody>
      </p:sp>
      <p:sp>
        <p:nvSpPr>
          <p:cNvPr id="84" name="CaixaDeTexto 83"/>
          <p:cNvSpPr txBox="1"/>
          <p:nvPr userDrawn="1"/>
        </p:nvSpPr>
        <p:spPr>
          <a:xfrm>
            <a:off x="8014778" y="3464819"/>
            <a:ext cx="624786" cy="36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r>
              <a:rPr lang="pt-BR" sz="1400" dirty="0">
                <a:solidFill>
                  <a:schemeClr val="accent6"/>
                </a:solidFill>
              </a:rPr>
              <a:t>ID.</a:t>
            </a:r>
            <a:endParaRPr lang="es-ES" sz="1400" dirty="0">
              <a:solidFill>
                <a:schemeClr val="accent6"/>
              </a:solidFill>
            </a:endParaRPr>
          </a:p>
        </p:txBody>
      </p:sp>
      <p:cxnSp>
        <p:nvCxnSpPr>
          <p:cNvPr id="86" name="Conector reto 85"/>
          <p:cNvCxnSpPr/>
          <p:nvPr userDrawn="1"/>
        </p:nvCxnSpPr>
        <p:spPr>
          <a:xfrm flipV="1">
            <a:off x="475742" y="4174502"/>
            <a:ext cx="9000000" cy="1800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Conector reto 86"/>
          <p:cNvCxnSpPr/>
          <p:nvPr userDrawn="1"/>
        </p:nvCxnSpPr>
        <p:spPr>
          <a:xfrm flipV="1">
            <a:off x="475742" y="5344426"/>
            <a:ext cx="9000000" cy="1800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Conector reto 87"/>
          <p:cNvCxnSpPr/>
          <p:nvPr userDrawn="1"/>
        </p:nvCxnSpPr>
        <p:spPr>
          <a:xfrm flipV="1">
            <a:off x="7769558" y="4485844"/>
            <a:ext cx="216000" cy="144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Conector reto 88"/>
          <p:cNvCxnSpPr/>
          <p:nvPr userDrawn="1"/>
        </p:nvCxnSpPr>
        <p:spPr>
          <a:xfrm>
            <a:off x="7769558" y="4625959"/>
            <a:ext cx="216000" cy="144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0" name="Espaço Reservado para Texto 42"/>
          <p:cNvSpPr>
            <a:spLocks noGrp="1"/>
          </p:cNvSpPr>
          <p:nvPr>
            <p:ph type="body" sz="quarter" idx="34" hasCustomPrompt="1"/>
          </p:nvPr>
        </p:nvSpPr>
        <p:spPr>
          <a:xfrm>
            <a:off x="6527503" y="4271136"/>
            <a:ext cx="1318402" cy="72000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None/>
              <a:defRPr sz="22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pt-BR" dirty="0"/>
              <a:t>IDESP 2016         (ex. 0,00)</a:t>
            </a:r>
            <a:endParaRPr lang="es-ES" dirty="0"/>
          </a:p>
        </p:txBody>
      </p:sp>
      <p:sp>
        <p:nvSpPr>
          <p:cNvPr id="91" name="Espaço Reservado para Texto 42"/>
          <p:cNvSpPr>
            <a:spLocks noGrp="1"/>
          </p:cNvSpPr>
          <p:nvPr>
            <p:ph type="body" sz="quarter" idx="35" hasCustomPrompt="1"/>
          </p:nvPr>
        </p:nvSpPr>
        <p:spPr>
          <a:xfrm>
            <a:off x="8551048" y="4269844"/>
            <a:ext cx="828000" cy="36000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None/>
              <a:defRPr sz="16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pt-BR" dirty="0"/>
              <a:t>Ex. 0,00</a:t>
            </a:r>
            <a:endParaRPr lang="es-ES" dirty="0"/>
          </a:p>
        </p:txBody>
      </p:sp>
      <p:sp>
        <p:nvSpPr>
          <p:cNvPr id="96" name="CaixaDeTexto 95"/>
          <p:cNvSpPr txBox="1"/>
          <p:nvPr userDrawn="1"/>
        </p:nvSpPr>
        <p:spPr>
          <a:xfrm>
            <a:off x="8029055" y="4281825"/>
            <a:ext cx="624786" cy="36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r>
              <a:rPr lang="pt-BR" sz="1400" dirty="0">
                <a:solidFill>
                  <a:schemeClr val="accent6"/>
                </a:solidFill>
              </a:rPr>
              <a:t>Fluxo</a:t>
            </a:r>
            <a:endParaRPr lang="es-ES" sz="1400" dirty="0">
              <a:solidFill>
                <a:schemeClr val="accent6"/>
              </a:solidFill>
            </a:endParaRPr>
          </a:p>
        </p:txBody>
      </p:sp>
      <p:sp>
        <p:nvSpPr>
          <p:cNvPr id="97" name="Espaço Reservado para Texto 42"/>
          <p:cNvSpPr>
            <a:spLocks noGrp="1"/>
          </p:cNvSpPr>
          <p:nvPr>
            <p:ph type="body" sz="quarter" idx="38" hasCustomPrompt="1"/>
          </p:nvPr>
        </p:nvSpPr>
        <p:spPr>
          <a:xfrm>
            <a:off x="8551048" y="4641825"/>
            <a:ext cx="828000" cy="36000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None/>
              <a:defRPr sz="16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pt-BR" dirty="0"/>
              <a:t>Ex. 0,00</a:t>
            </a:r>
            <a:endParaRPr lang="es-ES" dirty="0"/>
          </a:p>
        </p:txBody>
      </p:sp>
      <p:sp>
        <p:nvSpPr>
          <p:cNvPr id="100" name="CaixaDeTexto 99"/>
          <p:cNvSpPr txBox="1"/>
          <p:nvPr userDrawn="1"/>
        </p:nvSpPr>
        <p:spPr>
          <a:xfrm>
            <a:off x="8014778" y="4631136"/>
            <a:ext cx="624786" cy="36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r>
              <a:rPr lang="pt-BR" sz="1400" dirty="0">
                <a:solidFill>
                  <a:schemeClr val="accent6"/>
                </a:solidFill>
              </a:rPr>
              <a:t>ID.</a:t>
            </a:r>
            <a:endParaRPr lang="es-ES" sz="1400" dirty="0">
              <a:solidFill>
                <a:schemeClr val="accent6"/>
              </a:solidFill>
            </a:endParaRPr>
          </a:p>
        </p:txBody>
      </p:sp>
      <p:cxnSp>
        <p:nvCxnSpPr>
          <p:cNvPr id="101" name="Conector reto 100"/>
          <p:cNvCxnSpPr/>
          <p:nvPr userDrawn="1"/>
        </p:nvCxnSpPr>
        <p:spPr>
          <a:xfrm flipV="1">
            <a:off x="7769558" y="5658295"/>
            <a:ext cx="216000" cy="144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Conector reto 101"/>
          <p:cNvCxnSpPr/>
          <p:nvPr userDrawn="1"/>
        </p:nvCxnSpPr>
        <p:spPr>
          <a:xfrm>
            <a:off x="7769558" y="5798410"/>
            <a:ext cx="216000" cy="144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3" name="Espaço Reservado para Texto 42"/>
          <p:cNvSpPr>
            <a:spLocks noGrp="1"/>
          </p:cNvSpPr>
          <p:nvPr>
            <p:ph type="body" sz="quarter" idx="39" hasCustomPrompt="1"/>
          </p:nvPr>
        </p:nvSpPr>
        <p:spPr>
          <a:xfrm>
            <a:off x="6527503" y="5443587"/>
            <a:ext cx="1318402" cy="72000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None/>
              <a:defRPr sz="22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pt-BR" dirty="0"/>
              <a:t>IDESP 2016         (ex. 0,00)</a:t>
            </a:r>
            <a:endParaRPr lang="es-ES" dirty="0"/>
          </a:p>
        </p:txBody>
      </p:sp>
      <p:sp>
        <p:nvSpPr>
          <p:cNvPr id="104" name="Espaço Reservado para Texto 42"/>
          <p:cNvSpPr>
            <a:spLocks noGrp="1"/>
          </p:cNvSpPr>
          <p:nvPr>
            <p:ph type="body" sz="quarter" idx="40" hasCustomPrompt="1"/>
          </p:nvPr>
        </p:nvSpPr>
        <p:spPr>
          <a:xfrm>
            <a:off x="8551048" y="5442295"/>
            <a:ext cx="828000" cy="36000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None/>
              <a:defRPr sz="16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pt-BR" dirty="0"/>
              <a:t>Ex. 0,00</a:t>
            </a:r>
            <a:endParaRPr lang="es-ES" dirty="0"/>
          </a:p>
        </p:txBody>
      </p:sp>
      <p:sp>
        <p:nvSpPr>
          <p:cNvPr id="109" name="CaixaDeTexto 108"/>
          <p:cNvSpPr txBox="1"/>
          <p:nvPr userDrawn="1"/>
        </p:nvSpPr>
        <p:spPr>
          <a:xfrm>
            <a:off x="8029055" y="5454276"/>
            <a:ext cx="624786" cy="36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r>
              <a:rPr lang="pt-BR" sz="1400" dirty="0">
                <a:solidFill>
                  <a:schemeClr val="accent6"/>
                </a:solidFill>
              </a:rPr>
              <a:t>Fluxo</a:t>
            </a:r>
            <a:endParaRPr lang="es-ES" sz="1400" dirty="0">
              <a:solidFill>
                <a:schemeClr val="accent6"/>
              </a:solidFill>
            </a:endParaRPr>
          </a:p>
        </p:txBody>
      </p:sp>
      <p:sp>
        <p:nvSpPr>
          <p:cNvPr id="110" name="Espaço Reservado para Texto 42"/>
          <p:cNvSpPr>
            <a:spLocks noGrp="1"/>
          </p:cNvSpPr>
          <p:nvPr>
            <p:ph type="body" sz="quarter" idx="43" hasCustomPrompt="1"/>
          </p:nvPr>
        </p:nvSpPr>
        <p:spPr>
          <a:xfrm>
            <a:off x="8551048" y="5814276"/>
            <a:ext cx="828000" cy="36000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None/>
              <a:defRPr sz="16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pt-BR" dirty="0"/>
              <a:t>Ex. 0,00</a:t>
            </a:r>
            <a:endParaRPr lang="es-ES" dirty="0"/>
          </a:p>
        </p:txBody>
      </p:sp>
      <p:sp>
        <p:nvSpPr>
          <p:cNvPr id="113" name="CaixaDeTexto 112"/>
          <p:cNvSpPr txBox="1"/>
          <p:nvPr userDrawn="1"/>
        </p:nvSpPr>
        <p:spPr>
          <a:xfrm>
            <a:off x="8014778" y="5803587"/>
            <a:ext cx="624786" cy="36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r>
              <a:rPr lang="pt-BR" sz="1400" dirty="0">
                <a:solidFill>
                  <a:schemeClr val="accent6"/>
                </a:solidFill>
              </a:rPr>
              <a:t>ID.</a:t>
            </a:r>
            <a:endParaRPr lang="es-ES" sz="1400" dirty="0">
              <a:solidFill>
                <a:schemeClr val="accent6"/>
              </a:solidFill>
            </a:endParaRPr>
          </a:p>
        </p:txBody>
      </p:sp>
      <p:sp>
        <p:nvSpPr>
          <p:cNvPr id="62" name="CaixaDeTexto 61"/>
          <p:cNvSpPr txBox="1"/>
          <p:nvPr userDrawn="1"/>
        </p:nvSpPr>
        <p:spPr>
          <a:xfrm>
            <a:off x="9273755" y="6498000"/>
            <a:ext cx="624786" cy="36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r"/>
            <a:fld id="{B51E65C9-E64D-4D76-BD19-CC0CB8BC20B6}" type="slidenum">
              <a:rPr lang="es-ES" sz="1200" smtClean="0">
                <a:solidFill>
                  <a:schemeClr val="accent6"/>
                </a:solidFill>
              </a:rPr>
              <a:pPr algn="r"/>
              <a:t>‹nº›</a:t>
            </a:fld>
            <a:endParaRPr lang="es-ES" sz="1200" dirty="0">
              <a:solidFill>
                <a:schemeClr val="accent6"/>
              </a:solidFill>
            </a:endParaRPr>
          </a:p>
        </p:txBody>
      </p:sp>
      <p:cxnSp>
        <p:nvCxnSpPr>
          <p:cNvPr id="63" name="Conector reto 62"/>
          <p:cNvCxnSpPr/>
          <p:nvPr userDrawn="1"/>
        </p:nvCxnSpPr>
        <p:spPr>
          <a:xfrm flipV="1">
            <a:off x="4646884" y="3286675"/>
            <a:ext cx="216000" cy="144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Conector reto 63"/>
          <p:cNvCxnSpPr/>
          <p:nvPr userDrawn="1"/>
        </p:nvCxnSpPr>
        <p:spPr>
          <a:xfrm>
            <a:off x="4646884" y="3426790"/>
            <a:ext cx="216000" cy="144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Espaço Reservado para Texto 42"/>
          <p:cNvSpPr>
            <a:spLocks noGrp="1"/>
          </p:cNvSpPr>
          <p:nvPr>
            <p:ph type="body" sz="quarter" idx="44" hasCustomPrompt="1"/>
          </p:nvPr>
        </p:nvSpPr>
        <p:spPr>
          <a:xfrm>
            <a:off x="5428374" y="3070675"/>
            <a:ext cx="828000" cy="360000"/>
          </a:xfrm>
          <a:prstGeom prst="rect">
            <a:avLst/>
          </a:prstGeom>
          <a:solidFill>
            <a:srgbClr val="0A5AAA">
              <a:alpha val="30196"/>
            </a:srgbClr>
          </a:solidFill>
        </p:spPr>
        <p:txBody>
          <a:bodyPr lIns="0" tIns="0" rIns="0" bIns="0" anchor="ctr"/>
          <a:lstStyle>
            <a:lvl1pPr marL="0" indent="0" algn="ctr">
              <a:buNone/>
              <a:defRPr sz="16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pt-BR" dirty="0"/>
              <a:t>Ex. 0,00</a:t>
            </a:r>
            <a:endParaRPr lang="es-ES" dirty="0"/>
          </a:p>
        </p:txBody>
      </p:sp>
      <p:sp>
        <p:nvSpPr>
          <p:cNvPr id="66" name="CaixaDeTexto 65"/>
          <p:cNvSpPr txBox="1"/>
          <p:nvPr userDrawn="1"/>
        </p:nvSpPr>
        <p:spPr>
          <a:xfrm>
            <a:off x="4906381" y="3082656"/>
            <a:ext cx="624786" cy="36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r>
              <a:rPr lang="pt-BR" sz="1400" dirty="0">
                <a:solidFill>
                  <a:schemeClr val="accent6"/>
                </a:solidFill>
              </a:rPr>
              <a:t>Fluxo</a:t>
            </a:r>
            <a:endParaRPr lang="es-ES" sz="1400" dirty="0">
              <a:solidFill>
                <a:schemeClr val="accent6"/>
              </a:solidFill>
            </a:endParaRPr>
          </a:p>
        </p:txBody>
      </p:sp>
      <p:sp>
        <p:nvSpPr>
          <p:cNvPr id="67" name="Espaço Reservado para Texto 42"/>
          <p:cNvSpPr>
            <a:spLocks noGrp="1"/>
          </p:cNvSpPr>
          <p:nvPr>
            <p:ph type="body" sz="quarter" idx="45" hasCustomPrompt="1"/>
          </p:nvPr>
        </p:nvSpPr>
        <p:spPr>
          <a:xfrm>
            <a:off x="5428374" y="3442656"/>
            <a:ext cx="828000" cy="360000"/>
          </a:xfrm>
          <a:prstGeom prst="rect">
            <a:avLst/>
          </a:prstGeom>
          <a:solidFill>
            <a:srgbClr val="0A5AAA">
              <a:alpha val="30196"/>
            </a:srgbClr>
          </a:solidFill>
        </p:spPr>
        <p:txBody>
          <a:bodyPr lIns="0" tIns="0" rIns="0" bIns="0" anchor="ctr"/>
          <a:lstStyle>
            <a:lvl1pPr marL="0" indent="0" algn="ctr">
              <a:buNone/>
              <a:defRPr sz="16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pt-BR" dirty="0"/>
              <a:t>Ex. 0,00</a:t>
            </a:r>
            <a:endParaRPr lang="es-ES" dirty="0"/>
          </a:p>
        </p:txBody>
      </p:sp>
      <p:sp>
        <p:nvSpPr>
          <p:cNvPr id="68" name="CaixaDeTexto 67"/>
          <p:cNvSpPr txBox="1"/>
          <p:nvPr userDrawn="1"/>
        </p:nvSpPr>
        <p:spPr>
          <a:xfrm>
            <a:off x="4892104" y="3431967"/>
            <a:ext cx="624786" cy="36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r>
              <a:rPr lang="pt-BR" sz="1400" dirty="0">
                <a:solidFill>
                  <a:schemeClr val="accent6"/>
                </a:solidFill>
              </a:rPr>
              <a:t>ID.</a:t>
            </a:r>
            <a:endParaRPr lang="es-ES" sz="1400" dirty="0">
              <a:solidFill>
                <a:schemeClr val="accent6"/>
              </a:solidFill>
            </a:endParaRPr>
          </a:p>
        </p:txBody>
      </p:sp>
      <p:cxnSp>
        <p:nvCxnSpPr>
          <p:cNvPr id="69" name="Conector reto 68"/>
          <p:cNvCxnSpPr/>
          <p:nvPr userDrawn="1"/>
        </p:nvCxnSpPr>
        <p:spPr>
          <a:xfrm flipV="1">
            <a:off x="4646884" y="4452992"/>
            <a:ext cx="216000" cy="144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Conector reto 69"/>
          <p:cNvCxnSpPr/>
          <p:nvPr userDrawn="1"/>
        </p:nvCxnSpPr>
        <p:spPr>
          <a:xfrm>
            <a:off x="4646884" y="4593107"/>
            <a:ext cx="216000" cy="144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Espaço Reservado para Texto 42"/>
          <p:cNvSpPr>
            <a:spLocks noGrp="1"/>
          </p:cNvSpPr>
          <p:nvPr>
            <p:ph type="body" sz="quarter" idx="46" hasCustomPrompt="1"/>
          </p:nvPr>
        </p:nvSpPr>
        <p:spPr>
          <a:xfrm>
            <a:off x="5428374" y="4236992"/>
            <a:ext cx="828000" cy="360000"/>
          </a:xfrm>
          <a:prstGeom prst="rect">
            <a:avLst/>
          </a:prstGeom>
          <a:solidFill>
            <a:srgbClr val="0A5AAA">
              <a:alpha val="30196"/>
            </a:srgbClr>
          </a:solidFill>
        </p:spPr>
        <p:txBody>
          <a:bodyPr lIns="0" tIns="0" rIns="0" bIns="0" anchor="ctr"/>
          <a:lstStyle>
            <a:lvl1pPr marL="0" indent="0" algn="ctr">
              <a:buNone/>
              <a:defRPr sz="16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pt-BR" dirty="0"/>
              <a:t>Ex. 0,00</a:t>
            </a:r>
            <a:endParaRPr lang="es-ES" dirty="0"/>
          </a:p>
        </p:txBody>
      </p:sp>
      <p:sp>
        <p:nvSpPr>
          <p:cNvPr id="72" name="CaixaDeTexto 71"/>
          <p:cNvSpPr txBox="1"/>
          <p:nvPr userDrawn="1"/>
        </p:nvSpPr>
        <p:spPr>
          <a:xfrm>
            <a:off x="4906381" y="4248973"/>
            <a:ext cx="624786" cy="36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r>
              <a:rPr lang="pt-BR" sz="1400" dirty="0">
                <a:solidFill>
                  <a:schemeClr val="accent6"/>
                </a:solidFill>
              </a:rPr>
              <a:t>Fluxo</a:t>
            </a:r>
            <a:endParaRPr lang="es-ES" sz="1400" dirty="0">
              <a:solidFill>
                <a:schemeClr val="accent6"/>
              </a:solidFill>
            </a:endParaRPr>
          </a:p>
        </p:txBody>
      </p:sp>
      <p:sp>
        <p:nvSpPr>
          <p:cNvPr id="73" name="Espaço Reservado para Texto 42"/>
          <p:cNvSpPr>
            <a:spLocks noGrp="1"/>
          </p:cNvSpPr>
          <p:nvPr>
            <p:ph type="body" sz="quarter" idx="47" hasCustomPrompt="1"/>
          </p:nvPr>
        </p:nvSpPr>
        <p:spPr>
          <a:xfrm>
            <a:off x="5428374" y="4608973"/>
            <a:ext cx="828000" cy="360000"/>
          </a:xfrm>
          <a:prstGeom prst="rect">
            <a:avLst/>
          </a:prstGeom>
          <a:solidFill>
            <a:srgbClr val="0A5AAA">
              <a:alpha val="30196"/>
            </a:srgbClr>
          </a:solidFill>
        </p:spPr>
        <p:txBody>
          <a:bodyPr lIns="0" tIns="0" rIns="0" bIns="0" anchor="ctr"/>
          <a:lstStyle>
            <a:lvl1pPr marL="0" indent="0" algn="ctr">
              <a:buNone/>
              <a:defRPr sz="16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pt-BR" dirty="0"/>
              <a:t>Ex. 0,00</a:t>
            </a:r>
            <a:endParaRPr lang="es-ES" dirty="0"/>
          </a:p>
        </p:txBody>
      </p:sp>
      <p:sp>
        <p:nvSpPr>
          <p:cNvPr id="74" name="CaixaDeTexto 73"/>
          <p:cNvSpPr txBox="1"/>
          <p:nvPr userDrawn="1"/>
        </p:nvSpPr>
        <p:spPr>
          <a:xfrm>
            <a:off x="4892104" y="4598284"/>
            <a:ext cx="624786" cy="36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r>
              <a:rPr lang="pt-BR" sz="1400" dirty="0">
                <a:solidFill>
                  <a:schemeClr val="accent6"/>
                </a:solidFill>
              </a:rPr>
              <a:t>ID.</a:t>
            </a:r>
            <a:endParaRPr lang="es-ES" sz="1400" dirty="0">
              <a:solidFill>
                <a:schemeClr val="accent6"/>
              </a:solidFill>
            </a:endParaRPr>
          </a:p>
        </p:txBody>
      </p:sp>
      <p:cxnSp>
        <p:nvCxnSpPr>
          <p:cNvPr id="75" name="Conector reto 74"/>
          <p:cNvCxnSpPr/>
          <p:nvPr userDrawn="1"/>
        </p:nvCxnSpPr>
        <p:spPr>
          <a:xfrm flipV="1">
            <a:off x="4646884" y="5625443"/>
            <a:ext cx="216000" cy="144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Conector reto 75"/>
          <p:cNvCxnSpPr/>
          <p:nvPr userDrawn="1"/>
        </p:nvCxnSpPr>
        <p:spPr>
          <a:xfrm>
            <a:off x="4646884" y="5765558"/>
            <a:ext cx="216000" cy="144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7" name="Espaço Reservado para Texto 42"/>
          <p:cNvSpPr>
            <a:spLocks noGrp="1"/>
          </p:cNvSpPr>
          <p:nvPr>
            <p:ph type="body" sz="quarter" idx="48" hasCustomPrompt="1"/>
          </p:nvPr>
        </p:nvSpPr>
        <p:spPr>
          <a:xfrm>
            <a:off x="5428374" y="5409443"/>
            <a:ext cx="828000" cy="360000"/>
          </a:xfrm>
          <a:prstGeom prst="rect">
            <a:avLst/>
          </a:prstGeom>
          <a:solidFill>
            <a:srgbClr val="0A5AAA">
              <a:alpha val="30196"/>
            </a:srgbClr>
          </a:solidFill>
        </p:spPr>
        <p:txBody>
          <a:bodyPr lIns="0" tIns="0" rIns="0" bIns="0" anchor="ctr"/>
          <a:lstStyle>
            <a:lvl1pPr marL="0" indent="0" algn="ctr">
              <a:buNone/>
              <a:defRPr sz="16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pt-BR" dirty="0"/>
              <a:t>Ex. 0,00</a:t>
            </a:r>
            <a:endParaRPr lang="es-ES" dirty="0"/>
          </a:p>
        </p:txBody>
      </p:sp>
      <p:sp>
        <p:nvSpPr>
          <p:cNvPr id="78" name="CaixaDeTexto 77"/>
          <p:cNvSpPr txBox="1"/>
          <p:nvPr userDrawn="1"/>
        </p:nvSpPr>
        <p:spPr>
          <a:xfrm>
            <a:off x="4906381" y="5421424"/>
            <a:ext cx="624786" cy="36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r>
              <a:rPr lang="pt-BR" sz="1400" dirty="0">
                <a:solidFill>
                  <a:schemeClr val="accent6"/>
                </a:solidFill>
              </a:rPr>
              <a:t>Fluxo</a:t>
            </a:r>
            <a:endParaRPr lang="es-ES" sz="1400" dirty="0">
              <a:solidFill>
                <a:schemeClr val="accent6"/>
              </a:solidFill>
            </a:endParaRPr>
          </a:p>
        </p:txBody>
      </p:sp>
      <p:sp>
        <p:nvSpPr>
          <p:cNvPr id="79" name="Espaço Reservado para Texto 42"/>
          <p:cNvSpPr>
            <a:spLocks noGrp="1"/>
          </p:cNvSpPr>
          <p:nvPr>
            <p:ph type="body" sz="quarter" idx="49" hasCustomPrompt="1"/>
          </p:nvPr>
        </p:nvSpPr>
        <p:spPr>
          <a:xfrm>
            <a:off x="5428374" y="5781424"/>
            <a:ext cx="828000" cy="360000"/>
          </a:xfrm>
          <a:prstGeom prst="rect">
            <a:avLst/>
          </a:prstGeom>
          <a:solidFill>
            <a:srgbClr val="0A5AAA">
              <a:alpha val="30196"/>
            </a:srgbClr>
          </a:solidFill>
        </p:spPr>
        <p:txBody>
          <a:bodyPr lIns="0" tIns="0" rIns="0" bIns="0" anchor="ctr"/>
          <a:lstStyle>
            <a:lvl1pPr marL="0" indent="0" algn="ctr">
              <a:buNone/>
              <a:defRPr sz="16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pt-BR" dirty="0"/>
              <a:t>Ex. 0,00</a:t>
            </a:r>
            <a:endParaRPr lang="es-ES" dirty="0"/>
          </a:p>
        </p:txBody>
      </p:sp>
      <p:sp>
        <p:nvSpPr>
          <p:cNvPr id="85" name="CaixaDeTexto 84"/>
          <p:cNvSpPr txBox="1"/>
          <p:nvPr userDrawn="1"/>
        </p:nvSpPr>
        <p:spPr>
          <a:xfrm>
            <a:off x="4892104" y="5770735"/>
            <a:ext cx="624786" cy="36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r>
              <a:rPr lang="pt-BR" sz="1400" dirty="0">
                <a:solidFill>
                  <a:schemeClr val="accent6"/>
                </a:solidFill>
              </a:rPr>
              <a:t>ID.</a:t>
            </a:r>
            <a:endParaRPr lang="es-ES" sz="14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172343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9844" y="187558"/>
            <a:ext cx="1533687" cy="46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tângulo 12"/>
          <p:cNvSpPr/>
          <p:nvPr userDrawn="1"/>
        </p:nvSpPr>
        <p:spPr>
          <a:xfrm rot="16200000">
            <a:off x="4929480" y="-4194295"/>
            <a:ext cx="54000" cy="9936000"/>
          </a:xfrm>
          <a:prstGeom prst="rect">
            <a:avLst/>
          </a:prstGeom>
          <a:gradFill flip="none" rotWithShape="1">
            <a:gsLst>
              <a:gs pos="76000">
                <a:schemeClr val="accent1"/>
              </a:gs>
              <a:gs pos="74000">
                <a:schemeClr val="accent4"/>
              </a:gs>
              <a:gs pos="49000">
                <a:schemeClr val="accent3"/>
              </a:gs>
              <a:gs pos="24000">
                <a:schemeClr val="accent2"/>
              </a:gs>
              <a:gs pos="25000">
                <a:schemeClr val="accent3"/>
              </a:gs>
              <a:gs pos="0">
                <a:schemeClr val="accent2"/>
              </a:gs>
              <a:gs pos="51000">
                <a:schemeClr val="accent4"/>
              </a:gs>
              <a:gs pos="100000">
                <a:srgbClr val="0A5AA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FFFFFF"/>
              </a:solidFill>
            </a:endParaRPr>
          </a:p>
        </p:txBody>
      </p:sp>
      <p:sp>
        <p:nvSpPr>
          <p:cNvPr id="31" name="CaixaDeTexto 30"/>
          <p:cNvSpPr txBox="1"/>
          <p:nvPr userDrawn="1"/>
        </p:nvSpPr>
        <p:spPr>
          <a:xfrm>
            <a:off x="372979" y="43200"/>
            <a:ext cx="7740000" cy="720000"/>
          </a:xfrm>
          <a:prstGeom prst="rect">
            <a:avLst/>
          </a:prstGeom>
        </p:spPr>
        <p:txBody>
          <a:bodyPr vert="horz" anchor="ctr"/>
          <a:lstStyle>
            <a:lvl1pPr>
              <a:defRPr sz="3200" b="1" cap="none" baseline="0">
                <a:solidFill>
                  <a:schemeClr val="accent6"/>
                </a:solidFill>
                <a:ea typeface="+mj-ea"/>
                <a:cs typeface="Segoe UI Light" panose="020B0502040204020203" pitchFamily="34" charset="0"/>
              </a:defRPr>
            </a:lvl1pPr>
            <a:lvl2pPr algn="ctr">
              <a:defRPr sz="4400"/>
            </a:lvl2pPr>
            <a:lvl3pPr algn="ctr">
              <a:defRPr sz="4400"/>
            </a:lvl3pPr>
            <a:lvl4pPr algn="ctr">
              <a:defRPr sz="4400"/>
            </a:lvl4pPr>
            <a:lvl5pPr algn="ctr">
              <a:defRPr sz="4400"/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pPr lvl="0"/>
            <a:r>
              <a:rPr lang="pt-BR" noProof="0" dirty="0"/>
              <a:t>Pauta da Reunião</a:t>
            </a:r>
            <a:endParaRPr lang="es-ES" dirty="0"/>
          </a:p>
        </p:txBody>
      </p:sp>
      <p:sp>
        <p:nvSpPr>
          <p:cNvPr id="42" name="Fluxograma: Entrada manual 41"/>
          <p:cNvSpPr/>
          <p:nvPr userDrawn="1"/>
        </p:nvSpPr>
        <p:spPr>
          <a:xfrm rot="16200000" flipV="1">
            <a:off x="960298" y="643704"/>
            <a:ext cx="688405" cy="2735999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88900" dist="38100" dir="6600000" sx="101000" sy="101000" algn="tl" rotWithShape="0">
              <a:schemeClr val="bg1">
                <a:lumMod val="50000"/>
                <a:alpha val="63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lvl="0" algn="ctr"/>
            <a:endParaRPr lang="es-ES" b="1" dirty="0"/>
          </a:p>
        </p:txBody>
      </p:sp>
      <p:sp>
        <p:nvSpPr>
          <p:cNvPr id="43" name="Fluxograma: Entrada manual 42"/>
          <p:cNvSpPr/>
          <p:nvPr userDrawn="1"/>
        </p:nvSpPr>
        <p:spPr>
          <a:xfrm rot="16200000" flipV="1">
            <a:off x="960297" y="2526049"/>
            <a:ext cx="688405" cy="2735999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88900" dist="38100" dir="6600000" sx="101000" sy="101000" algn="tl" rotWithShape="0">
              <a:schemeClr val="bg1">
                <a:lumMod val="50000"/>
                <a:alpha val="63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lvl="0" algn="ctr"/>
            <a:endParaRPr lang="es-ES" b="1" dirty="0"/>
          </a:p>
        </p:txBody>
      </p:sp>
      <p:sp>
        <p:nvSpPr>
          <p:cNvPr id="45" name="Fluxograma: Entrada manual 44"/>
          <p:cNvSpPr/>
          <p:nvPr userDrawn="1"/>
        </p:nvSpPr>
        <p:spPr>
          <a:xfrm rot="16200000" flipV="1">
            <a:off x="960297" y="4408394"/>
            <a:ext cx="688405" cy="2735999"/>
          </a:xfrm>
          <a:prstGeom prst="flowChartManualInpu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88900" dist="38100" dir="6600000" sx="101000" sy="101000" algn="tl" rotWithShape="0">
              <a:schemeClr val="bg1">
                <a:lumMod val="50000"/>
                <a:alpha val="63000"/>
              </a:scheme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lvl="0" algn="ctr"/>
            <a:endParaRPr lang="es-ES" b="1" dirty="0"/>
          </a:p>
        </p:txBody>
      </p:sp>
      <p:sp>
        <p:nvSpPr>
          <p:cNvPr id="47" name="Retângulo 46"/>
          <p:cNvSpPr/>
          <p:nvPr userDrawn="1"/>
        </p:nvSpPr>
        <p:spPr>
          <a:xfrm>
            <a:off x="3203848" y="3518251"/>
            <a:ext cx="6480000" cy="72000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r>
              <a:rPr lang="pt-BR" sz="2400" b="1" dirty="0">
                <a:solidFill>
                  <a:srgbClr val="FFD400">
                    <a:lumMod val="75000"/>
                  </a:srgbClr>
                </a:solidFill>
              </a:rPr>
              <a:t>2.	Acompanhando o Plano</a:t>
            </a:r>
          </a:p>
        </p:txBody>
      </p:sp>
      <p:sp>
        <p:nvSpPr>
          <p:cNvPr id="48" name="Retângulo 47"/>
          <p:cNvSpPr/>
          <p:nvPr userDrawn="1"/>
        </p:nvSpPr>
        <p:spPr>
          <a:xfrm>
            <a:off x="3203848" y="1684700"/>
            <a:ext cx="6480000" cy="72000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r>
              <a:rPr lang="pt-BR" sz="2400" b="1" dirty="0">
                <a:solidFill>
                  <a:schemeClr val="accent1">
                    <a:lumMod val="75000"/>
                  </a:schemeClr>
                </a:solidFill>
              </a:rPr>
              <a:t>1.	Painel de Metas</a:t>
            </a:r>
          </a:p>
        </p:txBody>
      </p:sp>
      <p:pic>
        <p:nvPicPr>
          <p:cNvPr id="49" name="Picture 3" descr="C:\Users\Consultor\Downloads\note (1).png"/>
          <p:cNvPicPr>
            <a:picLocks noChangeAspect="1"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GlowEdges/>
                    </a14:imgEffect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283" y="3642048"/>
            <a:ext cx="504000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Gráfico 10" descr="Lista de verificação"/>
          <p:cNvPicPr>
            <a:picLocks noChangeAspect="1"/>
          </p:cNvPicPr>
          <p:nvPr userDrawn="1"/>
        </p:nvPicPr>
        <p:blipFill>
          <a:blip>
            <a:extLst/>
          </a:blip>
          <a:stretch>
            <a:fillRect/>
          </a:stretch>
        </p:blipFill>
        <p:spPr>
          <a:xfrm>
            <a:off x="1225339" y="1674414"/>
            <a:ext cx="681493" cy="681493"/>
          </a:xfrm>
          <a:prstGeom prst="rect">
            <a:avLst/>
          </a:prstGeom>
        </p:spPr>
      </p:pic>
      <p:sp>
        <p:nvSpPr>
          <p:cNvPr id="16" name="Retângulo 15"/>
          <p:cNvSpPr/>
          <p:nvPr userDrawn="1"/>
        </p:nvSpPr>
        <p:spPr>
          <a:xfrm>
            <a:off x="-196937" y="1359062"/>
            <a:ext cx="10081421" cy="1685352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es-ES" b="1" dirty="0"/>
          </a:p>
        </p:txBody>
      </p:sp>
      <p:sp>
        <p:nvSpPr>
          <p:cNvPr id="17" name="Retângulo 16"/>
          <p:cNvSpPr/>
          <p:nvPr userDrawn="1"/>
        </p:nvSpPr>
        <p:spPr>
          <a:xfrm>
            <a:off x="3203848" y="5416395"/>
            <a:ext cx="6480000" cy="72000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r>
              <a:rPr lang="pt-BR" sz="2400" b="1" dirty="0">
                <a:solidFill>
                  <a:schemeClr val="accent6">
                    <a:lumMod val="90000"/>
                    <a:lumOff val="10000"/>
                  </a:schemeClr>
                </a:solidFill>
              </a:rPr>
              <a:t>3.	Encerramento</a:t>
            </a:r>
          </a:p>
        </p:txBody>
      </p:sp>
      <p:pic>
        <p:nvPicPr>
          <p:cNvPr id="18" name="Imagem 17"/>
          <p:cNvPicPr>
            <a:picLocks noChangeAspect="1"/>
          </p:cNvPicPr>
          <p:nvPr userDrawn="1"/>
        </p:nvPicPr>
        <p:blipFill>
          <a:blip r:embed="rId5" cstate="print">
            <a:duotone>
              <a:prstClr val="black"/>
              <a:schemeClr val="accent6">
                <a:lumMod val="75000"/>
                <a:lumOff val="2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8786" y="5506393"/>
            <a:ext cx="540000" cy="540000"/>
          </a:xfrm>
          <a:prstGeom prst="rect">
            <a:avLst/>
          </a:prstGeom>
        </p:spPr>
      </p:pic>
      <p:sp>
        <p:nvSpPr>
          <p:cNvPr id="15" name="Retângulo 14"/>
          <p:cNvSpPr/>
          <p:nvPr userDrawn="1"/>
        </p:nvSpPr>
        <p:spPr>
          <a:xfrm>
            <a:off x="-175421" y="4743683"/>
            <a:ext cx="10081421" cy="1765355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3010512075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Acomp. pla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9844" y="187558"/>
            <a:ext cx="1533687" cy="46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tângulo 12"/>
          <p:cNvSpPr/>
          <p:nvPr userDrawn="1"/>
        </p:nvSpPr>
        <p:spPr>
          <a:xfrm rot="16200000">
            <a:off x="4929480" y="-4194295"/>
            <a:ext cx="54000" cy="9936000"/>
          </a:xfrm>
          <a:prstGeom prst="rect">
            <a:avLst/>
          </a:prstGeom>
          <a:gradFill flip="none" rotWithShape="1">
            <a:gsLst>
              <a:gs pos="76000">
                <a:schemeClr val="accent1"/>
              </a:gs>
              <a:gs pos="74000">
                <a:schemeClr val="accent4"/>
              </a:gs>
              <a:gs pos="49000">
                <a:schemeClr val="accent3"/>
              </a:gs>
              <a:gs pos="24000">
                <a:schemeClr val="accent2"/>
              </a:gs>
              <a:gs pos="25000">
                <a:schemeClr val="accent3"/>
              </a:gs>
              <a:gs pos="0">
                <a:schemeClr val="accent2"/>
              </a:gs>
              <a:gs pos="51000">
                <a:schemeClr val="accent4"/>
              </a:gs>
              <a:gs pos="100000">
                <a:srgbClr val="0A5AA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FFFFFF"/>
              </a:solidFill>
            </a:endParaRPr>
          </a:p>
        </p:txBody>
      </p:sp>
      <p:sp>
        <p:nvSpPr>
          <p:cNvPr id="14" name="CaixaDeTexto 13"/>
          <p:cNvSpPr txBox="1"/>
          <p:nvPr userDrawn="1"/>
        </p:nvSpPr>
        <p:spPr>
          <a:xfrm>
            <a:off x="372979" y="43200"/>
            <a:ext cx="7740000" cy="720000"/>
          </a:xfrm>
          <a:prstGeom prst="rect">
            <a:avLst/>
          </a:prstGeom>
        </p:spPr>
        <p:txBody>
          <a:bodyPr vert="horz" anchor="ctr"/>
          <a:lstStyle>
            <a:lvl1pPr>
              <a:defRPr sz="3200" b="1" cap="none" baseline="0">
                <a:solidFill>
                  <a:schemeClr val="accent6"/>
                </a:solidFill>
                <a:ea typeface="+mj-ea"/>
                <a:cs typeface="Segoe UI Light" panose="020B0502040204020203" pitchFamily="34" charset="0"/>
              </a:defRPr>
            </a:lvl1pPr>
            <a:lvl2pPr algn="ctr">
              <a:defRPr sz="4400"/>
            </a:lvl2pPr>
            <a:lvl3pPr algn="ctr">
              <a:defRPr sz="4400"/>
            </a:lvl3pPr>
            <a:lvl4pPr algn="ctr">
              <a:defRPr sz="4400"/>
            </a:lvl4pPr>
            <a:lvl5pPr algn="ctr">
              <a:defRPr sz="4400"/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pPr lvl="0"/>
            <a:r>
              <a:rPr lang="pt-BR" i="1" noProof="0" dirty="0"/>
              <a:t>Status</a:t>
            </a:r>
            <a:r>
              <a:rPr lang="pt-BR" baseline="0" noProof="0" dirty="0"/>
              <a:t> do Plano de Melhoria</a:t>
            </a:r>
            <a:endParaRPr lang="pt-BR" noProof="0" dirty="0"/>
          </a:p>
        </p:txBody>
      </p:sp>
      <p:sp>
        <p:nvSpPr>
          <p:cNvPr id="50" name="CaixaDeTexto 49"/>
          <p:cNvSpPr txBox="1"/>
          <p:nvPr userDrawn="1"/>
        </p:nvSpPr>
        <p:spPr>
          <a:xfrm>
            <a:off x="453000" y="878505"/>
            <a:ext cx="9000000" cy="1440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>
              <a:spcBef>
                <a:spcPts val="1200"/>
              </a:spcBef>
            </a:pPr>
            <a:r>
              <a:rPr lang="pt-BR" sz="2000" dirty="0">
                <a:solidFill>
                  <a:schemeClr val="accent6"/>
                </a:solidFill>
              </a:rPr>
              <a:t>O </a:t>
            </a:r>
            <a:r>
              <a:rPr lang="pt-BR" sz="2000" b="1" dirty="0">
                <a:solidFill>
                  <a:schemeClr val="accent6"/>
                </a:solidFill>
              </a:rPr>
              <a:t>plano de melhoria </a:t>
            </a:r>
            <a:r>
              <a:rPr lang="pt-BR" sz="2000" dirty="0">
                <a:solidFill>
                  <a:schemeClr val="accent6"/>
                </a:solidFill>
              </a:rPr>
              <a:t>da nossa escola possui</a:t>
            </a:r>
            <a:r>
              <a:rPr lang="pt-BR" sz="2000" baseline="0" dirty="0">
                <a:solidFill>
                  <a:schemeClr val="accent6"/>
                </a:solidFill>
              </a:rPr>
              <a:t> o seguinte </a:t>
            </a:r>
            <a:r>
              <a:rPr lang="pt-BR" sz="2000" i="1" baseline="0" dirty="0">
                <a:solidFill>
                  <a:schemeClr val="accent6"/>
                </a:solidFill>
              </a:rPr>
              <a:t>status</a:t>
            </a:r>
            <a:r>
              <a:rPr lang="pt-BR" sz="2000" baseline="0" dirty="0">
                <a:solidFill>
                  <a:schemeClr val="accent6"/>
                </a:solidFill>
              </a:rPr>
              <a:t> de implementação.</a:t>
            </a:r>
          </a:p>
        </p:txBody>
      </p:sp>
      <p:sp>
        <p:nvSpPr>
          <p:cNvPr id="59" name="CaixaDeTexto 58"/>
          <p:cNvSpPr txBox="1"/>
          <p:nvPr userDrawn="1"/>
        </p:nvSpPr>
        <p:spPr>
          <a:xfrm>
            <a:off x="295271" y="6278444"/>
            <a:ext cx="9000000" cy="540000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r>
              <a:rPr lang="pt-BR" sz="1200" dirty="0">
                <a:solidFill>
                  <a:schemeClr val="accent6"/>
                </a:solidFill>
              </a:rPr>
              <a:t>Fonte: Secretaria</a:t>
            </a:r>
            <a:r>
              <a:rPr lang="pt-BR" sz="1200" baseline="0" dirty="0">
                <a:solidFill>
                  <a:schemeClr val="accent6"/>
                </a:solidFill>
              </a:rPr>
              <a:t> Escolar Digital - SED</a:t>
            </a:r>
            <a:endParaRPr lang="es-ES" sz="1200" dirty="0">
              <a:solidFill>
                <a:schemeClr val="accent6"/>
              </a:solidFill>
            </a:endParaRPr>
          </a:p>
        </p:txBody>
      </p:sp>
      <p:sp>
        <p:nvSpPr>
          <p:cNvPr id="103" name="CaixaDeTexto 102"/>
          <p:cNvSpPr txBox="1"/>
          <p:nvPr userDrawn="1"/>
        </p:nvSpPr>
        <p:spPr>
          <a:xfrm>
            <a:off x="9273755" y="6498000"/>
            <a:ext cx="624786" cy="36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r"/>
            <a:fld id="{B51E65C9-E64D-4D76-BD19-CC0CB8BC20B6}" type="slidenum">
              <a:rPr lang="es-ES" sz="1200" smtClean="0">
                <a:solidFill>
                  <a:schemeClr val="accent6"/>
                </a:solidFill>
              </a:rPr>
              <a:pPr algn="r"/>
              <a:t>‹nº›</a:t>
            </a:fld>
            <a:endParaRPr lang="es-ES" sz="1200" dirty="0">
              <a:solidFill>
                <a:schemeClr val="accent6"/>
              </a:solidFill>
            </a:endParaRPr>
          </a:p>
        </p:txBody>
      </p:sp>
      <p:sp>
        <p:nvSpPr>
          <p:cNvPr id="4" name="Espaço Reservado para Imagem 3"/>
          <p:cNvSpPr>
            <a:spLocks noGrp="1"/>
          </p:cNvSpPr>
          <p:nvPr>
            <p:ph type="pic" sz="quarter" idx="10" hasCustomPrompt="1"/>
          </p:nvPr>
        </p:nvSpPr>
        <p:spPr>
          <a:xfrm>
            <a:off x="993000" y="1656877"/>
            <a:ext cx="7920000" cy="468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i="0" baseline="0">
                <a:solidFill>
                  <a:schemeClr val="accent6"/>
                </a:solidFill>
              </a:defRPr>
            </a:lvl1pPr>
          </a:lstStyle>
          <a:p>
            <a:r>
              <a:rPr lang="pt-BR" dirty="0"/>
              <a:t>Insira um print da tela do relatório consolidado visualizado na SED.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56250657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Ações atrasa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9844" y="187558"/>
            <a:ext cx="1533687" cy="46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tângulo 12"/>
          <p:cNvSpPr/>
          <p:nvPr userDrawn="1"/>
        </p:nvSpPr>
        <p:spPr>
          <a:xfrm rot="16200000">
            <a:off x="4929480" y="-4194295"/>
            <a:ext cx="54000" cy="9936000"/>
          </a:xfrm>
          <a:prstGeom prst="rect">
            <a:avLst/>
          </a:prstGeom>
          <a:gradFill flip="none" rotWithShape="1">
            <a:gsLst>
              <a:gs pos="76000">
                <a:schemeClr val="accent1"/>
              </a:gs>
              <a:gs pos="74000">
                <a:schemeClr val="accent4"/>
              </a:gs>
              <a:gs pos="49000">
                <a:schemeClr val="accent3"/>
              </a:gs>
              <a:gs pos="24000">
                <a:schemeClr val="accent2"/>
              </a:gs>
              <a:gs pos="25000">
                <a:schemeClr val="accent3"/>
              </a:gs>
              <a:gs pos="0">
                <a:schemeClr val="accent2"/>
              </a:gs>
              <a:gs pos="51000">
                <a:schemeClr val="accent4"/>
              </a:gs>
              <a:gs pos="100000">
                <a:srgbClr val="0A5AA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FFFFFF"/>
              </a:solidFill>
            </a:endParaRPr>
          </a:p>
        </p:txBody>
      </p:sp>
      <p:sp>
        <p:nvSpPr>
          <p:cNvPr id="14" name="CaixaDeTexto 13"/>
          <p:cNvSpPr txBox="1"/>
          <p:nvPr userDrawn="1"/>
        </p:nvSpPr>
        <p:spPr>
          <a:xfrm>
            <a:off x="372979" y="43200"/>
            <a:ext cx="7740000" cy="720000"/>
          </a:xfrm>
          <a:prstGeom prst="rect">
            <a:avLst/>
          </a:prstGeom>
        </p:spPr>
        <p:txBody>
          <a:bodyPr vert="horz" anchor="ctr"/>
          <a:lstStyle>
            <a:lvl1pPr>
              <a:defRPr sz="3200" b="1" cap="none" baseline="0">
                <a:solidFill>
                  <a:schemeClr val="accent6"/>
                </a:solidFill>
                <a:ea typeface="+mj-ea"/>
                <a:cs typeface="Segoe UI Light" panose="020B0502040204020203" pitchFamily="34" charset="0"/>
              </a:defRPr>
            </a:lvl1pPr>
            <a:lvl2pPr algn="ctr">
              <a:defRPr sz="4400"/>
            </a:lvl2pPr>
            <a:lvl3pPr algn="ctr">
              <a:defRPr sz="4400"/>
            </a:lvl3pPr>
            <a:lvl4pPr algn="ctr">
              <a:defRPr sz="4400"/>
            </a:lvl4pPr>
            <a:lvl5pPr algn="ctr">
              <a:defRPr sz="4400"/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pPr lvl="0"/>
            <a:r>
              <a:rPr lang="pt-BR" noProof="0" dirty="0"/>
              <a:t>Ações Atrasadas</a:t>
            </a:r>
          </a:p>
        </p:txBody>
      </p:sp>
      <p:sp>
        <p:nvSpPr>
          <p:cNvPr id="50" name="CaixaDeTexto 49"/>
          <p:cNvSpPr txBox="1"/>
          <p:nvPr userDrawn="1"/>
        </p:nvSpPr>
        <p:spPr>
          <a:xfrm>
            <a:off x="453000" y="878505"/>
            <a:ext cx="9000000" cy="1440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>
              <a:spcBef>
                <a:spcPts val="1200"/>
              </a:spcBef>
            </a:pPr>
            <a:r>
              <a:rPr lang="pt-BR" sz="2000" dirty="0">
                <a:solidFill>
                  <a:schemeClr val="accent6"/>
                </a:solidFill>
              </a:rPr>
              <a:t>As </a:t>
            </a:r>
            <a:r>
              <a:rPr lang="pt-BR" sz="2000" b="1" dirty="0">
                <a:solidFill>
                  <a:schemeClr val="accent6"/>
                </a:solidFill>
              </a:rPr>
              <a:t>ações</a:t>
            </a:r>
            <a:r>
              <a:rPr lang="pt-BR" sz="2000" b="1" baseline="0" dirty="0">
                <a:solidFill>
                  <a:schemeClr val="accent6"/>
                </a:solidFill>
              </a:rPr>
              <a:t> atrasadas </a:t>
            </a:r>
            <a:r>
              <a:rPr lang="pt-BR" sz="2000" baseline="0" dirty="0">
                <a:solidFill>
                  <a:schemeClr val="accent6"/>
                </a:solidFill>
              </a:rPr>
              <a:t>do plano de melhoria foram replanejadas e o campo de observação atualizado.</a:t>
            </a:r>
          </a:p>
        </p:txBody>
      </p:sp>
      <p:sp>
        <p:nvSpPr>
          <p:cNvPr id="103" name="CaixaDeTexto 102"/>
          <p:cNvSpPr txBox="1"/>
          <p:nvPr userDrawn="1"/>
        </p:nvSpPr>
        <p:spPr>
          <a:xfrm>
            <a:off x="9273755" y="6498000"/>
            <a:ext cx="624786" cy="36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r"/>
            <a:fld id="{B51E65C9-E64D-4D76-BD19-CC0CB8BC20B6}" type="slidenum">
              <a:rPr lang="es-ES" sz="1200" smtClean="0">
                <a:solidFill>
                  <a:schemeClr val="accent6"/>
                </a:solidFill>
              </a:rPr>
              <a:pPr algn="r"/>
              <a:t>‹nº›</a:t>
            </a:fld>
            <a:endParaRPr lang="es-ES" sz="1200" dirty="0">
              <a:solidFill>
                <a:schemeClr val="accent6"/>
              </a:solidFill>
            </a:endParaRPr>
          </a:p>
        </p:txBody>
      </p:sp>
      <p:sp>
        <p:nvSpPr>
          <p:cNvPr id="7" name="Espaço Reservado para Imagem 3"/>
          <p:cNvSpPr>
            <a:spLocks noGrp="1"/>
          </p:cNvSpPr>
          <p:nvPr>
            <p:ph type="pic" sz="quarter" idx="10" hasCustomPrompt="1"/>
          </p:nvPr>
        </p:nvSpPr>
        <p:spPr>
          <a:xfrm>
            <a:off x="456296" y="1957673"/>
            <a:ext cx="8996704" cy="392650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accent6"/>
                </a:solidFill>
              </a:defRPr>
            </a:lvl1pPr>
          </a:lstStyle>
          <a:p>
            <a:r>
              <a:rPr lang="pt-BR" dirty="0"/>
              <a:t>Insira um print da tela do relatório consolidado visualizado na SED com a distribuição das ações atrasadas.</a:t>
            </a:r>
            <a:endParaRPr lang="es-ES" dirty="0"/>
          </a:p>
        </p:txBody>
      </p:sp>
      <p:sp>
        <p:nvSpPr>
          <p:cNvPr id="8" name="CaixaDeTexto 7"/>
          <p:cNvSpPr txBox="1"/>
          <p:nvPr userDrawn="1"/>
        </p:nvSpPr>
        <p:spPr>
          <a:xfrm>
            <a:off x="295271" y="6278444"/>
            <a:ext cx="9000000" cy="540000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r>
              <a:rPr lang="pt-BR" sz="1200" dirty="0">
                <a:solidFill>
                  <a:schemeClr val="accent6"/>
                </a:solidFill>
              </a:rPr>
              <a:t>Fonte: Secretaria</a:t>
            </a:r>
            <a:r>
              <a:rPr lang="pt-BR" sz="1200" baseline="0" dirty="0">
                <a:solidFill>
                  <a:schemeClr val="accent6"/>
                </a:solidFill>
              </a:rPr>
              <a:t> Escolar digital - SED</a:t>
            </a:r>
            <a:endParaRPr lang="es-ES" sz="12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288690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Ações implementa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 userDrawn="1"/>
        </p:nvSpPr>
        <p:spPr>
          <a:xfrm>
            <a:off x="447876" y="1766995"/>
            <a:ext cx="9000000" cy="48978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es-ES" b="1" dirty="0"/>
          </a:p>
        </p:txBody>
      </p:sp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9844" y="187558"/>
            <a:ext cx="1533687" cy="46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tângulo 12"/>
          <p:cNvSpPr/>
          <p:nvPr userDrawn="1"/>
        </p:nvSpPr>
        <p:spPr>
          <a:xfrm rot="16200000">
            <a:off x="4929480" y="-4194295"/>
            <a:ext cx="54000" cy="9936000"/>
          </a:xfrm>
          <a:prstGeom prst="rect">
            <a:avLst/>
          </a:prstGeom>
          <a:gradFill flip="none" rotWithShape="1">
            <a:gsLst>
              <a:gs pos="76000">
                <a:schemeClr val="accent1"/>
              </a:gs>
              <a:gs pos="74000">
                <a:schemeClr val="accent4"/>
              </a:gs>
              <a:gs pos="49000">
                <a:schemeClr val="accent3"/>
              </a:gs>
              <a:gs pos="24000">
                <a:schemeClr val="accent2"/>
              </a:gs>
              <a:gs pos="25000">
                <a:schemeClr val="accent3"/>
              </a:gs>
              <a:gs pos="0">
                <a:schemeClr val="accent2"/>
              </a:gs>
              <a:gs pos="51000">
                <a:schemeClr val="accent4"/>
              </a:gs>
              <a:gs pos="100000">
                <a:srgbClr val="0A5AA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FFFFFF"/>
              </a:solidFill>
            </a:endParaRPr>
          </a:p>
        </p:txBody>
      </p:sp>
      <p:sp>
        <p:nvSpPr>
          <p:cNvPr id="14" name="CaixaDeTexto 13"/>
          <p:cNvSpPr txBox="1"/>
          <p:nvPr userDrawn="1"/>
        </p:nvSpPr>
        <p:spPr>
          <a:xfrm>
            <a:off x="372979" y="43200"/>
            <a:ext cx="7740000" cy="720000"/>
          </a:xfrm>
          <a:prstGeom prst="rect">
            <a:avLst/>
          </a:prstGeom>
        </p:spPr>
        <p:txBody>
          <a:bodyPr vert="horz" anchor="ctr"/>
          <a:lstStyle>
            <a:lvl1pPr>
              <a:defRPr sz="3200" b="1" cap="none" baseline="0">
                <a:solidFill>
                  <a:schemeClr val="accent6"/>
                </a:solidFill>
                <a:ea typeface="+mj-ea"/>
                <a:cs typeface="Segoe UI Light" panose="020B0502040204020203" pitchFamily="34" charset="0"/>
              </a:defRPr>
            </a:lvl1pPr>
            <a:lvl2pPr algn="ctr">
              <a:defRPr sz="4400"/>
            </a:lvl2pPr>
            <a:lvl3pPr algn="ctr">
              <a:defRPr sz="4400"/>
            </a:lvl3pPr>
            <a:lvl4pPr algn="ctr">
              <a:defRPr sz="4400"/>
            </a:lvl4pPr>
            <a:lvl5pPr algn="ctr">
              <a:defRPr sz="4400"/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pPr lvl="0"/>
            <a:r>
              <a:rPr lang="pt-BR" noProof="0" dirty="0"/>
              <a:t>Ações</a:t>
            </a:r>
            <a:r>
              <a:rPr lang="pt-BR" baseline="0" noProof="0" dirty="0"/>
              <a:t> Implementadas</a:t>
            </a:r>
            <a:endParaRPr lang="pt-BR" noProof="0" dirty="0"/>
          </a:p>
        </p:txBody>
      </p:sp>
      <p:sp>
        <p:nvSpPr>
          <p:cNvPr id="50" name="CaixaDeTexto 49"/>
          <p:cNvSpPr txBox="1"/>
          <p:nvPr userDrawn="1"/>
        </p:nvSpPr>
        <p:spPr>
          <a:xfrm>
            <a:off x="453000" y="878505"/>
            <a:ext cx="9000000" cy="1440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>
              <a:spcBef>
                <a:spcPts val="1200"/>
              </a:spcBef>
            </a:pPr>
            <a:r>
              <a:rPr lang="pt-BR" sz="2000" dirty="0">
                <a:solidFill>
                  <a:schemeClr val="accent6"/>
                </a:solidFill>
              </a:rPr>
              <a:t>Algumas ações da </a:t>
            </a:r>
            <a:r>
              <a:rPr lang="pt-BR" sz="2000" b="1" dirty="0">
                <a:solidFill>
                  <a:schemeClr val="accent6"/>
                </a:solidFill>
              </a:rPr>
              <a:t>escola </a:t>
            </a:r>
            <a:r>
              <a:rPr lang="pt-BR" sz="2000" dirty="0">
                <a:solidFill>
                  <a:schemeClr val="accent6"/>
                </a:solidFill>
              </a:rPr>
              <a:t>foram implementadas no último mês.</a:t>
            </a:r>
          </a:p>
        </p:txBody>
      </p:sp>
      <p:sp>
        <p:nvSpPr>
          <p:cNvPr id="145" name="CaixaDeTexto 144"/>
          <p:cNvSpPr txBox="1"/>
          <p:nvPr userDrawn="1"/>
        </p:nvSpPr>
        <p:spPr>
          <a:xfrm>
            <a:off x="9273755" y="6498000"/>
            <a:ext cx="624786" cy="36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r"/>
            <a:fld id="{B51E65C9-E64D-4D76-BD19-CC0CB8BC20B6}" type="slidenum">
              <a:rPr lang="es-ES" sz="1200" smtClean="0">
                <a:solidFill>
                  <a:schemeClr val="accent6"/>
                </a:solidFill>
              </a:rPr>
              <a:pPr algn="r"/>
              <a:t>‹nº›</a:t>
            </a:fld>
            <a:endParaRPr lang="es-ES" sz="1200" dirty="0">
              <a:solidFill>
                <a:schemeClr val="accent6"/>
              </a:solidFill>
            </a:endParaRPr>
          </a:p>
        </p:txBody>
      </p:sp>
      <p:sp>
        <p:nvSpPr>
          <p:cNvPr id="5" name="Arredondar Retângulo no Mesmo Canto Lateral 4"/>
          <p:cNvSpPr/>
          <p:nvPr userDrawn="1"/>
        </p:nvSpPr>
        <p:spPr>
          <a:xfrm flipV="1">
            <a:off x="442752" y="1766995"/>
            <a:ext cx="9000000" cy="1080000"/>
          </a:xfrm>
          <a:prstGeom prst="round2SameRect">
            <a:avLst/>
          </a:prstGeom>
          <a:solidFill>
            <a:srgbClr val="92D050">
              <a:alpha val="50196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46800" rIns="36000" rtlCol="0" anchor="t"/>
          <a:lstStyle/>
          <a:p>
            <a:pPr algn="ctr"/>
            <a:endParaRPr lang="es-ES" b="1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0" hasCustomPrompt="1"/>
          </p:nvPr>
        </p:nvSpPr>
        <p:spPr>
          <a:xfrm>
            <a:off x="447876" y="1766994"/>
            <a:ext cx="9000000" cy="1080000"/>
          </a:xfrm>
          <a:prstGeom prst="rect">
            <a:avLst/>
          </a:prstGeom>
        </p:spPr>
        <p:txBody>
          <a:bodyPr lIns="108000" tIns="108000" rIns="108000" bIns="36000"/>
          <a:lstStyle>
            <a:lvl1pPr marL="0" indent="0" algn="ctr">
              <a:buNone/>
              <a:defRPr sz="2000">
                <a:solidFill>
                  <a:schemeClr val="accent6"/>
                </a:solidFill>
              </a:defRPr>
            </a:lvl1pPr>
            <a:lvl2pPr>
              <a:defRPr sz="2000">
                <a:solidFill>
                  <a:schemeClr val="accent6"/>
                </a:solidFill>
              </a:defRPr>
            </a:lvl2pPr>
            <a:lvl3pPr>
              <a:defRPr sz="1800">
                <a:solidFill>
                  <a:schemeClr val="accent6"/>
                </a:solidFill>
              </a:defRPr>
            </a:lvl3pPr>
            <a:lvl4pPr>
              <a:defRPr sz="1600">
                <a:solidFill>
                  <a:schemeClr val="accent6"/>
                </a:solidFill>
              </a:defRPr>
            </a:lvl4pPr>
            <a:lvl5pPr>
              <a:defRPr sz="1600">
                <a:solidFill>
                  <a:schemeClr val="accent6"/>
                </a:solidFill>
              </a:defRPr>
            </a:lvl5pPr>
          </a:lstStyle>
          <a:p>
            <a:pPr lvl="0"/>
            <a:r>
              <a:rPr lang="pt-BR" dirty="0"/>
              <a:t>Escreva uma das ações que foram implementadas.</a:t>
            </a:r>
          </a:p>
        </p:txBody>
      </p:sp>
      <p:sp>
        <p:nvSpPr>
          <p:cNvPr id="9" name="Espaço Reservado para Imagem 8"/>
          <p:cNvSpPr>
            <a:spLocks noGrp="1"/>
          </p:cNvSpPr>
          <p:nvPr>
            <p:ph type="pic" sz="quarter" idx="11" hasCustomPrompt="1"/>
          </p:nvPr>
        </p:nvSpPr>
        <p:spPr>
          <a:xfrm>
            <a:off x="549275" y="2969821"/>
            <a:ext cx="4320000" cy="3600000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2000" baseline="0">
                <a:solidFill>
                  <a:schemeClr val="accent6"/>
                </a:solidFill>
              </a:defRPr>
            </a:lvl1pPr>
          </a:lstStyle>
          <a:p>
            <a:r>
              <a:rPr lang="pt-BR" dirty="0"/>
              <a:t>Insira uma evidência da ação sendo implementada.</a:t>
            </a:r>
            <a:endParaRPr lang="es-ES" dirty="0"/>
          </a:p>
        </p:txBody>
      </p:sp>
      <p:sp>
        <p:nvSpPr>
          <p:cNvPr id="23" name="Espaço Reservado para Imagem 8"/>
          <p:cNvSpPr>
            <a:spLocks noGrp="1"/>
          </p:cNvSpPr>
          <p:nvPr>
            <p:ph type="pic" sz="quarter" idx="12" hasCustomPrompt="1"/>
          </p:nvPr>
        </p:nvSpPr>
        <p:spPr>
          <a:xfrm>
            <a:off x="4998575" y="2978875"/>
            <a:ext cx="4320000" cy="3600000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2000" baseline="0">
                <a:solidFill>
                  <a:schemeClr val="accent6"/>
                </a:solidFill>
              </a:defRPr>
            </a:lvl1pPr>
          </a:lstStyle>
          <a:p>
            <a:r>
              <a:rPr lang="pt-BR" dirty="0"/>
              <a:t>Insira uma evidência da ação sendo implementada.</a:t>
            </a:r>
            <a:endParaRPr lang="es-ES" dirty="0"/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13" hasCustomPrompt="1"/>
          </p:nvPr>
        </p:nvSpPr>
        <p:spPr>
          <a:xfrm>
            <a:off x="453000" y="1390471"/>
            <a:ext cx="9000000" cy="360000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800" b="1" i="0" cap="all" baseline="0">
                <a:solidFill>
                  <a:sysClr val="windowText" lastClr="000000"/>
                </a:solidFill>
              </a:defRPr>
            </a:lvl1pPr>
            <a:lvl2pPr>
              <a:defRPr>
                <a:solidFill>
                  <a:sysClr val="windowText" lastClr="000000"/>
                </a:solidFill>
              </a:defRPr>
            </a:lvl2pPr>
            <a:lvl3pPr>
              <a:defRPr>
                <a:solidFill>
                  <a:sysClr val="windowText" lastClr="000000"/>
                </a:solidFill>
              </a:defRPr>
            </a:lvl3pPr>
            <a:lvl4pPr>
              <a:defRPr>
                <a:solidFill>
                  <a:sysClr val="windowText" lastClr="000000"/>
                </a:solidFill>
              </a:defRPr>
            </a:lvl4pPr>
            <a:lvl5pPr>
              <a:defRPr>
                <a:solidFill>
                  <a:sysClr val="windowText" lastClr="000000"/>
                </a:solidFill>
              </a:defRPr>
            </a:lvl5pPr>
          </a:lstStyle>
          <a:p>
            <a:pPr lvl="0"/>
            <a:r>
              <a:rPr lang="pt-BR" dirty="0"/>
              <a:t>escreva o nome da escola</a:t>
            </a:r>
          </a:p>
        </p:txBody>
      </p:sp>
    </p:spTree>
    <p:extLst>
      <p:ext uri="{BB962C8B-B14F-4D97-AF65-F5344CB8AC3E}">
        <p14:creationId xmlns:p14="http://schemas.microsoft.com/office/powerpoint/2010/main" val="3145343282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Ações complementa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9844" y="187558"/>
            <a:ext cx="1533687" cy="46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tângulo 12"/>
          <p:cNvSpPr/>
          <p:nvPr userDrawn="1"/>
        </p:nvSpPr>
        <p:spPr>
          <a:xfrm rot="16200000">
            <a:off x="4929480" y="-4194295"/>
            <a:ext cx="54000" cy="9936000"/>
          </a:xfrm>
          <a:prstGeom prst="rect">
            <a:avLst/>
          </a:prstGeom>
          <a:gradFill flip="none" rotWithShape="1">
            <a:gsLst>
              <a:gs pos="76000">
                <a:schemeClr val="accent1"/>
              </a:gs>
              <a:gs pos="74000">
                <a:schemeClr val="accent4"/>
              </a:gs>
              <a:gs pos="49000">
                <a:schemeClr val="accent3"/>
              </a:gs>
              <a:gs pos="24000">
                <a:schemeClr val="accent2"/>
              </a:gs>
              <a:gs pos="25000">
                <a:schemeClr val="accent3"/>
              </a:gs>
              <a:gs pos="0">
                <a:schemeClr val="accent2"/>
              </a:gs>
              <a:gs pos="51000">
                <a:schemeClr val="accent4"/>
              </a:gs>
              <a:gs pos="100000">
                <a:srgbClr val="0A5AA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FFFFFF"/>
              </a:solidFill>
            </a:endParaRPr>
          </a:p>
        </p:txBody>
      </p:sp>
      <p:sp>
        <p:nvSpPr>
          <p:cNvPr id="14" name="CaixaDeTexto 13"/>
          <p:cNvSpPr txBox="1"/>
          <p:nvPr userDrawn="1"/>
        </p:nvSpPr>
        <p:spPr>
          <a:xfrm>
            <a:off x="372979" y="43200"/>
            <a:ext cx="7740000" cy="720000"/>
          </a:xfrm>
          <a:prstGeom prst="rect">
            <a:avLst/>
          </a:prstGeom>
        </p:spPr>
        <p:txBody>
          <a:bodyPr vert="horz" anchor="ctr"/>
          <a:lstStyle>
            <a:lvl1pPr>
              <a:defRPr sz="3200" b="1" cap="none" baseline="0">
                <a:solidFill>
                  <a:schemeClr val="accent6"/>
                </a:solidFill>
                <a:ea typeface="+mj-ea"/>
                <a:cs typeface="Segoe UI Light" panose="020B0502040204020203" pitchFamily="34" charset="0"/>
              </a:defRPr>
            </a:lvl1pPr>
            <a:lvl2pPr algn="ctr">
              <a:defRPr sz="4400"/>
            </a:lvl2pPr>
            <a:lvl3pPr algn="ctr">
              <a:defRPr sz="4400"/>
            </a:lvl3pPr>
            <a:lvl4pPr algn="ctr">
              <a:defRPr sz="4400"/>
            </a:lvl4pPr>
            <a:lvl5pPr algn="ctr">
              <a:defRPr sz="4400"/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pPr lvl="0"/>
            <a:r>
              <a:rPr lang="pt-BR" noProof="0" dirty="0"/>
              <a:t>Ações Complementares</a:t>
            </a:r>
          </a:p>
        </p:txBody>
      </p:sp>
      <p:sp>
        <p:nvSpPr>
          <p:cNvPr id="50" name="CaixaDeTexto 49"/>
          <p:cNvSpPr txBox="1"/>
          <p:nvPr userDrawn="1"/>
        </p:nvSpPr>
        <p:spPr>
          <a:xfrm>
            <a:off x="453000" y="878505"/>
            <a:ext cx="9000000" cy="1440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>
              <a:spcBef>
                <a:spcPts val="1200"/>
              </a:spcBef>
            </a:pPr>
            <a:r>
              <a:rPr lang="pt-BR" sz="2000" dirty="0">
                <a:solidFill>
                  <a:schemeClr val="accent6"/>
                </a:solidFill>
              </a:rPr>
              <a:t>Analisando</a:t>
            </a:r>
            <a:r>
              <a:rPr lang="pt-BR" sz="2000" baseline="0" dirty="0">
                <a:solidFill>
                  <a:schemeClr val="accent6"/>
                </a:solidFill>
              </a:rPr>
              <a:t> o </a:t>
            </a:r>
            <a:r>
              <a:rPr lang="pt-BR" sz="2000" b="1" baseline="0" dirty="0">
                <a:solidFill>
                  <a:schemeClr val="accent6"/>
                </a:solidFill>
              </a:rPr>
              <a:t>plano de melhoria </a:t>
            </a:r>
            <a:r>
              <a:rPr lang="pt-BR" sz="2000" baseline="0" dirty="0">
                <a:solidFill>
                  <a:schemeClr val="accent6"/>
                </a:solidFill>
              </a:rPr>
              <a:t>da nossa escola identificamos a necessidade de fortalecê-lo com </a:t>
            </a:r>
            <a:r>
              <a:rPr lang="pt-BR" sz="2000" b="1" baseline="0" dirty="0">
                <a:solidFill>
                  <a:schemeClr val="accent6"/>
                </a:solidFill>
              </a:rPr>
              <a:t>ações complementares</a:t>
            </a:r>
            <a:r>
              <a:rPr lang="pt-BR" sz="2000" baseline="0" dirty="0">
                <a:solidFill>
                  <a:schemeClr val="accent6"/>
                </a:solidFill>
              </a:rPr>
              <a:t>.</a:t>
            </a:r>
          </a:p>
        </p:txBody>
      </p:sp>
      <p:sp>
        <p:nvSpPr>
          <p:cNvPr id="145" name="CaixaDeTexto 144"/>
          <p:cNvSpPr txBox="1"/>
          <p:nvPr userDrawn="1"/>
        </p:nvSpPr>
        <p:spPr>
          <a:xfrm>
            <a:off x="9273755" y="6498000"/>
            <a:ext cx="624786" cy="36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r"/>
            <a:fld id="{B51E65C9-E64D-4D76-BD19-CC0CB8BC20B6}" type="slidenum">
              <a:rPr lang="es-ES" sz="1200" smtClean="0">
                <a:solidFill>
                  <a:schemeClr val="accent6"/>
                </a:solidFill>
              </a:rPr>
              <a:pPr algn="r"/>
              <a:t>‹nº›</a:t>
            </a:fld>
            <a:endParaRPr lang="es-ES" sz="12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794565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2708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94" r:id="rId2"/>
    <p:sldLayoutId id="2147483895" r:id="rId3"/>
    <p:sldLayoutId id="2147483893" r:id="rId4"/>
    <p:sldLayoutId id="2147483896" r:id="rId5"/>
    <p:sldLayoutId id="2147483845" r:id="rId6"/>
    <p:sldLayoutId id="2147483897" r:id="rId7"/>
    <p:sldLayoutId id="2147483898" r:id="rId8"/>
    <p:sldLayoutId id="2147483900" r:id="rId9"/>
    <p:sldLayoutId id="2147483899" r:id="rId10"/>
    <p:sldLayoutId id="2147483855" r:id="rId11"/>
    <p:sldLayoutId id="2147483835" r:id="rId12"/>
    <p:sldLayoutId id="2147483914" r:id="rId13"/>
    <p:sldLayoutId id="2147483915" r:id="rId14"/>
  </p:sldLayoutIdLst>
  <p:transition spd="slow"/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691096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5856478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45959578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6631412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1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860528163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0241867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1326800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8385817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Espaço Reservado para Texto 9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Espaço Reservado para Texto 10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7" name="Espaço Reservado para Texto 16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8" name="Espaço Reservado para Texto 17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9" name="Espaço Reservado para Texto 18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850876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3299466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1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721548713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1"/>
          <p:cNvSpPr>
            <a:spLocks noGrp="1"/>
          </p:cNvSpPr>
          <p:nvPr>
            <p:ph type="pic" sz="quarter" idx="10"/>
          </p:nvPr>
        </p:nvSpPr>
        <p:spPr>
          <a:xfrm>
            <a:off x="456296" y="1985383"/>
            <a:ext cx="8996704" cy="3926502"/>
          </a:xfrm>
        </p:spPr>
      </p:sp>
    </p:spTree>
    <p:extLst>
      <p:ext uri="{BB962C8B-B14F-4D97-AF65-F5344CB8AC3E}">
        <p14:creationId xmlns:p14="http://schemas.microsoft.com/office/powerpoint/2010/main" val="2679623801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Espaço Reservado para Imagem 3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Espaço Reservado para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1513444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3574055"/>
              </p:ext>
            </p:extLst>
          </p:nvPr>
        </p:nvGraphicFramePr>
        <p:xfrm>
          <a:off x="470382" y="1817971"/>
          <a:ext cx="8982615" cy="430104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5525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13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59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pt-BR" sz="2000" b="1" cap="all" baseline="0" dirty="0">
                          <a:solidFill>
                            <a:schemeClr val="accent6"/>
                          </a:solidFill>
                        </a:rPr>
                        <a:t>AÇÃO COMPLEMENTAR</a:t>
                      </a:r>
                      <a:endParaRPr lang="es-ES" sz="2000" b="1" cap="all" baseline="0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cap="all" baseline="0" dirty="0">
                          <a:solidFill>
                            <a:schemeClr val="accent6"/>
                          </a:solidFill>
                        </a:rPr>
                        <a:t>RESPONSÁVEL</a:t>
                      </a:r>
                      <a:endParaRPr lang="es-ES" sz="2000" b="1" cap="all" baseline="0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cap="all" baseline="0" dirty="0">
                          <a:solidFill>
                            <a:schemeClr val="accent6"/>
                          </a:solidFill>
                        </a:rPr>
                        <a:t>DATA TÉRMINO</a:t>
                      </a:r>
                      <a:endParaRPr lang="es-ES" sz="2000" b="1" cap="all" baseline="0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algn="l"/>
                      <a:endParaRPr lang="es-ES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algn="l"/>
                      <a:endParaRPr lang="es-ES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algn="l"/>
                      <a:endParaRPr lang="es-ES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algn="l"/>
                      <a:endParaRPr lang="es-ES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5140233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Reunião N3 - Mês sem Resultados">
  <a:themeElements>
    <a:clrScheme name="MMR">
      <a:dk1>
        <a:srgbClr val="034EA2"/>
      </a:dk1>
      <a:lt1>
        <a:srgbClr val="FFFFFF"/>
      </a:lt1>
      <a:dk2>
        <a:srgbClr val="3E3E3F"/>
      </a:dk2>
      <a:lt2>
        <a:srgbClr val="FFD400"/>
      </a:lt2>
      <a:accent1>
        <a:srgbClr val="0A5AAA"/>
      </a:accent1>
      <a:accent2>
        <a:srgbClr val="F37029"/>
      </a:accent2>
      <a:accent3>
        <a:srgbClr val="FFEA01"/>
      </a:accent3>
      <a:accent4>
        <a:srgbClr val="78C240"/>
      </a:accent4>
      <a:accent5>
        <a:srgbClr val="ED1C24"/>
      </a:accent5>
      <a:accent6>
        <a:srgbClr val="231F20"/>
      </a:accent6>
      <a:hlink>
        <a:srgbClr val="0A5AAA"/>
      </a:hlink>
      <a:folHlink>
        <a:srgbClr val="F3702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lIns="36000" tIns="46800" rIns="36000" rtlCol="0" anchor="t"/>
      <a:lstStyle>
        <a:defPPr>
          <a:defRPr b="1" dirty="0" smtClean="0"/>
        </a:defPPr>
      </a:lstStyle>
      <a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76022</TotalTime>
  <Words>5</Words>
  <Application>Microsoft Office PowerPoint</Application>
  <PresentationFormat>Papel A4 (210 x 297 mm)</PresentationFormat>
  <Paragraphs>3</Paragraphs>
  <Slides>14</Slides>
  <Notes>0</Notes>
  <HiddenSlides>2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9" baseType="lpstr">
      <vt:lpstr>Aharoni</vt:lpstr>
      <vt:lpstr>Arial</vt:lpstr>
      <vt:lpstr>Calibri</vt:lpstr>
      <vt:lpstr>Segoe UI Light</vt:lpstr>
      <vt:lpstr>Reunião N3 - Mês sem Resultados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..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frederico.gabrielli</dc:creator>
  <cp:lastModifiedBy>Cecilia Sofia Oliveira Franzoni Gabriel</cp:lastModifiedBy>
  <cp:revision>3366</cp:revision>
  <cp:lastPrinted>2012-10-01T22:32:26Z</cp:lastPrinted>
  <dcterms:created xsi:type="dcterms:W3CDTF">2012-10-24T12:37:45Z</dcterms:created>
  <dcterms:modified xsi:type="dcterms:W3CDTF">2017-10-16T14:54:23Z</dcterms:modified>
</cp:coreProperties>
</file>