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8EFF-5540-42C9-8BAE-C93933FECE43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7B38-D8FC-41A6-8568-6A731127D1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8EFF-5540-42C9-8BAE-C93933FECE43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7B38-D8FC-41A6-8568-6A731127D1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8EFF-5540-42C9-8BAE-C93933FECE43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7B38-D8FC-41A6-8568-6A731127D1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8EFF-5540-42C9-8BAE-C93933FECE43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7B38-D8FC-41A6-8568-6A731127D1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8EFF-5540-42C9-8BAE-C93933FECE43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7B38-D8FC-41A6-8568-6A731127D1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8EFF-5540-42C9-8BAE-C93933FECE43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7B38-D8FC-41A6-8568-6A731127D1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8EFF-5540-42C9-8BAE-C93933FECE43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7B38-D8FC-41A6-8568-6A731127D1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8EFF-5540-42C9-8BAE-C93933FECE43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7B38-D8FC-41A6-8568-6A731127D1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8EFF-5540-42C9-8BAE-C93933FECE43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7B38-D8FC-41A6-8568-6A731127D1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8EFF-5540-42C9-8BAE-C93933FECE43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7B38-D8FC-41A6-8568-6A731127D1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8EFF-5540-42C9-8BAE-C93933FECE43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77B38-D8FC-41A6-8568-6A731127D1C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88EFF-5540-42C9-8BAE-C93933FECE43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77B38-D8FC-41A6-8568-6A731127D1CF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2800" smtClean="0"/>
              <a:t>Educacenso - Módulo de Confirmação de Matrícula</a:t>
            </a:r>
          </a:p>
        </p:txBody>
      </p:sp>
      <p:pic>
        <p:nvPicPr>
          <p:cNvPr id="80899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95488" y="1417638"/>
            <a:ext cx="5153025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2800" smtClean="0"/>
              <a:t>Educacenso - Módulo de Confirmação de Matrícula</a:t>
            </a:r>
          </a:p>
        </p:txBody>
      </p:sp>
      <p:pic>
        <p:nvPicPr>
          <p:cNvPr id="81923" name="Imagem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9450" y="1957388"/>
            <a:ext cx="17335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24" name="Imagem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30488" y="1419225"/>
            <a:ext cx="497205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1687513" y="4833938"/>
            <a:ext cx="7086600" cy="141446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O módulo de confirmação de matrícula é a funcionalidade para a validação dos alunos com mais de  um vínculo de matrícula de escolarização</a:t>
            </a:r>
          </a:p>
          <a:p>
            <a:pPr>
              <a:defRPr/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É de responsabilidade das escolas confirmar ou desconsiderar as matrículas com duplicidade de vínculo de escolarização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Seta para a direita 5"/>
          <p:cNvSpPr/>
          <p:nvPr/>
        </p:nvSpPr>
        <p:spPr>
          <a:xfrm>
            <a:off x="152400" y="2066925"/>
            <a:ext cx="609600" cy="209550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2800" smtClean="0"/>
              <a:t>Educacenso - Módulo de Confirmação de Matrícula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655638" y="1430338"/>
          <a:ext cx="7572375" cy="1203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4825"/>
                <a:gridCol w="3887550"/>
              </a:tblGrid>
              <a:tr h="70832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Confirmação</a:t>
                      </a:r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187" marB="34187"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usuário estará confirmando que o aluno estava</a:t>
                      </a:r>
                      <a:r>
                        <a:rPr lang="pt-BR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matriculado na escola</a:t>
                      </a:r>
                      <a:r>
                        <a:rPr lang="pt-BR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 data base do censo</a:t>
                      </a:r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187" marB="34187"/>
                </a:tc>
              </a:tr>
              <a:tr h="495005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Desconsiderar</a:t>
                      </a:r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187" marB="34187"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usuário estará afirmando que o aluno </a:t>
                      </a:r>
                      <a:r>
                        <a:rPr lang="pt-BR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  <a:r>
                        <a:rPr lang="pt-B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estava</a:t>
                      </a:r>
                      <a:r>
                        <a:rPr lang="pt-BR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matriculado na data base do censo</a:t>
                      </a:r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187" marB="34187"/>
                </a:tc>
              </a:tr>
            </a:tbl>
          </a:graphicData>
        </a:graphic>
      </p:graphicFrame>
      <p:sp>
        <p:nvSpPr>
          <p:cNvPr id="77839" name="CaixaDeTexto 2"/>
          <p:cNvSpPr txBox="1">
            <a:spLocks noChangeArrowheads="1"/>
          </p:cNvSpPr>
          <p:nvPr/>
        </p:nvSpPr>
        <p:spPr bwMode="auto">
          <a:xfrm>
            <a:off x="1592263" y="4578350"/>
            <a:ext cx="6858000" cy="584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pt-BR" altLang="pt-B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Ao clicar em       ou        o sistema abrirá os termos para confirmação e conclusão do módulo</a:t>
            </a:r>
          </a:p>
        </p:txBody>
      </p:sp>
      <p:pic>
        <p:nvPicPr>
          <p:cNvPr id="82959" name="Imagem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7225" y="1479550"/>
            <a:ext cx="2667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960" name="Imagem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65325" y="2141538"/>
            <a:ext cx="228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961" name="Imagem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638" y="2905125"/>
            <a:ext cx="76469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eta para a direita 9"/>
          <p:cNvSpPr/>
          <p:nvPr/>
        </p:nvSpPr>
        <p:spPr>
          <a:xfrm rot="10800000">
            <a:off x="7997825" y="3222625"/>
            <a:ext cx="609600" cy="209550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 dirty="0"/>
          </a:p>
        </p:txBody>
      </p:sp>
      <p:pic>
        <p:nvPicPr>
          <p:cNvPr id="82963" name="Imagem 1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68625" y="4633913"/>
            <a:ext cx="2476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964" name="Imagem 11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38550" y="4613275"/>
            <a:ext cx="2571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Imagem 1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7913" y="4556125"/>
            <a:ext cx="747712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971" name="Imagem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270000"/>
            <a:ext cx="7448550" cy="290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2800" smtClean="0"/>
              <a:t>Educacenso - Módulo de Confirmação de Matrícula</a:t>
            </a:r>
          </a:p>
        </p:txBody>
      </p:sp>
      <p:pic>
        <p:nvPicPr>
          <p:cNvPr id="83973" name="Imagem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99075" y="3913188"/>
            <a:ext cx="14859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974" name="Imagem 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35813" y="5541963"/>
            <a:ext cx="12287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eta para a direita 14"/>
          <p:cNvSpPr/>
          <p:nvPr/>
        </p:nvSpPr>
        <p:spPr>
          <a:xfrm>
            <a:off x="6337300" y="5659438"/>
            <a:ext cx="609600" cy="209550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 dirty="0"/>
          </a:p>
        </p:txBody>
      </p:sp>
      <p:sp>
        <p:nvSpPr>
          <p:cNvPr id="16" name="Seta para a direita 15"/>
          <p:cNvSpPr/>
          <p:nvPr/>
        </p:nvSpPr>
        <p:spPr>
          <a:xfrm>
            <a:off x="4689475" y="4027488"/>
            <a:ext cx="609600" cy="209550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Imagem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9763" y="1347788"/>
            <a:ext cx="75819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2800" smtClean="0"/>
              <a:t>Educacenso - Módulo de Confirmação de Matrícula</a:t>
            </a:r>
          </a:p>
        </p:txBody>
      </p:sp>
      <p:pic>
        <p:nvPicPr>
          <p:cNvPr id="84996" name="Imagem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88" y="3536950"/>
            <a:ext cx="14859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997" name="Imagem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36650" y="4403725"/>
            <a:ext cx="49339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998" name="Imagem 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07000" y="5337175"/>
            <a:ext cx="12287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eta para a direita 11"/>
          <p:cNvSpPr/>
          <p:nvPr/>
        </p:nvSpPr>
        <p:spPr>
          <a:xfrm>
            <a:off x="4229100" y="3635375"/>
            <a:ext cx="609600" cy="209550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 dirty="0"/>
          </a:p>
        </p:txBody>
      </p:sp>
      <p:sp>
        <p:nvSpPr>
          <p:cNvPr id="13" name="Seta para a direita 12"/>
          <p:cNvSpPr/>
          <p:nvPr/>
        </p:nvSpPr>
        <p:spPr>
          <a:xfrm>
            <a:off x="4467225" y="5413375"/>
            <a:ext cx="609600" cy="209550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2800" smtClean="0"/>
              <a:t>Educacenso - Módulo de Confirmação de Matrícula</a:t>
            </a:r>
          </a:p>
        </p:txBody>
      </p:sp>
      <p:sp>
        <p:nvSpPr>
          <p:cNvPr id="6" name="CaixaDeTexto 2"/>
          <p:cNvSpPr txBox="1">
            <a:spLocks noChangeArrowheads="1"/>
          </p:cNvSpPr>
          <p:nvPr/>
        </p:nvSpPr>
        <p:spPr bwMode="auto">
          <a:xfrm>
            <a:off x="620713" y="3724275"/>
            <a:ext cx="8066087" cy="584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pt-BR" altLang="pt-B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resumo final a matrícula confirmada e depois desconsiderada apresentará os 02 status</a:t>
            </a:r>
          </a:p>
        </p:txBody>
      </p:sp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504825" y="1274763"/>
            <a:ext cx="8134350" cy="5857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>
              <a:spcBef>
                <a:spcPct val="0"/>
              </a:spcBef>
              <a:defRPr/>
            </a:pPr>
            <a:r>
              <a:rPr lang="pt-BR" altLang="pt-B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Matrícula confirmada por engano poderá  ser desconsiderada posteriormente.</a:t>
            </a:r>
          </a:p>
          <a:p>
            <a:pPr marL="285750" indent="-285750">
              <a:spcBef>
                <a:spcPct val="0"/>
              </a:spcBef>
              <a:defRPr/>
            </a:pPr>
            <a:r>
              <a:rPr lang="pt-BR" altLang="pt-B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Matrícula desconsiderada </a:t>
            </a:r>
            <a:r>
              <a:rPr lang="pt-BR" altLang="pt-BR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</a:t>
            </a:r>
            <a:r>
              <a:rPr lang="pt-BR" altLang="pt-B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poderá ser confirmada</a:t>
            </a:r>
          </a:p>
        </p:txBody>
      </p:sp>
      <p:pic>
        <p:nvPicPr>
          <p:cNvPr id="86021" name="Imagem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22388" y="4308475"/>
            <a:ext cx="7218362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022" name="Imagem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3250" y="1887538"/>
            <a:ext cx="79375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lipse 8"/>
          <p:cNvSpPr/>
          <p:nvPr/>
        </p:nvSpPr>
        <p:spPr>
          <a:xfrm>
            <a:off x="7494588" y="4713288"/>
            <a:ext cx="941387" cy="493712"/>
          </a:xfrm>
          <a:prstGeom prst="ellipse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7424738" y="2239963"/>
            <a:ext cx="942975" cy="388937"/>
          </a:xfrm>
          <a:prstGeom prst="ellipse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86025" name="Imagem 10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86650" y="2336800"/>
            <a:ext cx="81915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026" name="Imagem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45400" y="4794250"/>
            <a:ext cx="6381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158</Words>
  <Application>Microsoft Office PowerPoint</Application>
  <PresentationFormat>Apresentação na tela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Educacenso - Módulo de Confirmação de Matrícula</vt:lpstr>
      <vt:lpstr>Educacenso - Módulo de Confirmação de Matrícula</vt:lpstr>
      <vt:lpstr>Educacenso - Módulo de Confirmação de Matrícula</vt:lpstr>
      <vt:lpstr>Educacenso - Módulo de Confirmação de Matrícula</vt:lpstr>
      <vt:lpstr>Educacenso - Módulo de Confirmação de Matrícula</vt:lpstr>
      <vt:lpstr>Educacenso - Módulo de Confirmação de Matrícula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Educacenso - Módulo de Confirmação de Matrícula</dc:title>
  <dc:creator>Usuario</dc:creator>
  <cp:lastModifiedBy>Usuario</cp:lastModifiedBy>
  <cp:revision>1</cp:revision>
  <dcterms:created xsi:type="dcterms:W3CDTF">2016-10-20T11:27:11Z</dcterms:created>
  <dcterms:modified xsi:type="dcterms:W3CDTF">2016-10-20T11:32:07Z</dcterms:modified>
</cp:coreProperties>
</file>