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4050" cy="43205400"/>
  <p:notesSz cx="6934200" cy="92202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334" y="11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  <c:pt idx="3">
                  <c:v>4º Tri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47-441D-8746-49F09DCD1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774800"/>
        <c:axId val="204931448"/>
      </c:barChart>
      <c:catAx>
        <c:axId val="20477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931448"/>
        <c:crosses val="autoZero"/>
        <c:auto val="1"/>
        <c:lblAlgn val="ctr"/>
        <c:lblOffset val="100"/>
        <c:noMultiLvlLbl val="0"/>
      </c:catAx>
      <c:valAx>
        <c:axId val="204931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774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D936-845B-485E-8DA1-4190F785758D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DE5B-6C3D-4547-AB57-E38925835B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" y="567633"/>
            <a:ext cx="872854" cy="174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962665" y="325836"/>
            <a:ext cx="10077745" cy="493104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80345" y="565911"/>
            <a:ext cx="31028687" cy="369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5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Coordenadoria de Gestão da Educação Básica            </a:t>
            </a:r>
            <a:endParaRPr lang="pt-BR" sz="33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5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CEFAF/Ciências da Natureza                                                                                                            </a:t>
            </a:r>
            <a:r>
              <a:rPr lang="pt-BR" sz="60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5ª edição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759097" algn="ctr"/>
                <a:tab pos="25518189" algn="r"/>
              </a:tabLst>
            </a:pPr>
            <a:r>
              <a:rPr lang="pt-BR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Feira de Ciências das Escolas Estaduais de SP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pt-BR" sz="88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FeCEESP</a:t>
            </a:r>
            <a:r>
              <a:rPr lang="pt-BR" sz="8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2017/2018</a:t>
            </a:r>
            <a:endParaRPr lang="pt-BR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6922105" y="957736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RESULTADOS</a:t>
            </a:r>
          </a:p>
        </p:txBody>
      </p:sp>
      <p:sp>
        <p:nvSpPr>
          <p:cNvPr id="8" name="Text Box 58"/>
          <p:cNvSpPr txBox="1">
            <a:spLocks noChangeArrowheads="1"/>
          </p:cNvSpPr>
          <p:nvPr/>
        </p:nvSpPr>
        <p:spPr bwMode="auto">
          <a:xfrm>
            <a:off x="16922105" y="3276394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CONSIDERAÇÕES</a:t>
            </a:r>
            <a:r>
              <a:rPr lang="pt-BR" sz="3200" b="1" dirty="0">
                <a:latin typeface="Verdana" pitchFamily="34" charset="0"/>
              </a:rPr>
              <a:t> FINAIS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16922105" y="34132092"/>
            <a:ext cx="14401600" cy="25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</a:t>
            </a:r>
            <a:r>
              <a:rPr lang="en-US" sz="3200" dirty="0" err="1">
                <a:latin typeface="Verdana" pitchFamily="34" charset="0"/>
              </a:rPr>
              <a:t>rinter</a:t>
            </a:r>
            <a:r>
              <a:rPr lang="en-US" sz="3200" dirty="0">
                <a:latin typeface="Verdana" pitchFamily="34" charset="0"/>
              </a:rPr>
              <a:t> took a galley of type and scrambled it to make a type specimen book. It has survived not only five centuries, but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16922105" y="10529888"/>
            <a:ext cx="14401600" cy="60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</a:t>
            </a:r>
            <a:r>
              <a:rPr lang="en-US" sz="3200" dirty="0" err="1">
                <a:latin typeface="Verdana" pitchFamily="34" charset="0"/>
              </a:rPr>
              <a:t>desktop.It</a:t>
            </a:r>
            <a:r>
              <a:rPr lang="en-US" sz="3200" dirty="0">
                <a:latin typeface="Verdana" pitchFamily="34" charset="0"/>
              </a:rPr>
              <a:t>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  <a:p>
            <a:pPr algn="just" defTabSz="4113213"/>
            <a:endParaRPr lang="pt-BR" sz="3200" dirty="0">
              <a:latin typeface="Verdana" pitchFamily="34" charset="0"/>
            </a:endParaRPr>
          </a:p>
        </p:txBody>
      </p:sp>
      <p:sp>
        <p:nvSpPr>
          <p:cNvPr id="11" name="Text Box 81"/>
          <p:cNvSpPr txBox="1">
            <a:spLocks noChangeArrowheads="1"/>
          </p:cNvSpPr>
          <p:nvPr/>
        </p:nvSpPr>
        <p:spPr bwMode="auto">
          <a:xfrm>
            <a:off x="16922105" y="38524580"/>
            <a:ext cx="14392695" cy="52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2800" b="1" dirty="0">
                <a:latin typeface="Verdana" pitchFamily="34" charset="0"/>
              </a:rPr>
              <a:t>Referências</a:t>
            </a:r>
            <a:endParaRPr lang="pt-BR" sz="3200" b="1" dirty="0">
              <a:latin typeface="Verdana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080345" y="9577364"/>
            <a:ext cx="14329592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INTRODUÇÃO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080345" y="10500129"/>
            <a:ext cx="14401600" cy="60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</a:t>
            </a:r>
            <a:r>
              <a:rPr lang="en-US" sz="3200" dirty="0" err="1">
                <a:latin typeface="Verdana" pitchFamily="34" charset="0"/>
              </a:rPr>
              <a:t>desktop.It</a:t>
            </a:r>
            <a:r>
              <a:rPr lang="en-US" sz="3200" dirty="0">
                <a:latin typeface="Verdana" pitchFamily="34" charset="0"/>
              </a:rPr>
              <a:t>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  <a:p>
            <a:pPr defTabSz="4113213"/>
            <a:endParaRPr lang="pt-BR" sz="3200" dirty="0">
              <a:latin typeface="Verdana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080345" y="17066196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QUESTÃO PROBLEMA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080345" y="18074308"/>
            <a:ext cx="14401600" cy="20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080345" y="2073860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JUSTIFICATIVA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080345" y="21602700"/>
            <a:ext cx="14401600" cy="40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 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1080345" y="33340004"/>
            <a:ext cx="14329592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1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sp>
        <p:nvSpPr>
          <p:cNvPr id="23" name="Text Box 65"/>
          <p:cNvSpPr txBox="1">
            <a:spLocks noChangeArrowheads="1"/>
          </p:cNvSpPr>
          <p:nvPr/>
        </p:nvSpPr>
        <p:spPr bwMode="auto">
          <a:xfrm>
            <a:off x="16922105" y="3132378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3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grpSp>
        <p:nvGrpSpPr>
          <p:cNvPr id="27" name="Group 76"/>
          <p:cNvGrpSpPr>
            <a:grpSpLocks/>
          </p:cNvGrpSpPr>
          <p:nvPr/>
        </p:nvGrpSpPr>
        <p:grpSpPr bwMode="auto">
          <a:xfrm>
            <a:off x="1152353" y="26221406"/>
            <a:ext cx="14257584" cy="6686550"/>
            <a:chOff x="10944" y="11268"/>
            <a:chExt cx="6552" cy="4212"/>
          </a:xfrm>
        </p:grpSpPr>
        <p:sp>
          <p:nvSpPr>
            <p:cNvPr id="28" name="Rectangle 60"/>
            <p:cNvSpPr>
              <a:spLocks noChangeArrowheads="1"/>
            </p:cNvSpPr>
            <p:nvPr/>
          </p:nvSpPr>
          <p:spPr bwMode="auto">
            <a:xfrm>
              <a:off x="10944" y="11268"/>
              <a:ext cx="6552" cy="4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 sz="8100">
                <a:latin typeface="Arial" pitchFamily="34" charset="0"/>
              </a:endParaRPr>
            </a:p>
          </p:txBody>
        </p:sp>
        <p:sp>
          <p:nvSpPr>
            <p:cNvPr id="29" name="Text Box 73"/>
            <p:cNvSpPr txBox="1">
              <a:spLocks noChangeArrowheads="1"/>
            </p:cNvSpPr>
            <p:nvPr/>
          </p:nvSpPr>
          <p:spPr bwMode="auto">
            <a:xfrm>
              <a:off x="12783" y="12765"/>
              <a:ext cx="2949" cy="88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000" dirty="0">
                  <a:latin typeface="Arial" pitchFamily="34" charset="0"/>
                </a:rPr>
                <a:t>FOTO</a:t>
              </a:r>
              <a:endParaRPr lang="pt-BR" sz="6000" dirty="0">
                <a:latin typeface="Arial" pitchFamily="34" charset="0"/>
              </a:endParaRPr>
            </a:p>
          </p:txBody>
        </p:sp>
      </p:grp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80345" y="5472908"/>
            <a:ext cx="30171352" cy="144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ctr" defTabSz="4113213"/>
            <a:r>
              <a:rPr lang="pt-BR" sz="8800" b="1" dirty="0">
                <a:latin typeface="Verdana" pitchFamily="34" charset="0"/>
              </a:rPr>
              <a:t>Título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080345" y="6853280"/>
            <a:ext cx="30171352" cy="70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ctr" defTabSz="4113213"/>
            <a:r>
              <a:rPr lang="pt-BR" sz="4000" i="1" dirty="0">
                <a:latin typeface="Verdana" pitchFamily="34" charset="0"/>
              </a:rPr>
              <a:t>SOBRENOME,Autor 1; SOBRENOME, Autor 2; SOBRENOME, Professor</a:t>
            </a:r>
          </a:p>
        </p:txBody>
      </p:sp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17066121" y="23402900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1800" dirty="0">
                <a:latin typeface="Verdana" pitchFamily="34" charset="0"/>
              </a:rPr>
              <a:t>Figura 2 – </a:t>
            </a:r>
            <a:r>
              <a:rPr lang="pt-BR" sz="1800" dirty="0" err="1">
                <a:latin typeface="Verdana" pitchFamily="34" charset="0"/>
              </a:rPr>
              <a:t>Nonononononnoononnoonononononononononononononononononnono</a:t>
            </a:r>
            <a:endParaRPr lang="pt-BR" sz="1800" dirty="0">
              <a:latin typeface="Verdana" pitchFamily="34" charset="0"/>
            </a:endParaRPr>
          </a:p>
          <a:p>
            <a:pPr defTabSz="4113213"/>
            <a:r>
              <a:rPr lang="pt-BR" sz="1800" dirty="0" err="1">
                <a:latin typeface="Verdana" pitchFamily="34" charset="0"/>
              </a:rPr>
              <a:t>Nononononononononononononononononononononononononononononono</a:t>
            </a:r>
            <a:r>
              <a:rPr lang="pt-BR" sz="1800" dirty="0">
                <a:latin typeface="Verdana" pitchFamily="34" charset="0"/>
              </a:rPr>
              <a:t>.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80345" y="39748716"/>
            <a:ext cx="14401600" cy="20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 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1008337" y="35428837"/>
            <a:ext cx="14401600" cy="40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is simply dummy text of the printing and typesetting industry.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pPr algn="just" defTabSz="4113213"/>
            <a:r>
              <a:rPr lang="en-US" sz="3200" dirty="0">
                <a:latin typeface="Verdana" pitchFamily="34" charset="0"/>
              </a:rPr>
              <a:t> It has survived not only five centuries, but also the leap into electronic typesetting, remaining essentially unchanged. It was </a:t>
            </a:r>
            <a:r>
              <a:rPr lang="en-US" sz="3200" dirty="0" err="1">
                <a:latin typeface="Verdana" pitchFamily="34" charset="0"/>
              </a:rPr>
              <a:t>popularised</a:t>
            </a:r>
            <a:r>
              <a:rPr lang="en-US" sz="3200" dirty="0">
                <a:latin typeface="Verdana" pitchFamily="34" charset="0"/>
              </a:rPr>
              <a:t> in the 1960s with the release of </a:t>
            </a:r>
            <a:r>
              <a:rPr lang="en-US" sz="3200" dirty="0" err="1">
                <a:latin typeface="Verdana" pitchFamily="34" charset="0"/>
              </a:rPr>
              <a:t>Letraset</a:t>
            </a:r>
            <a:r>
              <a:rPr lang="en-US" sz="3200" dirty="0">
                <a:latin typeface="Verdana" pitchFamily="34" charset="0"/>
              </a:rPr>
              <a:t> sheets containing </a:t>
            </a:r>
            <a:r>
              <a:rPr lang="en-US" sz="3200" dirty="0" err="1">
                <a:latin typeface="Verdana" pitchFamily="34" charset="0"/>
              </a:rPr>
              <a:t>Lorem</a:t>
            </a: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err="1">
                <a:latin typeface="Verdana" pitchFamily="34" charset="0"/>
              </a:rPr>
              <a:t>Ipsum</a:t>
            </a:r>
            <a:r>
              <a:rPr lang="en-US" sz="3200" dirty="0">
                <a:latin typeface="Verdana" pitchFamily="34" charset="0"/>
              </a:rPr>
              <a:t> passages, and more recently with desktop.</a:t>
            </a:r>
            <a:endParaRPr lang="pt-BR" sz="3200" dirty="0">
              <a:latin typeface="Verdana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16778089" y="39294042"/>
            <a:ext cx="14401600" cy="304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r>
              <a:rPr lang="en-US" sz="3200" dirty="0">
                <a:latin typeface="Verdana" pitchFamily="34" charset="0"/>
              </a:rPr>
              <a:t>ABNT, </a:t>
            </a:r>
            <a:r>
              <a:rPr lang="en-US" sz="3200" dirty="0" err="1">
                <a:latin typeface="Verdana" pitchFamily="34" charset="0"/>
              </a:rPr>
              <a:t>nononononononononononononononononononononononononon</a:t>
            </a:r>
            <a:endParaRPr lang="en-US" sz="3200" dirty="0">
              <a:latin typeface="Verdana" pitchFamily="34" charset="0"/>
            </a:endParaRPr>
          </a:p>
          <a:p>
            <a:pPr algn="just" defTabSz="4113213"/>
            <a:endParaRPr lang="en-US" sz="3200" dirty="0">
              <a:latin typeface="Verdana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656409" y="4104756"/>
            <a:ext cx="2016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E. E. XXXXXXXX  XXXXXXX – DE XXXXXXXXX</a:t>
            </a:r>
          </a:p>
        </p:txBody>
      </p:sp>
      <p:graphicFrame>
        <p:nvGraphicFramePr>
          <p:cNvPr id="37" name="Gráfico 36"/>
          <p:cNvGraphicFramePr/>
          <p:nvPr/>
        </p:nvGraphicFramePr>
        <p:xfrm>
          <a:off x="17210137" y="24555028"/>
          <a:ext cx="1396955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Tabela 39"/>
          <p:cNvGraphicFramePr>
            <a:graphicFrameLocks noGrp="1"/>
          </p:cNvGraphicFramePr>
          <p:nvPr/>
        </p:nvGraphicFramePr>
        <p:xfrm>
          <a:off x="17066121" y="16634148"/>
          <a:ext cx="14257584" cy="633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22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2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2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1080345" y="34420124"/>
            <a:ext cx="14401600" cy="6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7" rIns="91413" bIns="45707">
            <a:spAutoFit/>
          </a:bodyPr>
          <a:lstStyle/>
          <a:p>
            <a:pPr defTabSz="4113213"/>
            <a:r>
              <a:rPr lang="pt-BR" sz="3600" b="1" dirty="0">
                <a:latin typeface="Verdana" pitchFamily="34" charset="0"/>
              </a:rPr>
              <a:t>METODOLOGIA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650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carolina.batista</dc:creator>
  <cp:lastModifiedBy>Gracielle Cristina Vieira De Mattos</cp:lastModifiedBy>
  <cp:revision>28</cp:revision>
  <dcterms:created xsi:type="dcterms:W3CDTF">2016-02-05T17:47:39Z</dcterms:created>
  <dcterms:modified xsi:type="dcterms:W3CDTF">2017-08-22T12:42:44Z</dcterms:modified>
</cp:coreProperties>
</file>