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40CE-0FC7-4DA7-841C-CB0F35FC08D4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27517-C998-42D2-B17F-3BDDF96F56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568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40CE-0FC7-4DA7-841C-CB0F35FC08D4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27517-C998-42D2-B17F-3BDDF96F56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2799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40CE-0FC7-4DA7-841C-CB0F35FC08D4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27517-C998-42D2-B17F-3BDDF96F56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279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40CE-0FC7-4DA7-841C-CB0F35FC08D4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27517-C998-42D2-B17F-3BDDF96F56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7619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40CE-0FC7-4DA7-841C-CB0F35FC08D4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27517-C998-42D2-B17F-3BDDF96F56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4913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40CE-0FC7-4DA7-841C-CB0F35FC08D4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27517-C998-42D2-B17F-3BDDF96F56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0780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40CE-0FC7-4DA7-841C-CB0F35FC08D4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27517-C998-42D2-B17F-3BDDF96F56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0308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40CE-0FC7-4DA7-841C-CB0F35FC08D4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27517-C998-42D2-B17F-3BDDF96F56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696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40CE-0FC7-4DA7-841C-CB0F35FC08D4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27517-C998-42D2-B17F-3BDDF96F56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3108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40CE-0FC7-4DA7-841C-CB0F35FC08D4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27517-C998-42D2-B17F-3BDDF96F56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421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40CE-0FC7-4DA7-841C-CB0F35FC08D4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27517-C998-42D2-B17F-3BDDF96F56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0931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840CE-0FC7-4DA7-841C-CB0F35FC08D4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27517-C998-42D2-B17F-3BDDF96F56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405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927276" y="1440230"/>
            <a:ext cx="103159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 </a:t>
            </a:r>
            <a:r>
              <a:rPr lang="pt-BR" sz="2800" b="1" dirty="0"/>
              <a:t>FALECIMENTO</a:t>
            </a:r>
            <a:endParaRPr lang="pt-BR" sz="2800" dirty="0"/>
          </a:p>
          <a:p>
            <a:r>
              <a:rPr lang="pt-BR" sz="2800" b="1" dirty="0"/>
              <a:t> </a:t>
            </a:r>
            <a:endParaRPr lang="pt-BR" sz="2800" dirty="0"/>
          </a:p>
          <a:p>
            <a:pPr algn="just"/>
            <a:r>
              <a:rPr lang="pt-BR" sz="2800" dirty="0"/>
              <a:t>Pouco pode ser dito ou feito perante o que é definitivo.</a:t>
            </a:r>
          </a:p>
          <a:p>
            <a:pPr algn="just"/>
            <a:r>
              <a:rPr lang="pt-BR" sz="2800" dirty="0"/>
              <a:t>Fomos pegos desprevenidos: o aluno </a:t>
            </a:r>
            <a:r>
              <a:rPr lang="pt-BR" sz="2800" b="1" dirty="0"/>
              <a:t>João Vitor Alves da Silva</a:t>
            </a:r>
            <a:r>
              <a:rPr lang="pt-BR" sz="2800" dirty="0"/>
              <a:t> partiu sem nos dar a chance de dizer adeus!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dirty="0"/>
              <a:t>Neste momento de profunda dor, a comunidade escolar da EE Joanna Spósito e a Diretoria de Ensino da Região de Taboão da Serra, prestam condolências aos familiares. 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dirty="0"/>
              <a:t>Que tenham força neste momento de profunda dor!</a:t>
            </a:r>
          </a:p>
          <a:p>
            <a:pPr algn="just"/>
            <a:endParaRPr lang="pt-BR" sz="2800" dirty="0"/>
          </a:p>
        </p:txBody>
      </p:sp>
      <p:pic>
        <p:nvPicPr>
          <p:cNvPr id="2" name="Picture 2" descr="Resultado de imagem para laço lu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821" y="264358"/>
            <a:ext cx="1494128" cy="2112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80768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DANUSA BAZANI</dc:creator>
  <cp:lastModifiedBy>DANUSA BAZANI</cp:lastModifiedBy>
  <cp:revision>2</cp:revision>
  <dcterms:created xsi:type="dcterms:W3CDTF">2017-06-05T13:34:58Z</dcterms:created>
  <dcterms:modified xsi:type="dcterms:W3CDTF">2017-06-05T18:26:28Z</dcterms:modified>
</cp:coreProperties>
</file>