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2" r:id="rId5"/>
    <p:sldId id="274" r:id="rId6"/>
    <p:sldId id="276" r:id="rId7"/>
    <p:sldId id="280" r:id="rId8"/>
    <p:sldId id="279" r:id="rId9"/>
    <p:sldId id="281" r:id="rId10"/>
    <p:sldId id="282" r:id="rId11"/>
    <p:sldId id="283" r:id="rId12"/>
    <p:sldId id="275" r:id="rId13"/>
    <p:sldId id="266" r:id="rId14"/>
    <p:sldId id="273" r:id="rId15"/>
    <p:sldId id="265" r:id="rId16"/>
    <p:sldId id="268" r:id="rId17"/>
    <p:sldId id="267" r:id="rId18"/>
    <p:sldId id="278" r:id="rId19"/>
    <p:sldId id="263" r:id="rId20"/>
    <p:sldId id="269" r:id="rId21"/>
    <p:sldId id="270" r:id="rId22"/>
    <p:sldId id="271" r:id="rId23"/>
    <p:sldId id="264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946D1-75DC-44F9-B7A4-56CB5780B89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1D567CF-5EF5-4F75-81BA-21B54EF46ED3}">
      <dgm:prSet phldrT="[Texto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t-BR" sz="1900" dirty="0"/>
            <a:t>Diagnosticar</a:t>
          </a:r>
        </a:p>
      </dgm:t>
    </dgm:pt>
    <dgm:pt modelId="{BFEFC125-EABE-4169-88BB-727B1948EEDC}" type="parTrans" cxnId="{0E404EC7-99CB-4F1D-8E0A-62ED5E69AC35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pt-BR" sz="1900"/>
        </a:p>
      </dgm:t>
    </dgm:pt>
    <dgm:pt modelId="{BA8552F0-E956-4CF8-884F-D1146BAABEA2}" type="sibTrans" cxnId="{0E404EC7-99CB-4F1D-8E0A-62ED5E69AC35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t-BR" sz="1900" dirty="0"/>
            <a:t>Medir</a:t>
          </a:r>
        </a:p>
      </dgm:t>
    </dgm:pt>
    <dgm:pt modelId="{91701896-912C-45F8-83DC-20864988ABD2}">
      <dgm:prSet phldrT="[Texto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t-BR" sz="1900" dirty="0"/>
            <a:t>Constatar</a:t>
          </a:r>
        </a:p>
      </dgm:t>
    </dgm:pt>
    <dgm:pt modelId="{64C1B6A5-C810-447D-A86B-C66E7FE2F378}" type="parTrans" cxnId="{76008C45-FA28-4D59-829E-80A42634107B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pt-BR" sz="1900"/>
        </a:p>
      </dgm:t>
    </dgm:pt>
    <dgm:pt modelId="{195D55DE-6E18-4663-B081-268FCED576F6}" type="sibTrans" cxnId="{76008C45-FA28-4D59-829E-80A42634107B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t-BR" sz="1900" dirty="0"/>
            <a:t>Decidir</a:t>
          </a:r>
        </a:p>
      </dgm:t>
    </dgm:pt>
    <dgm:pt modelId="{B745CAF4-FA87-4691-B4AC-F7930336EE70}">
      <dgm:prSet phldrT="[Texto]"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t-BR" sz="1900" dirty="0"/>
            <a:t>Qualificar</a:t>
          </a:r>
        </a:p>
      </dgm:t>
    </dgm:pt>
    <dgm:pt modelId="{0C6E5E2D-AF90-42D4-9FB2-26A0307176ED}" type="parTrans" cxnId="{C21E3424-455E-4B0A-903F-1667AD441C5B}">
      <dgm:prSet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pt-BR" sz="1900"/>
        </a:p>
      </dgm:t>
    </dgm:pt>
    <dgm:pt modelId="{10B2EADC-BB6E-40E0-9F19-76884B619FE7}" type="sibTrans" cxnId="{C21E3424-455E-4B0A-903F-1667AD441C5B}">
      <dgm:prSet custT="1"/>
      <dgm:spPr/>
      <dgm:t>
        <a:bodyPr/>
        <a:lstStyle/>
        <a:p>
          <a:pPr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pt-BR" sz="1900" dirty="0"/>
            <a:t>Atribuir juízo de valor</a:t>
          </a:r>
        </a:p>
      </dgm:t>
    </dgm:pt>
    <dgm:pt modelId="{7DE51C4F-7A16-4B5C-9E77-CB3BB61E1518}" type="pres">
      <dgm:prSet presAssocID="{DA5946D1-75DC-44F9-B7A4-56CB5780B897}" presName="Name0" presStyleCnt="0">
        <dgm:presLayoutVars>
          <dgm:chMax/>
          <dgm:chPref/>
          <dgm:dir/>
          <dgm:animLvl val="lvl"/>
        </dgm:presLayoutVars>
      </dgm:prSet>
      <dgm:spPr/>
    </dgm:pt>
    <dgm:pt modelId="{18CFE46F-B35F-40B4-BBF5-7368059C5EB2}" type="pres">
      <dgm:prSet presAssocID="{C1D567CF-5EF5-4F75-81BA-21B54EF46ED3}" presName="composite" presStyleCnt="0"/>
      <dgm:spPr/>
    </dgm:pt>
    <dgm:pt modelId="{E8529102-D14E-488B-ABE4-C3B8232A7818}" type="pres">
      <dgm:prSet presAssocID="{C1D567CF-5EF5-4F75-81BA-21B54EF46ED3}" presName="Parent1" presStyleLbl="node1" presStyleIdx="0" presStyleCnt="6" custLinFactX="-61675" custLinFactNeighborX="-100000" custLinFactNeighborY="83912">
        <dgm:presLayoutVars>
          <dgm:chMax val="1"/>
          <dgm:chPref val="1"/>
          <dgm:bulletEnabled val="1"/>
        </dgm:presLayoutVars>
      </dgm:prSet>
      <dgm:spPr/>
    </dgm:pt>
    <dgm:pt modelId="{2AF14339-DDA1-48A5-9773-21EC539EC3B5}" type="pres">
      <dgm:prSet presAssocID="{C1D567CF-5EF5-4F75-81BA-21B54EF46ED3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A2875D8-1597-42C6-A2AF-CA533138DA78}" type="pres">
      <dgm:prSet presAssocID="{C1D567CF-5EF5-4F75-81BA-21B54EF46ED3}" presName="BalanceSpacing" presStyleCnt="0"/>
      <dgm:spPr/>
    </dgm:pt>
    <dgm:pt modelId="{3633C375-05C1-47A3-B3FB-DCB945DFF408}" type="pres">
      <dgm:prSet presAssocID="{C1D567CF-5EF5-4F75-81BA-21B54EF46ED3}" presName="BalanceSpacing1" presStyleCnt="0"/>
      <dgm:spPr/>
    </dgm:pt>
    <dgm:pt modelId="{FDAB6F3B-106E-4BF4-BFC5-48774FD07855}" type="pres">
      <dgm:prSet presAssocID="{BA8552F0-E956-4CF8-884F-D1146BAABEA2}" presName="Accent1Text" presStyleLbl="node1" presStyleIdx="1" presStyleCnt="6" custLinFactX="100000" custLinFactY="70300" custLinFactNeighborX="115174" custLinFactNeighborY="100000"/>
      <dgm:spPr/>
    </dgm:pt>
    <dgm:pt modelId="{845FF9FF-924D-43B2-8831-5B1F28EF8DAA}" type="pres">
      <dgm:prSet presAssocID="{BA8552F0-E956-4CF8-884F-D1146BAABEA2}" presName="spaceBetweenRectangles" presStyleCnt="0"/>
      <dgm:spPr/>
    </dgm:pt>
    <dgm:pt modelId="{01D761A4-3601-466B-8D08-6F4B2E3E894D}" type="pres">
      <dgm:prSet presAssocID="{91701896-912C-45F8-83DC-20864988ABD2}" presName="composite" presStyleCnt="0"/>
      <dgm:spPr/>
    </dgm:pt>
    <dgm:pt modelId="{8FCBE0D9-9337-48C0-9555-0523ACC8A894}" type="pres">
      <dgm:prSet presAssocID="{91701896-912C-45F8-83DC-20864988ABD2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F8191CCF-BD94-4CCB-BDBE-ED5BBEA4304E}" type="pres">
      <dgm:prSet presAssocID="{91701896-912C-45F8-83DC-20864988ABD2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763D6B9-C27F-4734-B1B3-D38DCEB973EE}" type="pres">
      <dgm:prSet presAssocID="{91701896-912C-45F8-83DC-20864988ABD2}" presName="BalanceSpacing" presStyleCnt="0"/>
      <dgm:spPr/>
    </dgm:pt>
    <dgm:pt modelId="{0DC60B5D-C245-4D38-ADAF-7EBD38E22C13}" type="pres">
      <dgm:prSet presAssocID="{91701896-912C-45F8-83DC-20864988ABD2}" presName="BalanceSpacing1" presStyleCnt="0"/>
      <dgm:spPr/>
    </dgm:pt>
    <dgm:pt modelId="{40439CEC-103A-40D4-956E-D74FE2C9310F}" type="pres">
      <dgm:prSet presAssocID="{195D55DE-6E18-4663-B081-268FCED576F6}" presName="Accent1Text" presStyleLbl="node1" presStyleIdx="3" presStyleCnt="6"/>
      <dgm:spPr/>
    </dgm:pt>
    <dgm:pt modelId="{AC468835-C614-4AC0-A261-17383837A2F3}" type="pres">
      <dgm:prSet presAssocID="{195D55DE-6E18-4663-B081-268FCED576F6}" presName="spaceBetweenRectangles" presStyleCnt="0"/>
      <dgm:spPr/>
    </dgm:pt>
    <dgm:pt modelId="{E67B0858-86CF-41F8-8D66-CCF3D46D6DA9}" type="pres">
      <dgm:prSet presAssocID="{B745CAF4-FA87-4691-B4AC-F7930336EE70}" presName="composite" presStyleCnt="0"/>
      <dgm:spPr/>
    </dgm:pt>
    <dgm:pt modelId="{D8F9A160-7A5A-43F6-BBFE-379DF6C85D83}" type="pres">
      <dgm:prSet presAssocID="{B745CAF4-FA87-4691-B4AC-F7930336EE70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1AC17A11-B913-42CA-BA99-800D928016E1}" type="pres">
      <dgm:prSet presAssocID="{B745CAF4-FA87-4691-B4AC-F7930336EE70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58C10479-51FE-499B-93A3-85E18333F11A}" type="pres">
      <dgm:prSet presAssocID="{B745CAF4-FA87-4691-B4AC-F7930336EE70}" presName="BalanceSpacing" presStyleCnt="0"/>
      <dgm:spPr/>
    </dgm:pt>
    <dgm:pt modelId="{D88243D4-239A-4166-B4D1-98CDCBDCC9FB}" type="pres">
      <dgm:prSet presAssocID="{B745CAF4-FA87-4691-B4AC-F7930336EE70}" presName="BalanceSpacing1" presStyleCnt="0"/>
      <dgm:spPr/>
    </dgm:pt>
    <dgm:pt modelId="{10C63802-9235-44F7-ABBA-EAF87567E140}" type="pres">
      <dgm:prSet presAssocID="{10B2EADC-BB6E-40E0-9F19-76884B619FE7}" presName="Accent1Text" presStyleLbl="node1" presStyleIdx="5" presStyleCnt="6"/>
      <dgm:spPr/>
    </dgm:pt>
  </dgm:ptLst>
  <dgm:cxnLst>
    <dgm:cxn modelId="{C21E3424-455E-4B0A-903F-1667AD441C5B}" srcId="{DA5946D1-75DC-44F9-B7A4-56CB5780B897}" destId="{B745CAF4-FA87-4691-B4AC-F7930336EE70}" srcOrd="2" destOrd="0" parTransId="{0C6E5E2D-AF90-42D4-9FB2-26A0307176ED}" sibTransId="{10B2EADC-BB6E-40E0-9F19-76884B619FE7}"/>
    <dgm:cxn modelId="{76008C45-FA28-4D59-829E-80A42634107B}" srcId="{DA5946D1-75DC-44F9-B7A4-56CB5780B897}" destId="{91701896-912C-45F8-83DC-20864988ABD2}" srcOrd="1" destOrd="0" parTransId="{64C1B6A5-C810-447D-A86B-C66E7FE2F378}" sibTransId="{195D55DE-6E18-4663-B081-268FCED576F6}"/>
    <dgm:cxn modelId="{C4249DF3-1111-4425-8D70-44A5B8431AD9}" type="presOf" srcId="{DA5946D1-75DC-44F9-B7A4-56CB5780B897}" destId="{7DE51C4F-7A16-4B5C-9E77-CB3BB61E1518}" srcOrd="0" destOrd="0" presId="urn:microsoft.com/office/officeart/2008/layout/AlternatingHexagons"/>
    <dgm:cxn modelId="{0E404EC7-99CB-4F1D-8E0A-62ED5E69AC35}" srcId="{DA5946D1-75DC-44F9-B7A4-56CB5780B897}" destId="{C1D567CF-5EF5-4F75-81BA-21B54EF46ED3}" srcOrd="0" destOrd="0" parTransId="{BFEFC125-EABE-4169-88BB-727B1948EEDC}" sibTransId="{BA8552F0-E956-4CF8-884F-D1146BAABEA2}"/>
    <dgm:cxn modelId="{BD197371-1BF7-47E8-954E-53E3A553A70C}" type="presOf" srcId="{195D55DE-6E18-4663-B081-268FCED576F6}" destId="{40439CEC-103A-40D4-956E-D74FE2C9310F}" srcOrd="0" destOrd="0" presId="urn:microsoft.com/office/officeart/2008/layout/AlternatingHexagons"/>
    <dgm:cxn modelId="{BFF95BDA-7E2E-4845-BCC3-6346040DD784}" type="presOf" srcId="{91701896-912C-45F8-83DC-20864988ABD2}" destId="{8FCBE0D9-9337-48C0-9555-0523ACC8A894}" srcOrd="0" destOrd="0" presId="urn:microsoft.com/office/officeart/2008/layout/AlternatingHexagons"/>
    <dgm:cxn modelId="{BCC31796-6527-49BB-A6F1-D5076FE027BF}" type="presOf" srcId="{B745CAF4-FA87-4691-B4AC-F7930336EE70}" destId="{D8F9A160-7A5A-43F6-BBFE-379DF6C85D83}" srcOrd="0" destOrd="0" presId="urn:microsoft.com/office/officeart/2008/layout/AlternatingHexagons"/>
    <dgm:cxn modelId="{01094F75-0362-4FA0-B9C9-5268D6057B99}" type="presOf" srcId="{BA8552F0-E956-4CF8-884F-D1146BAABEA2}" destId="{FDAB6F3B-106E-4BF4-BFC5-48774FD07855}" srcOrd="0" destOrd="0" presId="urn:microsoft.com/office/officeart/2008/layout/AlternatingHexagons"/>
    <dgm:cxn modelId="{DB39B8A2-5A15-419C-9DA8-C3485C67888C}" type="presOf" srcId="{C1D567CF-5EF5-4F75-81BA-21B54EF46ED3}" destId="{E8529102-D14E-488B-ABE4-C3B8232A7818}" srcOrd="0" destOrd="0" presId="urn:microsoft.com/office/officeart/2008/layout/AlternatingHexagons"/>
    <dgm:cxn modelId="{70157CC0-6634-47D4-B1E4-0D9AFD607BFB}" type="presOf" srcId="{10B2EADC-BB6E-40E0-9F19-76884B619FE7}" destId="{10C63802-9235-44F7-ABBA-EAF87567E140}" srcOrd="0" destOrd="0" presId="urn:microsoft.com/office/officeart/2008/layout/AlternatingHexagons"/>
    <dgm:cxn modelId="{2190A464-7340-45BD-A2B0-D8FDAAF4E5D5}" type="presParOf" srcId="{7DE51C4F-7A16-4B5C-9E77-CB3BB61E1518}" destId="{18CFE46F-B35F-40B4-BBF5-7368059C5EB2}" srcOrd="0" destOrd="0" presId="urn:microsoft.com/office/officeart/2008/layout/AlternatingHexagons"/>
    <dgm:cxn modelId="{FEB11DF2-0A1B-4E04-96FA-B6016E5DBC38}" type="presParOf" srcId="{18CFE46F-B35F-40B4-BBF5-7368059C5EB2}" destId="{E8529102-D14E-488B-ABE4-C3B8232A7818}" srcOrd="0" destOrd="0" presId="urn:microsoft.com/office/officeart/2008/layout/AlternatingHexagons"/>
    <dgm:cxn modelId="{2F756BB4-851B-4955-8D98-80BDEF7ECF1C}" type="presParOf" srcId="{18CFE46F-B35F-40B4-BBF5-7368059C5EB2}" destId="{2AF14339-DDA1-48A5-9773-21EC539EC3B5}" srcOrd="1" destOrd="0" presId="urn:microsoft.com/office/officeart/2008/layout/AlternatingHexagons"/>
    <dgm:cxn modelId="{E57EF644-12F0-4F34-A97A-ECA28253AB06}" type="presParOf" srcId="{18CFE46F-B35F-40B4-BBF5-7368059C5EB2}" destId="{9A2875D8-1597-42C6-A2AF-CA533138DA78}" srcOrd="2" destOrd="0" presId="urn:microsoft.com/office/officeart/2008/layout/AlternatingHexagons"/>
    <dgm:cxn modelId="{85D7B08F-3841-4C46-A362-69ED7959E444}" type="presParOf" srcId="{18CFE46F-B35F-40B4-BBF5-7368059C5EB2}" destId="{3633C375-05C1-47A3-B3FB-DCB945DFF408}" srcOrd="3" destOrd="0" presId="urn:microsoft.com/office/officeart/2008/layout/AlternatingHexagons"/>
    <dgm:cxn modelId="{7623941F-6784-4A22-A03B-7A1719E56929}" type="presParOf" srcId="{18CFE46F-B35F-40B4-BBF5-7368059C5EB2}" destId="{FDAB6F3B-106E-4BF4-BFC5-48774FD07855}" srcOrd="4" destOrd="0" presId="urn:microsoft.com/office/officeart/2008/layout/AlternatingHexagons"/>
    <dgm:cxn modelId="{B5F49C6E-30B2-49C1-92A7-6688DCAE33DD}" type="presParOf" srcId="{7DE51C4F-7A16-4B5C-9E77-CB3BB61E1518}" destId="{845FF9FF-924D-43B2-8831-5B1F28EF8DAA}" srcOrd="1" destOrd="0" presId="urn:microsoft.com/office/officeart/2008/layout/AlternatingHexagons"/>
    <dgm:cxn modelId="{32A959C7-25E9-4B71-A1A3-24B14484BE93}" type="presParOf" srcId="{7DE51C4F-7A16-4B5C-9E77-CB3BB61E1518}" destId="{01D761A4-3601-466B-8D08-6F4B2E3E894D}" srcOrd="2" destOrd="0" presId="urn:microsoft.com/office/officeart/2008/layout/AlternatingHexagons"/>
    <dgm:cxn modelId="{D5EA6FDC-76FB-47A7-BAF3-B4D4EBB52523}" type="presParOf" srcId="{01D761A4-3601-466B-8D08-6F4B2E3E894D}" destId="{8FCBE0D9-9337-48C0-9555-0523ACC8A894}" srcOrd="0" destOrd="0" presId="urn:microsoft.com/office/officeart/2008/layout/AlternatingHexagons"/>
    <dgm:cxn modelId="{75A79A90-8D26-481B-A5BA-30EADB874598}" type="presParOf" srcId="{01D761A4-3601-466B-8D08-6F4B2E3E894D}" destId="{F8191CCF-BD94-4CCB-BDBE-ED5BBEA4304E}" srcOrd="1" destOrd="0" presId="urn:microsoft.com/office/officeart/2008/layout/AlternatingHexagons"/>
    <dgm:cxn modelId="{2F82AAF0-9E74-4DB9-81BA-84C911EBA84C}" type="presParOf" srcId="{01D761A4-3601-466B-8D08-6F4B2E3E894D}" destId="{5763D6B9-C27F-4734-B1B3-D38DCEB973EE}" srcOrd="2" destOrd="0" presId="urn:microsoft.com/office/officeart/2008/layout/AlternatingHexagons"/>
    <dgm:cxn modelId="{B96E9035-6C4B-410A-A784-97998000CA08}" type="presParOf" srcId="{01D761A4-3601-466B-8D08-6F4B2E3E894D}" destId="{0DC60B5D-C245-4D38-ADAF-7EBD38E22C13}" srcOrd="3" destOrd="0" presId="urn:microsoft.com/office/officeart/2008/layout/AlternatingHexagons"/>
    <dgm:cxn modelId="{42E147C2-49B1-4D30-A2C9-8D1E281E4CE3}" type="presParOf" srcId="{01D761A4-3601-466B-8D08-6F4B2E3E894D}" destId="{40439CEC-103A-40D4-956E-D74FE2C9310F}" srcOrd="4" destOrd="0" presId="urn:microsoft.com/office/officeart/2008/layout/AlternatingHexagons"/>
    <dgm:cxn modelId="{913E5946-D164-4BB8-9EB9-2E5502DF53B3}" type="presParOf" srcId="{7DE51C4F-7A16-4B5C-9E77-CB3BB61E1518}" destId="{AC468835-C614-4AC0-A261-17383837A2F3}" srcOrd="3" destOrd="0" presId="urn:microsoft.com/office/officeart/2008/layout/AlternatingHexagons"/>
    <dgm:cxn modelId="{04E109FA-8AE6-4FBA-9C70-F94F88A97488}" type="presParOf" srcId="{7DE51C4F-7A16-4B5C-9E77-CB3BB61E1518}" destId="{E67B0858-86CF-41F8-8D66-CCF3D46D6DA9}" srcOrd="4" destOrd="0" presId="urn:microsoft.com/office/officeart/2008/layout/AlternatingHexagons"/>
    <dgm:cxn modelId="{74E72B5F-6257-4BD2-BE26-64F54F1DD962}" type="presParOf" srcId="{E67B0858-86CF-41F8-8D66-CCF3D46D6DA9}" destId="{D8F9A160-7A5A-43F6-BBFE-379DF6C85D83}" srcOrd="0" destOrd="0" presId="urn:microsoft.com/office/officeart/2008/layout/AlternatingHexagons"/>
    <dgm:cxn modelId="{44C85505-432D-4B63-BF4F-51BFBCDC3728}" type="presParOf" srcId="{E67B0858-86CF-41F8-8D66-CCF3D46D6DA9}" destId="{1AC17A11-B913-42CA-BA99-800D928016E1}" srcOrd="1" destOrd="0" presId="urn:microsoft.com/office/officeart/2008/layout/AlternatingHexagons"/>
    <dgm:cxn modelId="{A0648BA4-1853-46E9-A49D-EEC343E6AEE3}" type="presParOf" srcId="{E67B0858-86CF-41F8-8D66-CCF3D46D6DA9}" destId="{58C10479-51FE-499B-93A3-85E18333F11A}" srcOrd="2" destOrd="0" presId="urn:microsoft.com/office/officeart/2008/layout/AlternatingHexagons"/>
    <dgm:cxn modelId="{6BF54F42-8E1F-481F-B1D9-8F0CAF94295A}" type="presParOf" srcId="{E67B0858-86CF-41F8-8D66-CCF3D46D6DA9}" destId="{D88243D4-239A-4166-B4D1-98CDCBDCC9FB}" srcOrd="3" destOrd="0" presId="urn:microsoft.com/office/officeart/2008/layout/AlternatingHexagons"/>
    <dgm:cxn modelId="{636AB497-13BB-473B-BE6E-832A0E458620}" type="presParOf" srcId="{E67B0858-86CF-41F8-8D66-CCF3D46D6DA9}" destId="{10C63802-9235-44F7-ABBA-EAF87567E14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F9C0D2-13C1-45D4-B8F3-1C9CFF6C206A}" type="doc">
      <dgm:prSet loTypeId="urn:microsoft.com/office/officeart/2005/8/layout/arrow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FBF44325-A4B3-40BB-A2AB-3807A13EEA22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pt-BR" sz="2000" b="0" dirty="0"/>
            <a:t>Qualitativos</a:t>
          </a:r>
        </a:p>
      </dgm:t>
    </dgm:pt>
    <dgm:pt modelId="{1E91CD3E-88D5-44BF-A4A6-BAD86A7AB18F}" type="parTrans" cxnId="{3B5FCFCA-0CEB-43AE-BA40-A33604BBE96F}">
      <dgm:prSet/>
      <dgm:spPr/>
      <dgm:t>
        <a:bodyPr/>
        <a:lstStyle/>
        <a:p>
          <a:endParaRPr lang="pt-BR" sz="2400" b="1"/>
        </a:p>
      </dgm:t>
    </dgm:pt>
    <dgm:pt modelId="{10D9B5CF-D30D-406D-AE37-092FAE5E8552}" type="sibTrans" cxnId="{3B5FCFCA-0CEB-43AE-BA40-A33604BBE96F}">
      <dgm:prSet/>
      <dgm:spPr/>
      <dgm:t>
        <a:bodyPr/>
        <a:lstStyle/>
        <a:p>
          <a:endParaRPr lang="pt-BR" sz="2400" b="1"/>
        </a:p>
      </dgm:t>
    </dgm:pt>
    <dgm:pt modelId="{ADFD8E91-1F8E-462F-96AD-9050BA0759C2}">
      <dgm:prSet phldrT="[Texto]" custT="1"/>
      <dgm:spPr/>
      <dgm:t>
        <a:bodyPr/>
        <a:lstStyle/>
        <a:p>
          <a:r>
            <a:rPr lang="pt-BR" sz="2000" b="0" dirty="0"/>
            <a:t>Quantitativos</a:t>
          </a:r>
        </a:p>
      </dgm:t>
    </dgm:pt>
    <dgm:pt modelId="{C6FAF87B-C9A2-4A58-8A0D-97F6593C550E}" type="parTrans" cxnId="{0601060C-16F7-421F-B3F3-67B84FF59C51}">
      <dgm:prSet/>
      <dgm:spPr/>
      <dgm:t>
        <a:bodyPr/>
        <a:lstStyle/>
        <a:p>
          <a:endParaRPr lang="pt-BR" sz="2400" b="1"/>
        </a:p>
      </dgm:t>
    </dgm:pt>
    <dgm:pt modelId="{49173B9F-4515-47D9-A14F-C31EAABB7A17}" type="sibTrans" cxnId="{0601060C-16F7-421F-B3F3-67B84FF59C51}">
      <dgm:prSet/>
      <dgm:spPr/>
      <dgm:t>
        <a:bodyPr/>
        <a:lstStyle/>
        <a:p>
          <a:endParaRPr lang="pt-BR" sz="2400" b="1"/>
        </a:p>
      </dgm:t>
    </dgm:pt>
    <dgm:pt modelId="{E299E53F-51EC-40FD-8EFD-A79BB2A6036F}" type="pres">
      <dgm:prSet presAssocID="{E4F9C0D2-13C1-45D4-B8F3-1C9CFF6C206A}" presName="diagram" presStyleCnt="0">
        <dgm:presLayoutVars>
          <dgm:dir/>
          <dgm:resizeHandles val="exact"/>
        </dgm:presLayoutVars>
      </dgm:prSet>
      <dgm:spPr/>
    </dgm:pt>
    <dgm:pt modelId="{54BFFF7B-B9E7-4844-99C4-73E811B6C8A2}" type="pres">
      <dgm:prSet presAssocID="{FBF44325-A4B3-40BB-A2AB-3807A13EEA22}" presName="arrow" presStyleLbl="node1" presStyleIdx="0" presStyleCnt="2" custScaleY="100019">
        <dgm:presLayoutVars>
          <dgm:bulletEnabled val="1"/>
        </dgm:presLayoutVars>
      </dgm:prSet>
      <dgm:spPr/>
    </dgm:pt>
    <dgm:pt modelId="{1E08EC23-10FA-4182-9324-CA25396C30E0}" type="pres">
      <dgm:prSet presAssocID="{ADFD8E91-1F8E-462F-96AD-9050BA0759C2}" presName="arrow" presStyleLbl="node1" presStyleIdx="1" presStyleCnt="2" custScaleY="100165">
        <dgm:presLayoutVars>
          <dgm:bulletEnabled val="1"/>
        </dgm:presLayoutVars>
      </dgm:prSet>
      <dgm:spPr/>
    </dgm:pt>
  </dgm:ptLst>
  <dgm:cxnLst>
    <dgm:cxn modelId="{0601060C-16F7-421F-B3F3-67B84FF59C51}" srcId="{E4F9C0D2-13C1-45D4-B8F3-1C9CFF6C206A}" destId="{ADFD8E91-1F8E-462F-96AD-9050BA0759C2}" srcOrd="1" destOrd="0" parTransId="{C6FAF87B-C9A2-4A58-8A0D-97F6593C550E}" sibTransId="{49173B9F-4515-47D9-A14F-C31EAABB7A17}"/>
    <dgm:cxn modelId="{B64CC252-355B-4C28-B6AA-E9310CD29403}" type="presOf" srcId="{FBF44325-A4B3-40BB-A2AB-3807A13EEA22}" destId="{54BFFF7B-B9E7-4844-99C4-73E811B6C8A2}" srcOrd="0" destOrd="0" presId="urn:microsoft.com/office/officeart/2005/8/layout/arrow5"/>
    <dgm:cxn modelId="{8B9A7911-F650-41E2-9C91-C693CF0A613F}" type="presOf" srcId="{ADFD8E91-1F8E-462F-96AD-9050BA0759C2}" destId="{1E08EC23-10FA-4182-9324-CA25396C30E0}" srcOrd="0" destOrd="0" presId="urn:microsoft.com/office/officeart/2005/8/layout/arrow5"/>
    <dgm:cxn modelId="{3B5FCFCA-0CEB-43AE-BA40-A33604BBE96F}" srcId="{E4F9C0D2-13C1-45D4-B8F3-1C9CFF6C206A}" destId="{FBF44325-A4B3-40BB-A2AB-3807A13EEA22}" srcOrd="0" destOrd="0" parTransId="{1E91CD3E-88D5-44BF-A4A6-BAD86A7AB18F}" sibTransId="{10D9B5CF-D30D-406D-AE37-092FAE5E8552}"/>
    <dgm:cxn modelId="{00FDBDD6-F36A-45B5-8BBD-6F37D7A2C5AB}" type="presOf" srcId="{E4F9C0D2-13C1-45D4-B8F3-1C9CFF6C206A}" destId="{E299E53F-51EC-40FD-8EFD-A79BB2A6036F}" srcOrd="0" destOrd="0" presId="urn:microsoft.com/office/officeart/2005/8/layout/arrow5"/>
    <dgm:cxn modelId="{B3DFAD54-B0DB-44CE-B4B6-AF98099812F9}" type="presParOf" srcId="{E299E53F-51EC-40FD-8EFD-A79BB2A6036F}" destId="{54BFFF7B-B9E7-4844-99C4-73E811B6C8A2}" srcOrd="0" destOrd="0" presId="urn:microsoft.com/office/officeart/2005/8/layout/arrow5"/>
    <dgm:cxn modelId="{F9ED4178-1A5C-40AE-8BF7-B88C514078C0}" type="presParOf" srcId="{E299E53F-51EC-40FD-8EFD-A79BB2A6036F}" destId="{1E08EC23-10FA-4182-9324-CA25396C30E0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2007B6-CC29-4754-B7DB-DA937E108B4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F20A9231-A3FD-4F07-AE46-18C7BA16CADF}">
      <dgm:prSet phldrT="[Texto]"/>
      <dgm:spPr/>
      <dgm:t>
        <a:bodyPr/>
        <a:lstStyle/>
        <a:p>
          <a:r>
            <a:rPr lang="pt-BR" dirty="0"/>
            <a:t>I Encontro</a:t>
          </a:r>
        </a:p>
        <a:p>
          <a:r>
            <a:rPr lang="pt-BR" dirty="0"/>
            <a:t>Ações de reforço (Fev. 2017)</a:t>
          </a:r>
        </a:p>
      </dgm:t>
    </dgm:pt>
    <dgm:pt modelId="{3DC4A0AD-8287-43EF-A330-1923EF33698F}" type="parTrans" cxnId="{DEAF13E9-0417-4412-9ABE-8D638D3B5E55}">
      <dgm:prSet/>
      <dgm:spPr/>
      <dgm:t>
        <a:bodyPr/>
        <a:lstStyle/>
        <a:p>
          <a:endParaRPr lang="pt-BR"/>
        </a:p>
      </dgm:t>
    </dgm:pt>
    <dgm:pt modelId="{053734AA-718F-4D91-AAD8-CABF59B735BF}" type="sibTrans" cxnId="{DEAF13E9-0417-4412-9ABE-8D638D3B5E55}">
      <dgm:prSet/>
      <dgm:spPr/>
      <dgm:t>
        <a:bodyPr/>
        <a:lstStyle/>
        <a:p>
          <a:endParaRPr lang="pt-BR"/>
        </a:p>
      </dgm:t>
    </dgm:pt>
    <dgm:pt modelId="{C3842A71-6FA5-4AD7-B918-DBEEE81C9400}">
      <dgm:prSet phldrT="[Texto]"/>
      <dgm:spPr/>
      <dgm:t>
        <a:bodyPr/>
        <a:lstStyle/>
        <a:p>
          <a:r>
            <a:rPr lang="pt-BR" dirty="0"/>
            <a:t>II Encontro</a:t>
          </a:r>
        </a:p>
        <a:p>
          <a:r>
            <a:rPr lang="pt-BR" dirty="0"/>
            <a:t>Olhar individual para cada realidade (Fev. 2017)</a:t>
          </a:r>
        </a:p>
      </dgm:t>
    </dgm:pt>
    <dgm:pt modelId="{6817DF9B-D79C-47CB-9E5D-AE2C671EEC8A}" type="parTrans" cxnId="{6DBF6E9D-3C07-4487-B6D7-08F5EF44C372}">
      <dgm:prSet/>
      <dgm:spPr/>
      <dgm:t>
        <a:bodyPr/>
        <a:lstStyle/>
        <a:p>
          <a:endParaRPr lang="pt-BR"/>
        </a:p>
      </dgm:t>
    </dgm:pt>
    <dgm:pt modelId="{802AE419-0E23-487E-93CF-53C41299CE0F}" type="sibTrans" cxnId="{6DBF6E9D-3C07-4487-B6D7-08F5EF44C372}">
      <dgm:prSet/>
      <dgm:spPr/>
      <dgm:t>
        <a:bodyPr/>
        <a:lstStyle/>
        <a:p>
          <a:endParaRPr lang="pt-BR"/>
        </a:p>
      </dgm:t>
    </dgm:pt>
    <dgm:pt modelId="{1AB628BA-97A7-4613-88CF-9CE092AB4294}">
      <dgm:prSet/>
      <dgm:spPr/>
      <dgm:t>
        <a:bodyPr/>
        <a:lstStyle/>
        <a:p>
          <a:r>
            <a:rPr lang="pt-BR" dirty="0"/>
            <a:t>III Encontro</a:t>
          </a:r>
        </a:p>
        <a:p>
          <a:r>
            <a:rPr lang="pt-BR" dirty="0"/>
            <a:t>Construção do Plano de Trabalho da Coordenação Pedagógica</a:t>
          </a:r>
        </a:p>
        <a:p>
          <a:r>
            <a:rPr lang="pt-BR" dirty="0"/>
            <a:t>(Março 2017)</a:t>
          </a:r>
        </a:p>
        <a:p>
          <a:endParaRPr lang="pt-BR" dirty="0"/>
        </a:p>
      </dgm:t>
    </dgm:pt>
    <dgm:pt modelId="{4CCC9E3E-302F-4B29-BEA1-C9976EC93094}" type="parTrans" cxnId="{51F75B02-BBB1-41CF-87D0-550C95C415AB}">
      <dgm:prSet/>
      <dgm:spPr/>
      <dgm:t>
        <a:bodyPr/>
        <a:lstStyle/>
        <a:p>
          <a:endParaRPr lang="pt-BR"/>
        </a:p>
      </dgm:t>
    </dgm:pt>
    <dgm:pt modelId="{212FDE4F-54D9-41DA-9FF5-0E1A6386F277}" type="sibTrans" cxnId="{51F75B02-BBB1-41CF-87D0-550C95C415AB}">
      <dgm:prSet/>
      <dgm:spPr/>
      <dgm:t>
        <a:bodyPr/>
        <a:lstStyle/>
        <a:p>
          <a:endParaRPr lang="pt-BR"/>
        </a:p>
      </dgm:t>
    </dgm:pt>
    <dgm:pt modelId="{98016491-F0B2-4DEF-82D8-DBE202D182DF}">
      <dgm:prSet/>
      <dgm:spPr/>
      <dgm:t>
        <a:bodyPr/>
        <a:lstStyle/>
        <a:p>
          <a:r>
            <a:rPr lang="pt-BR" dirty="0"/>
            <a:t>IV Encontro</a:t>
          </a:r>
        </a:p>
        <a:p>
          <a:r>
            <a:rPr lang="pt-BR" dirty="0"/>
            <a:t>Olhar individual para os planos e ações </a:t>
          </a:r>
        </a:p>
        <a:p>
          <a:r>
            <a:rPr lang="pt-BR" dirty="0"/>
            <a:t>(Abril 2017)</a:t>
          </a:r>
        </a:p>
      </dgm:t>
    </dgm:pt>
    <dgm:pt modelId="{E304876F-2BAF-4667-BA65-D89D13AFBCEE}" type="parTrans" cxnId="{20CCA343-63B9-416F-8344-591CDB85B05F}">
      <dgm:prSet/>
      <dgm:spPr/>
      <dgm:t>
        <a:bodyPr/>
        <a:lstStyle/>
        <a:p>
          <a:endParaRPr lang="pt-BR"/>
        </a:p>
      </dgm:t>
    </dgm:pt>
    <dgm:pt modelId="{BAF4AAC0-253C-43B5-80CF-6636B9ECABE6}" type="sibTrans" cxnId="{20CCA343-63B9-416F-8344-591CDB85B05F}">
      <dgm:prSet/>
      <dgm:spPr/>
      <dgm:t>
        <a:bodyPr/>
        <a:lstStyle/>
        <a:p>
          <a:endParaRPr lang="pt-BR"/>
        </a:p>
      </dgm:t>
    </dgm:pt>
    <dgm:pt modelId="{607B2F05-2275-4B93-8DFE-34C5296B591B}">
      <dgm:prSet/>
      <dgm:spPr/>
      <dgm:t>
        <a:bodyPr/>
        <a:lstStyle/>
        <a:p>
          <a:r>
            <a:rPr lang="pt-BR" dirty="0"/>
            <a:t>V Encontro Avaliação e AAP </a:t>
          </a:r>
        </a:p>
        <a:p>
          <a:r>
            <a:rPr lang="pt-BR" dirty="0"/>
            <a:t>(Maio 2017)</a:t>
          </a:r>
        </a:p>
      </dgm:t>
    </dgm:pt>
    <dgm:pt modelId="{B5DE46DF-E9AB-4EFE-9778-4876C05A0748}" type="parTrans" cxnId="{DDFD5B81-45B7-4667-8298-9414F9C7D9F9}">
      <dgm:prSet/>
      <dgm:spPr/>
      <dgm:t>
        <a:bodyPr/>
        <a:lstStyle/>
        <a:p>
          <a:endParaRPr lang="pt-BR"/>
        </a:p>
      </dgm:t>
    </dgm:pt>
    <dgm:pt modelId="{F22FB036-80B7-4FCF-9837-E74FC69F9AC1}" type="sibTrans" cxnId="{DDFD5B81-45B7-4667-8298-9414F9C7D9F9}">
      <dgm:prSet/>
      <dgm:spPr/>
      <dgm:t>
        <a:bodyPr/>
        <a:lstStyle/>
        <a:p>
          <a:endParaRPr lang="pt-BR"/>
        </a:p>
      </dgm:t>
    </dgm:pt>
    <dgm:pt modelId="{8ABE5CEA-85E4-4DFC-B46C-C2FDE1F90A66}" type="pres">
      <dgm:prSet presAssocID="{E22007B6-CC29-4754-B7DB-DA937E108B4E}" presName="arrowDiagram" presStyleCnt="0">
        <dgm:presLayoutVars>
          <dgm:chMax val="5"/>
          <dgm:dir/>
          <dgm:resizeHandles val="exact"/>
        </dgm:presLayoutVars>
      </dgm:prSet>
      <dgm:spPr/>
    </dgm:pt>
    <dgm:pt modelId="{C9333A39-CA2B-4116-9401-CF9E6147A4EE}" type="pres">
      <dgm:prSet presAssocID="{E22007B6-CC29-4754-B7DB-DA937E108B4E}" presName="arrow" presStyleLbl="bgShp" presStyleIdx="0" presStyleCnt="1" custScaleX="104180" custLinFactNeighborX="0" custLinFactNeighborY="-1323"/>
      <dgm:spPr/>
    </dgm:pt>
    <dgm:pt modelId="{490D8476-C105-49DF-AC01-2DDAE813EAAF}" type="pres">
      <dgm:prSet presAssocID="{E22007B6-CC29-4754-B7DB-DA937E108B4E}" presName="arrowDiagram5" presStyleCnt="0"/>
      <dgm:spPr/>
    </dgm:pt>
    <dgm:pt modelId="{1AB4C2A5-DD8A-4CB4-A6D0-70CD99B64760}" type="pres">
      <dgm:prSet presAssocID="{F20A9231-A3FD-4F07-AE46-18C7BA16CADF}" presName="bullet5a" presStyleLbl="node1" presStyleIdx="0" presStyleCnt="5"/>
      <dgm:spPr/>
    </dgm:pt>
    <dgm:pt modelId="{91323323-F575-4145-A9E7-CE8065E419F8}" type="pres">
      <dgm:prSet presAssocID="{F20A9231-A3FD-4F07-AE46-18C7BA16CADF}" presName="textBox5a" presStyleLbl="revTx" presStyleIdx="0" presStyleCnt="5">
        <dgm:presLayoutVars>
          <dgm:bulletEnabled val="1"/>
        </dgm:presLayoutVars>
      </dgm:prSet>
      <dgm:spPr/>
    </dgm:pt>
    <dgm:pt modelId="{E1D31FCA-AAB2-44F2-AA6A-0454F9504AAE}" type="pres">
      <dgm:prSet presAssocID="{C3842A71-6FA5-4AD7-B918-DBEEE81C9400}" presName="bullet5b" presStyleLbl="node1" presStyleIdx="1" presStyleCnt="5"/>
      <dgm:spPr/>
    </dgm:pt>
    <dgm:pt modelId="{A3EF8D6D-2392-46EB-85C7-79AB0ED93CF7}" type="pres">
      <dgm:prSet presAssocID="{C3842A71-6FA5-4AD7-B918-DBEEE81C9400}" presName="textBox5b" presStyleLbl="revTx" presStyleIdx="1" presStyleCnt="5">
        <dgm:presLayoutVars>
          <dgm:bulletEnabled val="1"/>
        </dgm:presLayoutVars>
      </dgm:prSet>
      <dgm:spPr/>
    </dgm:pt>
    <dgm:pt modelId="{EEAD2746-E3F0-4AE8-9F3F-3BC1BAD14537}" type="pres">
      <dgm:prSet presAssocID="{1AB628BA-97A7-4613-88CF-9CE092AB4294}" presName="bullet5c" presStyleLbl="node1" presStyleIdx="2" presStyleCnt="5"/>
      <dgm:spPr/>
    </dgm:pt>
    <dgm:pt modelId="{FE0C5D0E-4FC2-4920-B626-B3E0CB7EBE60}" type="pres">
      <dgm:prSet presAssocID="{1AB628BA-97A7-4613-88CF-9CE092AB4294}" presName="textBox5c" presStyleLbl="revTx" presStyleIdx="2" presStyleCnt="5">
        <dgm:presLayoutVars>
          <dgm:bulletEnabled val="1"/>
        </dgm:presLayoutVars>
      </dgm:prSet>
      <dgm:spPr/>
    </dgm:pt>
    <dgm:pt modelId="{EC9EBADC-66AC-4DC9-9723-0FF5AEF962CD}" type="pres">
      <dgm:prSet presAssocID="{98016491-F0B2-4DEF-82D8-DBE202D182DF}" presName="bullet5d" presStyleLbl="node1" presStyleIdx="3" presStyleCnt="5"/>
      <dgm:spPr/>
    </dgm:pt>
    <dgm:pt modelId="{5E372092-420E-4CBD-B96C-D78AE02A2A76}" type="pres">
      <dgm:prSet presAssocID="{98016491-F0B2-4DEF-82D8-DBE202D182DF}" presName="textBox5d" presStyleLbl="revTx" presStyleIdx="3" presStyleCnt="5">
        <dgm:presLayoutVars>
          <dgm:bulletEnabled val="1"/>
        </dgm:presLayoutVars>
      </dgm:prSet>
      <dgm:spPr/>
    </dgm:pt>
    <dgm:pt modelId="{278C1E1F-9002-41F4-8C0F-3AB29B453AA9}" type="pres">
      <dgm:prSet presAssocID="{607B2F05-2275-4B93-8DFE-34C5296B591B}" presName="bullet5e" presStyleLbl="node1" presStyleIdx="4" presStyleCnt="5"/>
      <dgm:spPr/>
    </dgm:pt>
    <dgm:pt modelId="{9A7EDF10-9A0A-4AA7-AAA8-5214319DA105}" type="pres">
      <dgm:prSet presAssocID="{607B2F05-2275-4B93-8DFE-34C5296B591B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20CCA343-63B9-416F-8344-591CDB85B05F}" srcId="{E22007B6-CC29-4754-B7DB-DA937E108B4E}" destId="{98016491-F0B2-4DEF-82D8-DBE202D182DF}" srcOrd="3" destOrd="0" parTransId="{E304876F-2BAF-4667-BA65-D89D13AFBCEE}" sibTransId="{BAF4AAC0-253C-43B5-80CF-6636B9ECABE6}"/>
    <dgm:cxn modelId="{6DBF6E9D-3C07-4487-B6D7-08F5EF44C372}" srcId="{E22007B6-CC29-4754-B7DB-DA937E108B4E}" destId="{C3842A71-6FA5-4AD7-B918-DBEEE81C9400}" srcOrd="1" destOrd="0" parTransId="{6817DF9B-D79C-47CB-9E5D-AE2C671EEC8A}" sibTransId="{802AE419-0E23-487E-93CF-53C41299CE0F}"/>
    <dgm:cxn modelId="{DDFD5B81-45B7-4667-8298-9414F9C7D9F9}" srcId="{E22007B6-CC29-4754-B7DB-DA937E108B4E}" destId="{607B2F05-2275-4B93-8DFE-34C5296B591B}" srcOrd="4" destOrd="0" parTransId="{B5DE46DF-E9AB-4EFE-9778-4876C05A0748}" sibTransId="{F22FB036-80B7-4FCF-9837-E74FC69F9AC1}"/>
    <dgm:cxn modelId="{8CF0924A-1148-4FFA-A1E0-7815F231EB94}" type="presOf" srcId="{E22007B6-CC29-4754-B7DB-DA937E108B4E}" destId="{8ABE5CEA-85E4-4DFC-B46C-C2FDE1F90A66}" srcOrd="0" destOrd="0" presId="urn:microsoft.com/office/officeart/2005/8/layout/arrow2"/>
    <dgm:cxn modelId="{A00C068D-E3B3-462E-9288-7499945628DE}" type="presOf" srcId="{607B2F05-2275-4B93-8DFE-34C5296B591B}" destId="{9A7EDF10-9A0A-4AA7-AAA8-5214319DA105}" srcOrd="0" destOrd="0" presId="urn:microsoft.com/office/officeart/2005/8/layout/arrow2"/>
    <dgm:cxn modelId="{27F7062C-ED08-41A4-BD6C-644C0C8C6F06}" type="presOf" srcId="{F20A9231-A3FD-4F07-AE46-18C7BA16CADF}" destId="{91323323-F575-4145-A9E7-CE8065E419F8}" srcOrd="0" destOrd="0" presId="urn:microsoft.com/office/officeart/2005/8/layout/arrow2"/>
    <dgm:cxn modelId="{DEAF13E9-0417-4412-9ABE-8D638D3B5E55}" srcId="{E22007B6-CC29-4754-B7DB-DA937E108B4E}" destId="{F20A9231-A3FD-4F07-AE46-18C7BA16CADF}" srcOrd="0" destOrd="0" parTransId="{3DC4A0AD-8287-43EF-A330-1923EF33698F}" sibTransId="{053734AA-718F-4D91-AAD8-CABF59B735BF}"/>
    <dgm:cxn modelId="{990B957D-F3AD-4862-A349-57DB05C6A528}" type="presOf" srcId="{98016491-F0B2-4DEF-82D8-DBE202D182DF}" destId="{5E372092-420E-4CBD-B96C-D78AE02A2A76}" srcOrd="0" destOrd="0" presId="urn:microsoft.com/office/officeart/2005/8/layout/arrow2"/>
    <dgm:cxn modelId="{7025D5A6-D729-46F8-BB7F-C0FA90E8F080}" type="presOf" srcId="{C3842A71-6FA5-4AD7-B918-DBEEE81C9400}" destId="{A3EF8D6D-2392-46EB-85C7-79AB0ED93CF7}" srcOrd="0" destOrd="0" presId="urn:microsoft.com/office/officeart/2005/8/layout/arrow2"/>
    <dgm:cxn modelId="{51F75B02-BBB1-41CF-87D0-550C95C415AB}" srcId="{E22007B6-CC29-4754-B7DB-DA937E108B4E}" destId="{1AB628BA-97A7-4613-88CF-9CE092AB4294}" srcOrd="2" destOrd="0" parTransId="{4CCC9E3E-302F-4B29-BEA1-C9976EC93094}" sibTransId="{212FDE4F-54D9-41DA-9FF5-0E1A6386F277}"/>
    <dgm:cxn modelId="{909F78E5-0E4D-486A-8469-252D3BB867FF}" type="presOf" srcId="{1AB628BA-97A7-4613-88CF-9CE092AB4294}" destId="{FE0C5D0E-4FC2-4920-B626-B3E0CB7EBE60}" srcOrd="0" destOrd="0" presId="urn:microsoft.com/office/officeart/2005/8/layout/arrow2"/>
    <dgm:cxn modelId="{27D95D34-D94C-4259-BA6A-12CA69A9C43E}" type="presParOf" srcId="{8ABE5CEA-85E4-4DFC-B46C-C2FDE1F90A66}" destId="{C9333A39-CA2B-4116-9401-CF9E6147A4EE}" srcOrd="0" destOrd="0" presId="urn:microsoft.com/office/officeart/2005/8/layout/arrow2"/>
    <dgm:cxn modelId="{57D149C0-1A3E-4A9A-8ACC-8817D135143E}" type="presParOf" srcId="{8ABE5CEA-85E4-4DFC-B46C-C2FDE1F90A66}" destId="{490D8476-C105-49DF-AC01-2DDAE813EAAF}" srcOrd="1" destOrd="0" presId="urn:microsoft.com/office/officeart/2005/8/layout/arrow2"/>
    <dgm:cxn modelId="{3649C04C-E0B9-40F4-8C63-D46E57C9A3D4}" type="presParOf" srcId="{490D8476-C105-49DF-AC01-2DDAE813EAAF}" destId="{1AB4C2A5-DD8A-4CB4-A6D0-70CD99B64760}" srcOrd="0" destOrd="0" presId="urn:microsoft.com/office/officeart/2005/8/layout/arrow2"/>
    <dgm:cxn modelId="{16F7AE68-B403-4339-86EC-1DB8B0BC67C3}" type="presParOf" srcId="{490D8476-C105-49DF-AC01-2DDAE813EAAF}" destId="{91323323-F575-4145-A9E7-CE8065E419F8}" srcOrd="1" destOrd="0" presId="urn:microsoft.com/office/officeart/2005/8/layout/arrow2"/>
    <dgm:cxn modelId="{AB9D68D8-B39F-48F2-97A1-FB322A5AD9B8}" type="presParOf" srcId="{490D8476-C105-49DF-AC01-2DDAE813EAAF}" destId="{E1D31FCA-AAB2-44F2-AA6A-0454F9504AAE}" srcOrd="2" destOrd="0" presId="urn:microsoft.com/office/officeart/2005/8/layout/arrow2"/>
    <dgm:cxn modelId="{B4BE93CD-A567-4949-BEA1-1572BD448D89}" type="presParOf" srcId="{490D8476-C105-49DF-AC01-2DDAE813EAAF}" destId="{A3EF8D6D-2392-46EB-85C7-79AB0ED93CF7}" srcOrd="3" destOrd="0" presId="urn:microsoft.com/office/officeart/2005/8/layout/arrow2"/>
    <dgm:cxn modelId="{B32A2D9E-2D04-4302-8B01-3E76CF1BE475}" type="presParOf" srcId="{490D8476-C105-49DF-AC01-2DDAE813EAAF}" destId="{EEAD2746-E3F0-4AE8-9F3F-3BC1BAD14537}" srcOrd="4" destOrd="0" presId="urn:microsoft.com/office/officeart/2005/8/layout/arrow2"/>
    <dgm:cxn modelId="{7F4D37EE-C7C2-4E67-AE45-D1DE0D7756CE}" type="presParOf" srcId="{490D8476-C105-49DF-AC01-2DDAE813EAAF}" destId="{FE0C5D0E-4FC2-4920-B626-B3E0CB7EBE60}" srcOrd="5" destOrd="0" presId="urn:microsoft.com/office/officeart/2005/8/layout/arrow2"/>
    <dgm:cxn modelId="{FFF44049-4E4B-495E-8649-012C3EDC9916}" type="presParOf" srcId="{490D8476-C105-49DF-AC01-2DDAE813EAAF}" destId="{EC9EBADC-66AC-4DC9-9723-0FF5AEF962CD}" srcOrd="6" destOrd="0" presId="urn:microsoft.com/office/officeart/2005/8/layout/arrow2"/>
    <dgm:cxn modelId="{9A1A19D3-BECC-4C1F-865C-B0A3B6F6DB39}" type="presParOf" srcId="{490D8476-C105-49DF-AC01-2DDAE813EAAF}" destId="{5E372092-420E-4CBD-B96C-D78AE02A2A76}" srcOrd="7" destOrd="0" presId="urn:microsoft.com/office/officeart/2005/8/layout/arrow2"/>
    <dgm:cxn modelId="{369672A5-83ED-4C43-BCD2-0F95302A2410}" type="presParOf" srcId="{490D8476-C105-49DF-AC01-2DDAE813EAAF}" destId="{278C1E1F-9002-41F4-8C0F-3AB29B453AA9}" srcOrd="8" destOrd="0" presId="urn:microsoft.com/office/officeart/2005/8/layout/arrow2"/>
    <dgm:cxn modelId="{FCD9AED0-0605-4A20-96FD-C210F2981ECB}" type="presParOf" srcId="{490D8476-C105-49DF-AC01-2DDAE813EAAF}" destId="{9A7EDF10-9A0A-4AA7-AAA8-5214319DA105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29102-D14E-488B-ABE4-C3B8232A7818}">
      <dsp:nvSpPr>
        <dsp:cNvPr id="0" name=""/>
        <dsp:cNvSpPr/>
      </dsp:nvSpPr>
      <dsp:spPr>
        <a:xfrm rot="5400000">
          <a:off x="924003" y="2172331"/>
          <a:ext cx="2401790" cy="2089557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900" kern="1200" dirty="0"/>
            <a:t>Diagnosticar</a:t>
          </a:r>
        </a:p>
      </dsp:txBody>
      <dsp:txXfrm rot="-5400000">
        <a:off x="1405742" y="2390494"/>
        <a:ext cx="1438311" cy="1653232"/>
      </dsp:txXfrm>
    </dsp:sp>
    <dsp:sp modelId="{2AF14339-DDA1-48A5-9773-21EC539EC3B5}">
      <dsp:nvSpPr>
        <dsp:cNvPr id="0" name=""/>
        <dsp:cNvSpPr/>
      </dsp:nvSpPr>
      <dsp:spPr>
        <a:xfrm>
          <a:off x="6611376" y="481183"/>
          <a:ext cx="2680397" cy="1441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AB6F3B-106E-4BF4-BFC5-48774FD07855}">
      <dsp:nvSpPr>
        <dsp:cNvPr id="0" name=""/>
        <dsp:cNvSpPr/>
      </dsp:nvSpPr>
      <dsp:spPr>
        <a:xfrm rot="5400000">
          <a:off x="6541757" y="4235046"/>
          <a:ext cx="2401790" cy="2089557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900" kern="1200" dirty="0"/>
            <a:t>Medir</a:t>
          </a:r>
        </a:p>
      </dsp:txBody>
      <dsp:txXfrm rot="-5400000">
        <a:off x="7023496" y="4453209"/>
        <a:ext cx="1438311" cy="1653232"/>
      </dsp:txXfrm>
    </dsp:sp>
    <dsp:sp modelId="{8FCBE0D9-9337-48C0-9555-0523ACC8A894}">
      <dsp:nvSpPr>
        <dsp:cNvPr id="0" name=""/>
        <dsp:cNvSpPr/>
      </dsp:nvSpPr>
      <dsp:spPr>
        <a:xfrm rot="5400000">
          <a:off x="3169611" y="2195581"/>
          <a:ext cx="2401790" cy="2089557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900" kern="1200" dirty="0"/>
            <a:t>Constatar</a:t>
          </a:r>
        </a:p>
      </dsp:txBody>
      <dsp:txXfrm rot="-5400000">
        <a:off x="3651350" y="2413744"/>
        <a:ext cx="1438311" cy="1653232"/>
      </dsp:txXfrm>
    </dsp:sp>
    <dsp:sp modelId="{F8191CCF-BD94-4CCB-BDBE-ED5BBEA4304E}">
      <dsp:nvSpPr>
        <dsp:cNvPr id="0" name=""/>
        <dsp:cNvSpPr/>
      </dsp:nvSpPr>
      <dsp:spPr>
        <a:xfrm>
          <a:off x="645329" y="2519822"/>
          <a:ext cx="2593933" cy="1441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39CEC-103A-40D4-956E-D74FE2C9310F}">
      <dsp:nvSpPr>
        <dsp:cNvPr id="0" name=""/>
        <dsp:cNvSpPr/>
      </dsp:nvSpPr>
      <dsp:spPr>
        <a:xfrm rot="5400000">
          <a:off x="5426333" y="2195581"/>
          <a:ext cx="2401790" cy="2089557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900" kern="1200" dirty="0"/>
            <a:t>Decidir</a:t>
          </a:r>
        </a:p>
      </dsp:txBody>
      <dsp:txXfrm rot="-5400000">
        <a:off x="5908072" y="2413744"/>
        <a:ext cx="1438311" cy="1653232"/>
      </dsp:txXfrm>
    </dsp:sp>
    <dsp:sp modelId="{D8F9A160-7A5A-43F6-BBFE-379DF6C85D83}">
      <dsp:nvSpPr>
        <dsp:cNvPr id="0" name=""/>
        <dsp:cNvSpPr/>
      </dsp:nvSpPr>
      <dsp:spPr>
        <a:xfrm rot="5400000">
          <a:off x="4302295" y="4234220"/>
          <a:ext cx="2401790" cy="2089557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900" kern="1200" dirty="0"/>
            <a:t>Qualificar</a:t>
          </a:r>
        </a:p>
      </dsp:txBody>
      <dsp:txXfrm rot="-5400000">
        <a:off x="4784034" y="4452383"/>
        <a:ext cx="1438311" cy="1653232"/>
      </dsp:txXfrm>
    </dsp:sp>
    <dsp:sp modelId="{1AC17A11-B913-42CA-BA99-800D928016E1}">
      <dsp:nvSpPr>
        <dsp:cNvPr id="0" name=""/>
        <dsp:cNvSpPr/>
      </dsp:nvSpPr>
      <dsp:spPr>
        <a:xfrm>
          <a:off x="6611376" y="4558462"/>
          <a:ext cx="2680397" cy="1441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C63802-9235-44F7-ABBA-EAF87567E140}">
      <dsp:nvSpPr>
        <dsp:cNvPr id="0" name=""/>
        <dsp:cNvSpPr/>
      </dsp:nvSpPr>
      <dsp:spPr>
        <a:xfrm rot="5400000">
          <a:off x="2045573" y="4234220"/>
          <a:ext cx="2401790" cy="2089557"/>
        </a:xfrm>
        <a:prstGeom prst="hexagon">
          <a:avLst>
            <a:gd name="adj" fmla="val 25000"/>
            <a:gd name="vf" fmla="val 11547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900" kern="1200" dirty="0"/>
            <a:t>Atribuir juízo de valor</a:t>
          </a:r>
        </a:p>
      </dsp:txBody>
      <dsp:txXfrm rot="-5400000">
        <a:off x="2527312" y="4452383"/>
        <a:ext cx="1438311" cy="1653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FFF7B-B9E7-4844-99C4-73E811B6C8A2}">
      <dsp:nvSpPr>
        <dsp:cNvPr id="0" name=""/>
        <dsp:cNvSpPr/>
      </dsp:nvSpPr>
      <dsp:spPr>
        <a:xfrm rot="16200000">
          <a:off x="983" y="1553"/>
          <a:ext cx="2122161" cy="2122564"/>
        </a:xfrm>
        <a:prstGeom prst="down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b="0" kern="1200" dirty="0"/>
            <a:t>Qualitativos</a:t>
          </a:r>
        </a:p>
      </dsp:txBody>
      <dsp:txXfrm rot="5400000">
        <a:off x="782" y="532294"/>
        <a:ext cx="1751186" cy="1061081"/>
      </dsp:txXfrm>
    </dsp:sp>
    <dsp:sp modelId="{1E08EC23-10FA-4182-9324-CA25396C30E0}">
      <dsp:nvSpPr>
        <dsp:cNvPr id="0" name=""/>
        <dsp:cNvSpPr/>
      </dsp:nvSpPr>
      <dsp:spPr>
        <a:xfrm rot="5400000">
          <a:off x="4573598" y="4"/>
          <a:ext cx="2122161" cy="2125663"/>
        </a:xfrm>
        <a:prstGeom prst="downArrow">
          <a:avLst>
            <a:gd name="adj1" fmla="val 50000"/>
            <a:gd name="adj2" fmla="val 35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0" kern="1200" dirty="0"/>
            <a:t>Quantitativos</a:t>
          </a:r>
        </a:p>
      </dsp:txBody>
      <dsp:txXfrm rot="-5400000">
        <a:off x="4943225" y="532295"/>
        <a:ext cx="1754285" cy="10610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33A39-CA2B-4116-9401-CF9E6147A4EE}">
      <dsp:nvSpPr>
        <dsp:cNvPr id="0" name=""/>
        <dsp:cNvSpPr/>
      </dsp:nvSpPr>
      <dsp:spPr>
        <a:xfrm>
          <a:off x="2" y="0"/>
          <a:ext cx="8229594" cy="49371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B4C2A5-DD8A-4CB4-A6D0-70CD99B64760}">
      <dsp:nvSpPr>
        <dsp:cNvPr id="0" name=""/>
        <dsp:cNvSpPr/>
      </dsp:nvSpPr>
      <dsp:spPr>
        <a:xfrm>
          <a:off x="943190" y="3671246"/>
          <a:ext cx="181686" cy="1816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323323-F575-4145-A9E7-CE8065E419F8}">
      <dsp:nvSpPr>
        <dsp:cNvPr id="0" name=""/>
        <dsp:cNvSpPr/>
      </dsp:nvSpPr>
      <dsp:spPr>
        <a:xfrm>
          <a:off x="1034033" y="3762089"/>
          <a:ext cx="1034821" cy="1175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272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I Encontro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Ações de reforço (Fev. 2017)</a:t>
          </a:r>
        </a:p>
      </dsp:txBody>
      <dsp:txXfrm>
        <a:off x="1034033" y="3762089"/>
        <a:ext cx="1034821" cy="1175035"/>
      </dsp:txXfrm>
    </dsp:sp>
    <dsp:sp modelId="{E1D31FCA-AAB2-44F2-AA6A-0454F9504AAE}">
      <dsp:nvSpPr>
        <dsp:cNvPr id="0" name=""/>
        <dsp:cNvSpPr/>
      </dsp:nvSpPr>
      <dsp:spPr>
        <a:xfrm>
          <a:off x="1926666" y="2726280"/>
          <a:ext cx="284378" cy="2843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F8D6D-2392-46EB-85C7-79AB0ED93CF7}">
      <dsp:nvSpPr>
        <dsp:cNvPr id="0" name=""/>
        <dsp:cNvSpPr/>
      </dsp:nvSpPr>
      <dsp:spPr>
        <a:xfrm>
          <a:off x="2068855" y="2868469"/>
          <a:ext cx="1311300" cy="2068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686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II Encontro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Olhar individual para cada realidade (Fev. 2017)</a:t>
          </a:r>
        </a:p>
      </dsp:txBody>
      <dsp:txXfrm>
        <a:off x="2068855" y="2868469"/>
        <a:ext cx="1311300" cy="2068655"/>
      </dsp:txXfrm>
    </dsp:sp>
    <dsp:sp modelId="{EEAD2746-E3F0-4AE8-9F3F-3BC1BAD14537}">
      <dsp:nvSpPr>
        <dsp:cNvPr id="0" name=""/>
        <dsp:cNvSpPr/>
      </dsp:nvSpPr>
      <dsp:spPr>
        <a:xfrm>
          <a:off x="3190570" y="1972875"/>
          <a:ext cx="379171" cy="3791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0C5D0E-4FC2-4920-B626-B3E0CB7EBE60}">
      <dsp:nvSpPr>
        <dsp:cNvPr id="0" name=""/>
        <dsp:cNvSpPr/>
      </dsp:nvSpPr>
      <dsp:spPr>
        <a:xfrm>
          <a:off x="3380155" y="2162460"/>
          <a:ext cx="1524584" cy="2774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915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III Encontro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Construção do Plano de Trabalho da Coordenação Pedagógica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(Março 2017)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700" kern="1200" dirty="0"/>
        </a:p>
      </dsp:txBody>
      <dsp:txXfrm>
        <a:off x="3380155" y="2162460"/>
        <a:ext cx="1524584" cy="2774664"/>
      </dsp:txXfrm>
    </dsp:sp>
    <dsp:sp modelId="{EC9EBADC-66AC-4DC9-9723-0FF5AEF962CD}">
      <dsp:nvSpPr>
        <dsp:cNvPr id="0" name=""/>
        <dsp:cNvSpPr/>
      </dsp:nvSpPr>
      <dsp:spPr>
        <a:xfrm>
          <a:off x="4659858" y="1384369"/>
          <a:ext cx="489762" cy="4897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72092-420E-4CBD-B96C-D78AE02A2A76}">
      <dsp:nvSpPr>
        <dsp:cNvPr id="0" name=""/>
        <dsp:cNvSpPr/>
      </dsp:nvSpPr>
      <dsp:spPr>
        <a:xfrm>
          <a:off x="4904740" y="1629251"/>
          <a:ext cx="1579880" cy="33078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515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IV Encontro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Olhar individual para os planos e ações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(Abril 2017)</a:t>
          </a:r>
        </a:p>
      </dsp:txBody>
      <dsp:txXfrm>
        <a:off x="4904740" y="1629251"/>
        <a:ext cx="1579880" cy="3307873"/>
      </dsp:txXfrm>
    </dsp:sp>
    <dsp:sp modelId="{278C1E1F-9002-41F4-8C0F-3AB29B453AA9}">
      <dsp:nvSpPr>
        <dsp:cNvPr id="0" name=""/>
        <dsp:cNvSpPr/>
      </dsp:nvSpPr>
      <dsp:spPr>
        <a:xfrm>
          <a:off x="6172593" y="991374"/>
          <a:ext cx="624052" cy="6240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EDF10-9A0A-4AA7-AAA8-5214319DA105}">
      <dsp:nvSpPr>
        <dsp:cNvPr id="0" name=""/>
        <dsp:cNvSpPr/>
      </dsp:nvSpPr>
      <dsp:spPr>
        <a:xfrm>
          <a:off x="6484620" y="1303400"/>
          <a:ext cx="1579880" cy="36337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673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V Encontro Avaliação e AAP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(Maio 2017)</a:t>
          </a:r>
        </a:p>
      </dsp:txBody>
      <dsp:txXfrm>
        <a:off x="6484620" y="1303400"/>
        <a:ext cx="1579880" cy="3633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3105A7-7FE6-4309-862B-800E7FF88070}" type="datetimeFigureOut">
              <a:rPr lang="pt-BR" smtClean="0"/>
              <a:t>25/05/2017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46A863-5AB9-46FF-80EE-4D945073E9B0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344816" cy="4176463"/>
          </a:xfrm>
        </p:spPr>
        <p:txBody>
          <a:bodyPr>
            <a:noAutofit/>
          </a:bodyPr>
          <a:lstStyle/>
          <a:p>
            <a:pPr algn="ctr"/>
            <a:r>
              <a:rPr lang="pt-BR" sz="4000" dirty="0"/>
              <a:t>V Encontro de Formação de Professores Coordenadores</a:t>
            </a:r>
            <a:br>
              <a:rPr lang="pt-BR" sz="4000" dirty="0"/>
            </a:br>
            <a:br>
              <a:rPr lang="pt-BR" sz="3600" dirty="0"/>
            </a:br>
            <a:br>
              <a:rPr lang="pt-BR" sz="3600" dirty="0"/>
            </a:br>
            <a:br>
              <a:rPr lang="pt-BR" sz="3600" dirty="0"/>
            </a:br>
            <a:r>
              <a:rPr lang="pt-BR" sz="3600" b="1" dirty="0"/>
              <a:t>“Repensando e planejando a ação pedagógica”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9200" y="5013176"/>
            <a:ext cx="6858000" cy="72008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Diretoria de Ensino de Piracicaba</a:t>
            </a:r>
          </a:p>
          <a:p>
            <a:r>
              <a:rPr lang="pt-BR" dirty="0"/>
              <a:t>Maio/2017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0" y="6597352"/>
            <a:ext cx="9144000" cy="288032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Núcleo Pedagógico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vem 3"/>
          <p:cNvSpPr/>
          <p:nvPr/>
        </p:nvSpPr>
        <p:spPr>
          <a:xfrm>
            <a:off x="755576" y="1412776"/>
            <a:ext cx="7931224" cy="460851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Esses são alguns exemplos de instrumentos... </a:t>
            </a:r>
          </a:p>
          <a:p>
            <a:pPr algn="ctr"/>
            <a:r>
              <a:rPr lang="pt-BR" sz="2400" b="1" dirty="0"/>
              <a:t>Com seus professores, você pode trabalhar tantos quantos tiver domínio...</a:t>
            </a:r>
          </a:p>
          <a:p>
            <a:pPr algn="ctr"/>
            <a:endParaRPr lang="pt-BR" sz="2400" b="1" dirty="0"/>
          </a:p>
          <a:p>
            <a:pPr algn="ctr"/>
            <a:r>
              <a:rPr lang="pt-BR" sz="3600" b="1" dirty="0"/>
              <a:t>Mas... Nosso foco é...</a:t>
            </a:r>
          </a:p>
        </p:txBody>
      </p:sp>
    </p:spTree>
    <p:extLst>
      <p:ext uri="{BB962C8B-B14F-4D97-AF65-F5344CB8AC3E}">
        <p14:creationId xmlns:p14="http://schemas.microsoft.com/office/powerpoint/2010/main" val="4170482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1196752"/>
            <a:ext cx="3600400" cy="4931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5400" dirty="0"/>
              <a:t>O que fazer com meus resultados de avaliação</a:t>
            </a:r>
          </a:p>
        </p:txBody>
      </p:sp>
      <p:sp>
        <p:nvSpPr>
          <p:cNvPr id="5" name="Retângulo 4"/>
          <p:cNvSpPr/>
          <p:nvPr/>
        </p:nvSpPr>
        <p:spPr>
          <a:xfrm>
            <a:off x="5292080" y="620688"/>
            <a:ext cx="2390399" cy="64479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13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nard MT Condensed" panose="020508060609050204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4275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Aprender com os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>
            <a:normAutofit lnSpcReduction="10000"/>
          </a:bodyPr>
          <a:lstStyle/>
          <a:p>
            <a:r>
              <a:rPr lang="pt-BR" dirty="0"/>
              <a:t>Orienta a ação docente: </a:t>
            </a:r>
          </a:p>
          <a:p>
            <a:pPr lvl="1"/>
            <a:r>
              <a:rPr lang="pt-BR" dirty="0"/>
              <a:t>Que conteúdos, ênfases, recursos e estratégias privilegiar? </a:t>
            </a:r>
          </a:p>
          <a:p>
            <a:pPr lvl="1"/>
            <a:r>
              <a:rPr lang="pt-BR" dirty="0"/>
              <a:t>Como lidar com a heterogeneidade de cada turma? </a:t>
            </a:r>
          </a:p>
          <a:p>
            <a:pPr lvl="1"/>
            <a:r>
              <a:rPr lang="pt-BR" dirty="0"/>
              <a:t>Contribui para tornar “presentes” os alunos em sala de aula.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Avaliar para orientar a ação pedagógica: </a:t>
            </a:r>
          </a:p>
          <a:p>
            <a:pPr lvl="1"/>
            <a:r>
              <a:rPr lang="pt-BR" sz="2400" dirty="0"/>
              <a:t>De cada professor;</a:t>
            </a:r>
          </a:p>
          <a:p>
            <a:pPr lvl="1"/>
            <a:r>
              <a:rPr lang="pt-BR" sz="2400" dirty="0"/>
              <a:t>Da equipe escolar.</a:t>
            </a:r>
          </a:p>
          <a:p>
            <a:pPr lvl="1"/>
            <a:endParaRPr lang="pt-BR" sz="2400" dirty="0"/>
          </a:p>
          <a:p>
            <a:r>
              <a:rPr lang="pt-BR" sz="2800" dirty="0"/>
              <a:t>Avaliar para orientar a gestão escolar: </a:t>
            </a:r>
          </a:p>
          <a:p>
            <a:pPr lvl="1"/>
            <a:r>
              <a:rPr lang="pt-BR" sz="2400" dirty="0"/>
              <a:t>A relevância pedagógica das devolutivas. </a:t>
            </a:r>
          </a:p>
          <a:p>
            <a:pPr lvl="1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22196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/>
          <a:srcRect l="20075" t="30217" r="50822" b="41782"/>
          <a:stretch/>
        </p:blipFill>
        <p:spPr>
          <a:xfrm>
            <a:off x="1043608" y="1772816"/>
            <a:ext cx="7185144" cy="3888432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958086" y="140439"/>
            <a:ext cx="707437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72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AAP – </a:t>
            </a:r>
            <a:r>
              <a:rPr lang="pt-BR" sz="7200" b="1" cap="none" spc="0" dirty="0">
                <a:ln w="222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aramond" panose="02020404030301010803" pitchFamily="18" charset="0"/>
              </a:rPr>
              <a:t>15ª edição</a:t>
            </a:r>
          </a:p>
        </p:txBody>
      </p:sp>
    </p:spTree>
    <p:extLst>
      <p:ext uri="{BB962C8B-B14F-4D97-AF65-F5344CB8AC3E}">
        <p14:creationId xmlns:p14="http://schemas.microsoft.com/office/powerpoint/2010/main" val="168468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AAP – 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pt-BR" dirty="0"/>
              <a:t>apoiar as ações de acompanhamento do desenvolvimento das propostas pedagógicas e do </a:t>
            </a:r>
            <a:r>
              <a:rPr lang="pt-BR" b="1" u="sng" dirty="0"/>
              <a:t>currículo</a:t>
            </a:r>
            <a:r>
              <a:rPr lang="pt-BR" dirty="0"/>
              <a:t> nas unidades escolares;</a:t>
            </a:r>
          </a:p>
          <a:p>
            <a:pPr lvl="1" algn="just">
              <a:lnSpc>
                <a:spcPct val="150000"/>
              </a:lnSpc>
            </a:pPr>
            <a:r>
              <a:rPr lang="pt-BR" dirty="0"/>
              <a:t>Mapear as habilidades que os alunos não desenvolveram satisfatoriamente e incluí-las nas Situações de Aprendizagem com a finalidade de retomá-las;</a:t>
            </a:r>
          </a:p>
          <a:p>
            <a:pPr lvl="1" algn="just">
              <a:lnSpc>
                <a:spcPct val="150000"/>
              </a:lnSpc>
            </a:pPr>
            <a:r>
              <a:rPr lang="pt-BR" dirty="0"/>
              <a:t>diagnosticar, por meio de instrumento padronizado, os aspectos da aprendizagem dos alunos que necessitam de </a:t>
            </a:r>
            <a:r>
              <a:rPr lang="pt-BR" b="1" u="sng" dirty="0"/>
              <a:t>atenção imediata</a:t>
            </a:r>
            <a:r>
              <a:rPr lang="pt-BR" b="1" dirty="0"/>
              <a:t> </a:t>
            </a:r>
            <a:r>
              <a:rPr lang="pt-BR" dirty="0"/>
              <a:t>(recuperação contínua);</a:t>
            </a:r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5839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AAP – Objetivos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pt-BR" dirty="0"/>
              <a:t>subsidiar as atividades de planejamento e replanejamento escolar no decorrer do ano letivo, especialmente, nesta edição, para o </a:t>
            </a:r>
            <a:r>
              <a:rPr lang="pt-BR" b="1" u="sng" dirty="0"/>
              <a:t>primeiro bimestre</a:t>
            </a:r>
            <a:r>
              <a:rPr lang="pt-BR" dirty="0"/>
              <a:t>; </a:t>
            </a:r>
          </a:p>
          <a:p>
            <a:pPr lvl="1" algn="just">
              <a:lnSpc>
                <a:spcPct val="150000"/>
              </a:lnSpc>
            </a:pPr>
            <a:r>
              <a:rPr lang="pt-BR" dirty="0"/>
              <a:t>subsidiar as escolas e docentes, com orientações para elaboração de pautas conjuntas e individuais que resultem em planos de ação para os processos de recuperação da aprendizagem.</a:t>
            </a:r>
          </a:p>
        </p:txBody>
      </p:sp>
    </p:spTree>
    <p:extLst>
      <p:ext uri="{BB962C8B-B14F-4D97-AF65-F5344CB8AC3E}">
        <p14:creationId xmlns:p14="http://schemas.microsoft.com/office/powerpoint/2010/main" val="1765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AAP – 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/>
              <a:t>A AAP é referenciada pelos conteúdos e habilidades constantes na Matriz de Avaliação Processual - MAP, elaborada pela CGEB, para todos os anos e séries, disponibilizada à rede no início de 2016 e também disponível na plataforma Foco Aprendizagem da SEE.</a:t>
            </a:r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9579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AAP – Formato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Séries: </a:t>
            </a:r>
          </a:p>
          <a:p>
            <a:pPr lvl="1"/>
            <a:r>
              <a:rPr lang="pt-BR" dirty="0"/>
              <a:t>Todas do Ensino Fundamental e Médio</a:t>
            </a:r>
          </a:p>
          <a:p>
            <a:endParaRPr lang="pt-BR" dirty="0"/>
          </a:p>
          <a:p>
            <a:r>
              <a:rPr lang="pt-BR" dirty="0"/>
              <a:t>Alunos envolvidos:</a:t>
            </a:r>
          </a:p>
          <a:p>
            <a:pPr lvl="1"/>
            <a:r>
              <a:rPr lang="pt-BR" dirty="0"/>
              <a:t>100% da Rede</a:t>
            </a:r>
          </a:p>
          <a:p>
            <a:pPr marL="274320" lvl="1" indent="0">
              <a:buNone/>
            </a:pPr>
            <a:endParaRPr lang="pt-BR" dirty="0"/>
          </a:p>
          <a:p>
            <a:r>
              <a:rPr lang="pt-BR" dirty="0"/>
              <a:t>Aplicação: preferencialmente em aulas duplas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Disciplinas:</a:t>
            </a:r>
          </a:p>
          <a:p>
            <a:pPr lvl="1"/>
            <a:r>
              <a:rPr lang="pt-BR" dirty="0"/>
              <a:t>Língua Portuguesa</a:t>
            </a:r>
          </a:p>
          <a:p>
            <a:pPr lvl="1"/>
            <a:r>
              <a:rPr lang="pt-BR" dirty="0"/>
              <a:t>Matemática</a:t>
            </a:r>
          </a:p>
        </p:txBody>
      </p:sp>
    </p:spTree>
    <p:extLst>
      <p:ext uri="{BB962C8B-B14F-4D97-AF65-F5344CB8AC3E}">
        <p14:creationId xmlns:p14="http://schemas.microsoft.com/office/powerpoint/2010/main" val="659292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AAP – Questões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Anos Iniciais:</a:t>
            </a:r>
          </a:p>
          <a:p>
            <a:pPr lvl="1"/>
            <a:r>
              <a:rPr lang="pt-BR" dirty="0"/>
              <a:t>2º ano:</a:t>
            </a:r>
          </a:p>
          <a:p>
            <a:pPr lvl="2"/>
            <a:r>
              <a:rPr lang="pt-BR" dirty="0"/>
              <a:t>Língua Portuguesa: 6 questões abertas; </a:t>
            </a:r>
          </a:p>
          <a:p>
            <a:pPr lvl="2"/>
            <a:r>
              <a:rPr lang="pt-BR" dirty="0"/>
              <a:t>Matemática: 10 questões abertas;</a:t>
            </a:r>
          </a:p>
          <a:p>
            <a:pPr lvl="1"/>
            <a:r>
              <a:rPr lang="pt-BR" dirty="0"/>
              <a:t>3º ano:</a:t>
            </a:r>
          </a:p>
          <a:p>
            <a:pPr lvl="2"/>
            <a:r>
              <a:rPr lang="pt-BR" dirty="0"/>
              <a:t>Língua Portuguesa: 5 questões abertas (sendo que uma é produção de texto); </a:t>
            </a:r>
          </a:p>
          <a:p>
            <a:pPr lvl="2"/>
            <a:r>
              <a:rPr lang="pt-BR" dirty="0"/>
              <a:t>Matemática: 9 questões abertas;</a:t>
            </a:r>
          </a:p>
          <a:p>
            <a:pPr lvl="1"/>
            <a:r>
              <a:rPr lang="pt-BR" dirty="0"/>
              <a:t>4º ano:</a:t>
            </a:r>
          </a:p>
          <a:p>
            <a:pPr lvl="2"/>
            <a:r>
              <a:rPr lang="pt-BR" dirty="0"/>
              <a:t>Língua Portuguesa: 16 questões de múltipla escolha e 1 produção de texto; </a:t>
            </a:r>
          </a:p>
          <a:p>
            <a:pPr lvl="2"/>
            <a:r>
              <a:rPr lang="pt-BR" dirty="0"/>
              <a:t>Matemática: 16 questões de múltipla escolha;</a:t>
            </a:r>
          </a:p>
          <a:p>
            <a:pPr lvl="1"/>
            <a:r>
              <a:rPr lang="pt-BR" dirty="0"/>
              <a:t>5º ano:</a:t>
            </a:r>
          </a:p>
          <a:p>
            <a:pPr lvl="2"/>
            <a:r>
              <a:rPr lang="pt-BR" dirty="0"/>
              <a:t>Língua Portuguesa: 16 questões de múltipla escolha e 1 produção de texto; </a:t>
            </a:r>
          </a:p>
          <a:p>
            <a:pPr lvl="2"/>
            <a:r>
              <a:rPr lang="pt-BR" dirty="0"/>
              <a:t>Matemática: 16 questões de múltipla escolha.</a:t>
            </a:r>
          </a:p>
          <a:p>
            <a:endParaRPr lang="pt-BR" dirty="0"/>
          </a:p>
          <a:p>
            <a:r>
              <a:rPr lang="pt-BR" dirty="0"/>
              <a:t>Anos Finais e Ensino Médio:</a:t>
            </a:r>
          </a:p>
          <a:p>
            <a:pPr lvl="1"/>
            <a:r>
              <a:rPr lang="pt-BR" dirty="0"/>
              <a:t>Língua Portuguesa: 12 questões de múltipla escolha</a:t>
            </a:r>
          </a:p>
          <a:p>
            <a:pPr lvl="1"/>
            <a:r>
              <a:rPr lang="pt-BR" dirty="0"/>
              <a:t>Matemática: 12 questões de múltipla escolha</a:t>
            </a:r>
          </a:p>
        </p:txBody>
      </p:sp>
    </p:spTree>
    <p:extLst>
      <p:ext uri="{BB962C8B-B14F-4D97-AF65-F5344CB8AC3E}">
        <p14:creationId xmlns:p14="http://schemas.microsoft.com/office/powerpoint/2010/main" val="1760138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Próximos Passos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>
            <a:normAutofit/>
          </a:bodyPr>
          <a:lstStyle/>
          <a:p>
            <a:r>
              <a:rPr lang="pt-BR" dirty="0"/>
              <a:t>Recebimento da AAP</a:t>
            </a:r>
          </a:p>
          <a:p>
            <a:pPr lvl="1"/>
            <a:r>
              <a:rPr lang="pt-BR" dirty="0"/>
              <a:t>Prazo de Entrega pela Diretoria: 02/06 (acompanhar rede)</a:t>
            </a:r>
          </a:p>
          <a:p>
            <a:pPr lvl="1">
              <a:buNone/>
            </a:pPr>
            <a:endParaRPr lang="pt-BR" dirty="0"/>
          </a:p>
          <a:p>
            <a:r>
              <a:rPr lang="pt-BR" dirty="0"/>
              <a:t>Cronograma de aplicação</a:t>
            </a:r>
          </a:p>
          <a:p>
            <a:pPr lvl="1"/>
            <a:r>
              <a:rPr lang="pt-BR" dirty="0"/>
              <a:t>Período: 05 a 09/06</a:t>
            </a:r>
          </a:p>
          <a:p>
            <a:pPr lvl="1"/>
            <a:endParaRPr lang="pt-BR" dirty="0"/>
          </a:p>
          <a:p>
            <a:r>
              <a:rPr lang="pt-BR" dirty="0"/>
              <a:t>Digitação dos Resultados: SED / SARA</a:t>
            </a:r>
          </a:p>
          <a:p>
            <a:pPr lvl="1"/>
            <a:r>
              <a:rPr lang="pt-BR" dirty="0"/>
              <a:t>Período: 05 a 20/06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Breve Histórico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07/02/2017:  I Encontro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Documento orientador: CGEB Com os pés em 2016 e o olhar em 2017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Plano de Ação: 06 a 24 de fevereiro de 2017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Apresentação das habilidades críticas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Foco Aprendizagem 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Habilidades prioritárias de Matemática e Língua Portuguesa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AAP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Indicativo de Plano de Ação Anual </a:t>
            </a:r>
          </a:p>
          <a:p>
            <a:pPr lvl="1" eaLnBrk="0" hangingPunct="0">
              <a:buNone/>
            </a:pPr>
            <a:endParaRPr lang="pt-BR" sz="2000" dirty="0">
              <a:solidFill>
                <a:schemeClr val="tx1"/>
              </a:solidFill>
            </a:endParaRPr>
          </a:p>
          <a:p>
            <a:r>
              <a:rPr lang="pt-BR" dirty="0"/>
              <a:t>15/02/2017:  II Encontro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Devolutivas individuais sobre o Plano de Ação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Foco Aprendizagem: dúvidas gerais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Habilidades prioritárias de Matemática e Língua Portuguesa (EF e EM)</a:t>
            </a:r>
          </a:p>
          <a:p>
            <a:pPr lvl="1" eaLnBrk="0" hangingPunct="0">
              <a:buFont typeface="Wingdings" pitchFamily="2" charset="2"/>
              <a:buChar char="ü"/>
            </a:pPr>
            <a:r>
              <a:rPr lang="pt-BR" sz="2000" dirty="0">
                <a:solidFill>
                  <a:schemeClr val="tx1"/>
                </a:solidFill>
              </a:rPr>
              <a:t>Orientações para o Planejamento Escolar</a:t>
            </a:r>
          </a:p>
          <a:p>
            <a:pPr lvl="1" eaLnBrk="0" hangingPunct="0">
              <a:buFont typeface="Wingdings" pitchFamily="2" charset="2"/>
              <a:buChar char="ü"/>
            </a:pPr>
            <a:endParaRPr lang="pt-B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Onde digitar</a:t>
            </a:r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sz="quarter" idx="1"/>
          </p:nvPr>
        </p:nvPicPr>
        <p:blipFill rotWithShape="1">
          <a:blip r:embed="rId2"/>
          <a:srcRect l="5376" t="3967" r="53944" b="64594"/>
          <a:stretch/>
        </p:blipFill>
        <p:spPr>
          <a:xfrm>
            <a:off x="457200" y="1556792"/>
            <a:ext cx="811664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332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Onde digitar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/>
          <a:srcRect l="10625" t="50000" r="74896" b="28119"/>
          <a:stretch/>
        </p:blipFill>
        <p:spPr>
          <a:xfrm>
            <a:off x="2195736" y="1628800"/>
            <a:ext cx="4320480" cy="367240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5" name="Seta: para a Direita 4"/>
          <p:cNvSpPr/>
          <p:nvPr/>
        </p:nvSpPr>
        <p:spPr>
          <a:xfrm>
            <a:off x="611560" y="3284984"/>
            <a:ext cx="136815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618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Dúvidas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57197"/>
            <a:ext cx="6552728" cy="492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362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712785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 rot="19827893">
            <a:off x="464208" y="1516312"/>
            <a:ext cx="3322344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400" b="1" cap="none" spc="50" dirty="0">
                <a:ln w="13500">
                  <a:solidFill>
                    <a:schemeClr val="accent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Gestão </a:t>
            </a:r>
          </a:p>
          <a:p>
            <a:pPr algn="ctr"/>
            <a:r>
              <a:rPr lang="pt-BR" sz="4400" b="1" cap="none" spc="50" dirty="0">
                <a:ln w="13500">
                  <a:solidFill>
                    <a:schemeClr val="accent2">
                      <a:lumMod val="50000"/>
                      <a:alpha val="65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Pedagógica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Breve Histórico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pt-BR" sz="2400" dirty="0"/>
              <a:t>Planejamento Escolar: 01 a 03 de março</a:t>
            </a:r>
          </a:p>
          <a:p>
            <a:pPr lvl="2"/>
            <a:r>
              <a:rPr lang="pt-BR" sz="2100" dirty="0"/>
              <a:t>Resultados,  ações propostas, avanços e perspectivas</a:t>
            </a:r>
          </a:p>
          <a:p>
            <a:pPr lvl="2"/>
            <a:endParaRPr lang="pt-BR" sz="2100" dirty="0"/>
          </a:p>
          <a:p>
            <a:pPr lvl="1"/>
            <a:r>
              <a:rPr lang="pt-BR" sz="2400" dirty="0"/>
              <a:t>Relatório das ações de Fevereiro/2017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III Encontro – 23 de março</a:t>
            </a:r>
          </a:p>
          <a:p>
            <a:pPr lvl="2"/>
            <a:r>
              <a:rPr lang="pt-BR" sz="2100" dirty="0"/>
              <a:t>Orientações e Construção coletiva do Plano de Trabalho da Coordenação Pedagógica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IV Encontro – 19 e 20 de abril</a:t>
            </a:r>
          </a:p>
          <a:p>
            <a:pPr lvl="2"/>
            <a:r>
              <a:rPr lang="pt-BR" sz="2100" dirty="0"/>
              <a:t>Devolutivas individuais sobre os planos de trabalho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642719412"/>
              </p:ext>
            </p:extLst>
          </p:nvPr>
        </p:nvGraphicFramePr>
        <p:xfrm>
          <a:off x="-324544" y="-387424"/>
          <a:ext cx="993710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Momento atual: O que é Avaliar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 e Currículo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r>
              <a:rPr lang="pt-BR" dirty="0"/>
              <a:t>Avaliação é indissociável de currículo</a:t>
            </a:r>
          </a:p>
          <a:p>
            <a:endParaRPr lang="pt-BR" dirty="0"/>
          </a:p>
          <a:p>
            <a:r>
              <a:rPr lang="pt-BR" dirty="0"/>
              <a:t>Desenvolvimento das competências e das habilidades previstas no Currículo Oficial do Estado de São Paulo. </a:t>
            </a:r>
          </a:p>
          <a:p>
            <a:endParaRPr lang="pt-BR" dirty="0"/>
          </a:p>
          <a:p>
            <a:r>
              <a:rPr lang="pt-BR" dirty="0"/>
              <a:t>Avaliação Diagnóstica </a:t>
            </a:r>
          </a:p>
          <a:p>
            <a:pPr lvl="1"/>
            <a:r>
              <a:rPr lang="pt-BR" dirty="0"/>
              <a:t>Sondagens das aprendizagens dos alunos. No início de período(s) letivo(s), segundo modelos do sistema ou criados por cada professor/escola. </a:t>
            </a:r>
          </a:p>
          <a:p>
            <a:pPr lvl="1"/>
            <a:r>
              <a:rPr lang="pt-BR" dirty="0"/>
              <a:t>Sondagens informais antes do início de cada atividade.</a:t>
            </a:r>
          </a:p>
        </p:txBody>
      </p:sp>
    </p:spTree>
    <p:extLst>
      <p:ext uri="{BB962C8B-B14F-4D97-AF65-F5344CB8AC3E}">
        <p14:creationId xmlns:p14="http://schemas.microsoft.com/office/powerpoint/2010/main" val="260770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Sobre Instrumentos de 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013960"/>
          </a:xfrm>
        </p:spPr>
        <p:txBody>
          <a:bodyPr/>
          <a:lstStyle/>
          <a:p>
            <a:pPr algn="just"/>
            <a:r>
              <a:rPr lang="pt-BR" dirty="0"/>
              <a:t>É impossível avaliar o conjunto de expectativas de aprendizagem com um único instrumento de avaliação.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Qualquer que seja o instrumento, é fundamental que o professor tenha claro as habilidades que serão avaliadas  relacionando-as ao conteúdo desenvolvido em classe.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90255934"/>
              </p:ext>
            </p:extLst>
          </p:nvPr>
        </p:nvGraphicFramePr>
        <p:xfrm>
          <a:off x="1115616" y="4039632"/>
          <a:ext cx="6696744" cy="2125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Hexágono 4"/>
          <p:cNvSpPr/>
          <p:nvPr/>
        </p:nvSpPr>
        <p:spPr>
          <a:xfrm>
            <a:off x="3203848" y="3987630"/>
            <a:ext cx="2520280" cy="2177674"/>
          </a:xfrm>
          <a:prstGeom prst="hexagon">
            <a:avLst>
              <a:gd name="adj" fmla="val 21439"/>
              <a:gd name="vf" fmla="val 115470"/>
            </a:avLst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" panose="020B0606020104020203" pitchFamily="34" charset="0"/>
              </a:rPr>
              <a:t>Tipos de instrumentos</a:t>
            </a:r>
          </a:p>
        </p:txBody>
      </p:sp>
    </p:spTree>
    <p:extLst>
      <p:ext uri="{BB962C8B-B14F-4D97-AF65-F5344CB8AC3E}">
        <p14:creationId xmlns:p14="http://schemas.microsoft.com/office/powerpoint/2010/main" val="426878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Instrumentos de 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Autofit/>
          </a:bodyPr>
          <a:lstStyle/>
          <a:p>
            <a:pPr algn="just"/>
            <a:r>
              <a:rPr lang="pt-BR" sz="2000" dirty="0"/>
              <a:t>Observação</a:t>
            </a:r>
          </a:p>
          <a:p>
            <a:pPr algn="just"/>
            <a:r>
              <a:rPr lang="pt-BR" sz="2000" dirty="0"/>
              <a:t>Registros e fichas</a:t>
            </a:r>
          </a:p>
          <a:p>
            <a:pPr algn="just"/>
            <a:r>
              <a:rPr lang="pt-BR" sz="2000" dirty="0"/>
              <a:t>Debates</a:t>
            </a:r>
          </a:p>
          <a:p>
            <a:pPr algn="just"/>
            <a:r>
              <a:rPr lang="pt-BR" sz="2000" dirty="0"/>
              <a:t>Avaliação individual ou em grupo:</a:t>
            </a:r>
          </a:p>
          <a:p>
            <a:pPr lvl="1" algn="just"/>
            <a:r>
              <a:rPr lang="pt-BR" sz="1800" dirty="0"/>
              <a:t>Provas dissertativas </a:t>
            </a:r>
          </a:p>
          <a:p>
            <a:pPr lvl="1" algn="just"/>
            <a:r>
              <a:rPr lang="pt-BR" sz="1800" dirty="0"/>
              <a:t>Provas objetivas</a:t>
            </a:r>
          </a:p>
          <a:p>
            <a:pPr algn="just"/>
            <a:r>
              <a:rPr lang="pt-BR" sz="2000" dirty="0"/>
              <a:t>Trabalho em Grupo</a:t>
            </a:r>
          </a:p>
          <a:p>
            <a:r>
              <a:rPr lang="pt-BR" sz="2000" dirty="0"/>
              <a:t>Seminário</a:t>
            </a:r>
          </a:p>
          <a:p>
            <a:r>
              <a:rPr lang="pt-BR" sz="2000" dirty="0" err="1"/>
              <a:t>WebQuest</a:t>
            </a:r>
            <a:endParaRPr lang="pt-BR" sz="2000" dirty="0"/>
          </a:p>
          <a:p>
            <a:r>
              <a:rPr lang="pt-BR" sz="2000" dirty="0"/>
              <a:t>Pesquisa</a:t>
            </a:r>
          </a:p>
          <a:p>
            <a:r>
              <a:rPr lang="pt-BR" sz="2000" dirty="0"/>
              <a:t>Júri simulado</a:t>
            </a:r>
          </a:p>
          <a:p>
            <a:pPr lvl="0"/>
            <a:r>
              <a:rPr lang="pt-BR" sz="2000" dirty="0"/>
              <a:t>Debates</a:t>
            </a:r>
          </a:p>
        </p:txBody>
      </p:sp>
    </p:spTree>
    <p:extLst>
      <p:ext uri="{BB962C8B-B14F-4D97-AF65-F5344CB8AC3E}">
        <p14:creationId xmlns:p14="http://schemas.microsoft.com/office/powerpoint/2010/main" val="234387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Instrumentos de 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pt-BR" sz="2000" dirty="0"/>
              <a:t>Simulações por meio de situações fictícias</a:t>
            </a:r>
          </a:p>
          <a:p>
            <a:pPr lvl="0"/>
            <a:r>
              <a:rPr lang="pt-BR" sz="2000" dirty="0"/>
              <a:t>Portfólios</a:t>
            </a:r>
          </a:p>
          <a:p>
            <a:r>
              <a:rPr lang="pt-BR" sz="2000" dirty="0"/>
              <a:t>Mapas conceituais</a:t>
            </a:r>
          </a:p>
          <a:p>
            <a:pPr lvl="0"/>
            <a:r>
              <a:rPr lang="pt-BR" sz="2000" dirty="0"/>
              <a:t>Elaboração de resumos</a:t>
            </a:r>
          </a:p>
          <a:p>
            <a:pPr lvl="0"/>
            <a:r>
              <a:rPr lang="pt-BR" sz="2000" dirty="0"/>
              <a:t>Elaboração de projetos técnicos</a:t>
            </a:r>
          </a:p>
          <a:p>
            <a:pPr lvl="0"/>
            <a:r>
              <a:rPr lang="pt-BR" sz="2000" dirty="0"/>
              <a:t>Relatórios de discussão</a:t>
            </a:r>
          </a:p>
          <a:p>
            <a:pPr lvl="0"/>
            <a:r>
              <a:rPr lang="pt-BR" sz="2000" dirty="0"/>
              <a:t>Relatórios de laboratórios, experiências</a:t>
            </a:r>
          </a:p>
          <a:p>
            <a:pPr lvl="0"/>
            <a:r>
              <a:rPr lang="pt-BR" sz="2000" dirty="0"/>
              <a:t>Relatório de pesquisa de campo</a:t>
            </a:r>
          </a:p>
          <a:p>
            <a:pPr lvl="0"/>
            <a:r>
              <a:rPr lang="pt-BR" sz="2000" dirty="0"/>
              <a:t>Participação em comunidades virtuais</a:t>
            </a:r>
          </a:p>
          <a:p>
            <a:pPr lvl="0"/>
            <a:r>
              <a:rPr lang="pt-BR" sz="2000" dirty="0"/>
              <a:t>Identificação dos tópicos principais, blogs, sites</a:t>
            </a:r>
          </a:p>
          <a:p>
            <a:pPr lvl="0"/>
            <a:r>
              <a:rPr lang="pt-BR" sz="2000" dirty="0"/>
              <a:t>Estudo de caso</a:t>
            </a:r>
          </a:p>
          <a:p>
            <a:pPr lvl="0"/>
            <a:r>
              <a:rPr lang="pt-BR" sz="2000" dirty="0"/>
              <a:t>Sinopses de consultas bibliográficas</a:t>
            </a:r>
          </a:p>
          <a:p>
            <a:pPr lvl="0"/>
            <a:r>
              <a:rPr lang="pt-BR" sz="2000" dirty="0"/>
              <a:t>Produção de quadros-síntese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30188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Instrumentos de 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Produção de quadros-síntese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Rodas de conversa em que sejam propiciadas condições para: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Relato minucioso de casos ou experiências vividas (considerados cômicos, originais, emocionantes);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Retomada do que foi aprendido;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Comentários sobre notícias relativas a acontecimentos da realidade próxima ou mais distante;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Exposição de opiniões sobre fatos presenciados ou não, informações veiculadas pela mídia, músicas, filmes ou espetáculos assistidos;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pt-BR" sz="2000" dirty="0"/>
              <a:t>Descrição de textos não verbais (como fotografias ou pinturas).</a:t>
            </a:r>
          </a:p>
        </p:txBody>
      </p:sp>
    </p:spTree>
    <p:extLst>
      <p:ext uri="{BB962C8B-B14F-4D97-AF65-F5344CB8AC3E}">
        <p14:creationId xmlns:p14="http://schemas.microsoft.com/office/powerpoint/2010/main" val="1040923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735</TotalTime>
  <Words>963</Words>
  <Application>Microsoft Office PowerPoint</Application>
  <PresentationFormat>Apresentação na tela (4:3)</PresentationFormat>
  <Paragraphs>171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31" baseType="lpstr">
      <vt:lpstr>Bernard MT Condensed</vt:lpstr>
      <vt:lpstr>Bookman Old Style</vt:lpstr>
      <vt:lpstr>Garamond</vt:lpstr>
      <vt:lpstr>Gill Sans MT</vt:lpstr>
      <vt:lpstr>Tw Cen MT Condensed</vt:lpstr>
      <vt:lpstr>Wingdings</vt:lpstr>
      <vt:lpstr>Wingdings 3</vt:lpstr>
      <vt:lpstr>Origem</vt:lpstr>
      <vt:lpstr>V Encontro de Formação de Professores Coordenadores    “Repensando e planejando a ação pedagógica”</vt:lpstr>
      <vt:lpstr>Breve Histórico</vt:lpstr>
      <vt:lpstr>Breve Histórico</vt:lpstr>
      <vt:lpstr>Momento atual: O que é Avaliar</vt:lpstr>
      <vt:lpstr>Avaliação e Currículo</vt:lpstr>
      <vt:lpstr>Sobre Instrumentos de Avaliação</vt:lpstr>
      <vt:lpstr>Instrumentos de Avaliação</vt:lpstr>
      <vt:lpstr>Instrumentos de Avaliação</vt:lpstr>
      <vt:lpstr>Instrumentos de Avaliação</vt:lpstr>
      <vt:lpstr>Apresentação do PowerPoint</vt:lpstr>
      <vt:lpstr>Apresentação do PowerPoint</vt:lpstr>
      <vt:lpstr>Aprender com os Resultados</vt:lpstr>
      <vt:lpstr>Apresentação do PowerPoint</vt:lpstr>
      <vt:lpstr>AAP – Objetivos</vt:lpstr>
      <vt:lpstr>AAP – Objetivos</vt:lpstr>
      <vt:lpstr>AAP – Referências</vt:lpstr>
      <vt:lpstr>AAP – Formato</vt:lpstr>
      <vt:lpstr>AAP – Questões</vt:lpstr>
      <vt:lpstr>Próximos Passos</vt:lpstr>
      <vt:lpstr>Onde digitar</vt:lpstr>
      <vt:lpstr>Onde digitar</vt:lpstr>
      <vt:lpstr>Dúvidas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Encontro de Formação de Professores Coordenadores    “Repensando e planejando a ação pedagógica”</dc:title>
  <dc:creator>FDE</dc:creator>
  <cp:lastModifiedBy>Sueli Aparecida Gobbo Araújo</cp:lastModifiedBy>
  <cp:revision>53</cp:revision>
  <dcterms:created xsi:type="dcterms:W3CDTF">2017-03-22T14:20:58Z</dcterms:created>
  <dcterms:modified xsi:type="dcterms:W3CDTF">2017-05-25T19:22:37Z</dcterms:modified>
</cp:coreProperties>
</file>