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B83264-EC5B-4FBE-A066-78343B811238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A475E5-7453-43EC-9274-7AFD5CCF45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GEMAT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COMO SOLICITAR ETIQUETAS.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9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 explicativo retangular 4"/>
          <p:cNvSpPr/>
          <p:nvPr/>
        </p:nvSpPr>
        <p:spPr>
          <a:xfrm>
            <a:off x="2555776" y="1844824"/>
            <a:ext cx="1656184" cy="936104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 SOLICITAR ETIQUETAS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003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5"/>
          <p:cNvSpPr/>
          <p:nvPr/>
        </p:nvSpPr>
        <p:spPr>
          <a:xfrm>
            <a:off x="3707904" y="1052736"/>
            <a:ext cx="2016224" cy="108012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CLICAR EM SOLICITAÇÃO DE ETIQUETAS.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29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 explicativo retangular 2"/>
          <p:cNvSpPr/>
          <p:nvPr/>
        </p:nvSpPr>
        <p:spPr>
          <a:xfrm>
            <a:off x="2051720" y="2780928"/>
            <a:ext cx="2376264" cy="72008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SELECIONAR O TIPO 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Texto explicativo retangular 3"/>
          <p:cNvSpPr/>
          <p:nvPr/>
        </p:nvSpPr>
        <p:spPr>
          <a:xfrm>
            <a:off x="4572000" y="3429000"/>
            <a:ext cx="2736304" cy="86409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CLICAR NA LUPA PARA ADICIONAR LOCALIZAÇÃO.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2025336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 explicativo retangular 2"/>
          <p:cNvSpPr/>
          <p:nvPr/>
        </p:nvSpPr>
        <p:spPr>
          <a:xfrm>
            <a:off x="7164288" y="692696"/>
            <a:ext cx="1620688" cy="11521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CLICAR EM PESQUISAR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9152" cy="70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cima 3"/>
          <p:cNvSpPr/>
          <p:nvPr/>
        </p:nvSpPr>
        <p:spPr>
          <a:xfrm flipH="1">
            <a:off x="3609607" y="3573016"/>
            <a:ext cx="818377" cy="64807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41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esquerda 5"/>
          <p:cNvSpPr/>
          <p:nvPr/>
        </p:nvSpPr>
        <p:spPr>
          <a:xfrm>
            <a:off x="1115616" y="4869160"/>
            <a:ext cx="1512168" cy="792088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 explicativo retangular com cantos arredondados 2"/>
          <p:cNvSpPr/>
          <p:nvPr/>
        </p:nvSpPr>
        <p:spPr>
          <a:xfrm>
            <a:off x="899592" y="3573016"/>
            <a:ext cx="1872208" cy="7200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SELECIONAR  ITEM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eta para cima 3"/>
          <p:cNvSpPr/>
          <p:nvPr/>
        </p:nvSpPr>
        <p:spPr>
          <a:xfrm>
            <a:off x="0" y="6021288"/>
            <a:ext cx="576064" cy="40466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 explicativo retangular 2"/>
          <p:cNvSpPr/>
          <p:nvPr/>
        </p:nvSpPr>
        <p:spPr>
          <a:xfrm>
            <a:off x="3419872" y="2132856"/>
            <a:ext cx="3600400" cy="648072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 SISTEMA APRESENTARÁ ESSA MENSAGEM NO FINAL.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38</Words>
  <Application>Microsoft Office PowerPoint</Application>
  <PresentationFormat>Apresentação na tela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Opulento</vt:lpstr>
      <vt:lpstr>GEMAT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FDE</cp:lastModifiedBy>
  <cp:revision>10</cp:revision>
  <dcterms:created xsi:type="dcterms:W3CDTF">2013-10-04T12:06:53Z</dcterms:created>
  <dcterms:modified xsi:type="dcterms:W3CDTF">2017-05-19T13:08:07Z</dcterms:modified>
</cp:coreProperties>
</file>