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li\Documents\Profissoes_2016\Relat&#243;rios%202016\Escolas-Publicas-2011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Alunos de Escola Públicas por classificação de Ano de curso  </a:t>
            </a:r>
          </a:p>
        </c:rich>
      </c:tx>
      <c:layout>
        <c:manualLayout>
          <c:xMode val="edge"/>
          <c:yMode val="edge"/>
          <c:x val="0.12970193031145713"/>
          <c:y val="3.7037037037037063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Plan1!$B$22</c:f>
              <c:strCache>
                <c:ptCount val="1"/>
                <c:pt idx="0">
                  <c:v>1º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Plan1!$A$23:$A$28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#,##0">
                  <c:v>2016</c:v>
                </c:pt>
              </c:numCache>
            </c:numRef>
          </c:cat>
          <c:val>
            <c:numRef>
              <c:f>Plan1!$B$23:$B$28</c:f>
              <c:numCache>
                <c:formatCode>General</c:formatCode>
                <c:ptCount val="6"/>
                <c:pt idx="0">
                  <c:v>196</c:v>
                </c:pt>
                <c:pt idx="1">
                  <c:v>239</c:v>
                </c:pt>
                <c:pt idx="2" formatCode="#,##0">
                  <c:v>219</c:v>
                </c:pt>
                <c:pt idx="3" formatCode="#,##0">
                  <c:v>138</c:v>
                </c:pt>
                <c:pt idx="4" formatCode="#,##0">
                  <c:v>143</c:v>
                </c:pt>
                <c:pt idx="5" formatCode="#,##0">
                  <c:v>161</c:v>
                </c:pt>
              </c:numCache>
            </c:numRef>
          </c:val>
        </c:ser>
        <c:ser>
          <c:idx val="1"/>
          <c:order val="1"/>
          <c:tx>
            <c:strRef>
              <c:f>Plan1!$C$22</c:f>
              <c:strCache>
                <c:ptCount val="1"/>
                <c:pt idx="0">
                  <c:v>2º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Plan1!$A$23:$A$28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#,##0">
                  <c:v>2016</c:v>
                </c:pt>
              </c:numCache>
            </c:numRef>
          </c:cat>
          <c:val>
            <c:numRef>
              <c:f>Plan1!$C$23:$C$28</c:f>
              <c:numCache>
                <c:formatCode>General</c:formatCode>
                <c:ptCount val="6"/>
                <c:pt idx="0">
                  <c:v>428</c:v>
                </c:pt>
                <c:pt idx="1">
                  <c:v>565</c:v>
                </c:pt>
                <c:pt idx="2">
                  <c:v>429</c:v>
                </c:pt>
                <c:pt idx="3">
                  <c:v>332</c:v>
                </c:pt>
                <c:pt idx="4">
                  <c:v>589</c:v>
                </c:pt>
                <c:pt idx="5">
                  <c:v>260</c:v>
                </c:pt>
              </c:numCache>
            </c:numRef>
          </c:val>
        </c:ser>
        <c:ser>
          <c:idx val="2"/>
          <c:order val="2"/>
          <c:tx>
            <c:strRef>
              <c:f>Plan1!$D$22</c:f>
              <c:strCache>
                <c:ptCount val="1"/>
                <c:pt idx="0">
                  <c:v>3º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Plan1!$A$23:$A$28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#,##0">
                  <c:v>2016</c:v>
                </c:pt>
              </c:numCache>
            </c:numRef>
          </c:cat>
          <c:val>
            <c:numRef>
              <c:f>Plan1!$D$23:$D$28</c:f>
              <c:numCache>
                <c:formatCode>General</c:formatCode>
                <c:ptCount val="6"/>
                <c:pt idx="0">
                  <c:v>564</c:v>
                </c:pt>
                <c:pt idx="1">
                  <c:v>661</c:v>
                </c:pt>
                <c:pt idx="2">
                  <c:v>594</c:v>
                </c:pt>
                <c:pt idx="3">
                  <c:v>672</c:v>
                </c:pt>
                <c:pt idx="4">
                  <c:v>489</c:v>
                </c:pt>
                <c:pt idx="5">
                  <c:v>587</c:v>
                </c:pt>
              </c:numCache>
            </c:numRef>
          </c:val>
        </c:ser>
        <c:dLbls>
          <c:showVal val="1"/>
        </c:dLbls>
        <c:gapWidth val="219"/>
        <c:overlap val="-27"/>
        <c:axId val="84919424"/>
        <c:axId val="84920960"/>
      </c:barChart>
      <c:catAx>
        <c:axId val="84919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920960"/>
        <c:crosses val="autoZero"/>
        <c:auto val="1"/>
        <c:lblAlgn val="ctr"/>
        <c:lblOffset val="100"/>
      </c:catAx>
      <c:valAx>
        <c:axId val="84920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8491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945" y="307894"/>
            <a:ext cx="11804822" cy="114300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Programa profissões na </a:t>
            </a:r>
            <a:r>
              <a:rPr lang="pt-BR" sz="2000" b="1" dirty="0" err="1" smtClean="0">
                <a:solidFill>
                  <a:schemeClr val="tx1"/>
                </a:solidFill>
              </a:rPr>
              <a:t>esalq</a:t>
            </a:r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REUNIÃO Coordenadores de Escolas Públicas de Piracicaba-09/02/2017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78" y="1378809"/>
            <a:ext cx="7705725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830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8323" y="90616"/>
            <a:ext cx="110304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-</a:t>
            </a:r>
            <a:r>
              <a:rPr lang="pt-BR" sz="2400" dirty="0"/>
              <a:t>relatório, </a:t>
            </a:r>
            <a:endParaRPr lang="pt-BR" sz="2400" dirty="0" smtClean="0"/>
          </a:p>
          <a:p>
            <a:r>
              <a:rPr lang="pt-BR" sz="2400" dirty="0" smtClean="0"/>
              <a:t>-</a:t>
            </a:r>
            <a:r>
              <a:rPr lang="pt-BR" sz="2400" dirty="0"/>
              <a:t>recepção de 01 escola pública por semana e nas 6ª feiras as particulares</a:t>
            </a:r>
          </a:p>
          <a:p>
            <a:r>
              <a:rPr lang="pt-BR" sz="2400" dirty="0"/>
              <a:t>-demonstração dos dados (2011-2016)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 smtClean="0"/>
              <a:t> </a:t>
            </a:r>
            <a:endParaRPr lang="pt-BR" sz="1400" dirty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88323" y="1079157"/>
            <a:ext cx="11269363" cy="467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2" y="1309816"/>
            <a:ext cx="3415409" cy="4747459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5281688"/>
              </p:ext>
            </p:extLst>
          </p:nvPr>
        </p:nvGraphicFramePr>
        <p:xfrm>
          <a:off x="4547286" y="1309816"/>
          <a:ext cx="7455244" cy="474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24625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96778" y="848497"/>
            <a:ext cx="892157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Mudanças no Agendamento das Escolas – Abrir inscrições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Comunicação entre Diretores, Coordenadores e Professores sobre o Programa;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Comprometimento das Escolas para com a ESALQ, a escola deverá enviar uma relação dos estudantes visitante com 15 dias de antecedência e autorizações;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Estamos trabalhando na parceira para ter Transporte às 6ª Feiras, assim aumentamos a possibilidade e mais participações;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Lanche, a ESALQ não oferece lanche e também conscientizar os alunos que o lanche tem 10 minutos de duração;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Projeto de Vida – 2º Semestre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Vamos analisar o interesse da </a:t>
            </a:r>
            <a:r>
              <a:rPr lang="pt-BR" dirty="0" err="1" smtClean="0"/>
              <a:t>scola</a:t>
            </a:r>
            <a:r>
              <a:rPr lang="pt-BR" dirty="0" smtClean="0"/>
              <a:t> para com o Programa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Proposta dos Coordenadores dos Sete Cursos da ESALQ, para avaliarmos em formato de Relato da Visita, a opinião de alunos participantes.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5523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3611" y="296562"/>
            <a:ext cx="111540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Modelo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Relato </a:t>
            </a:r>
            <a:r>
              <a:rPr lang="pt-BR" alt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Visita  do Grupo Visitante as E.E._________ </a:t>
            </a:r>
            <a:endParaRPr lang="pt-BR" altLang="pt-BR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informações passadas foram esclarecedoras para vocês?</a:t>
            </a:r>
            <a:endParaRPr lang="pt-BR" altLang="pt-BR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 qualidade da apresentação da ESALQ</a:t>
            </a: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você achou dos conteúdos, das imagens utilizadas?</a:t>
            </a:r>
            <a:endParaRPr lang="pt-BR" altLang="pt-BR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você mais gostou da visita?</a:t>
            </a:r>
            <a:endParaRPr lang="pt-BR" altLang="pt-BR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 qualidade da apresentação de cada curso?</a:t>
            </a:r>
            <a:endParaRPr lang="pt-BR" altLang="pt-BR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suas palavras, diga o que podemos melhorar nas atividades do Programa</a:t>
            </a: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400" dirty="0">
              <a:latin typeface="Arial" panose="020B0604020202020204" pitchFamily="34" charset="0"/>
            </a:endParaRPr>
          </a:p>
          <a:p>
            <a:endParaRPr lang="pt-BR" sz="2000" dirty="0"/>
          </a:p>
        </p:txBody>
      </p:sp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7941277" y="296562"/>
            <a:ext cx="3616410" cy="11079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OBS: O relato dos alunos ficará sob a responsabilidade do professor que acompanhou a visita!</a:t>
            </a:r>
            <a:endParaRPr kumimoji="0" lang="pt-BR" alt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279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4" y="634314"/>
            <a:ext cx="7601589" cy="506772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227807" y="229285"/>
            <a:ext cx="537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1228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Demi Cond" panose="020B0706030402020204" pitchFamily="34" charset="0"/>
              </a:rPr>
              <a:t>Faça da USP seu Projeto de vida</a:t>
            </a:r>
          </a:p>
        </p:txBody>
      </p:sp>
    </p:spTree>
    <p:extLst>
      <p:ext uri="{BB962C8B-B14F-4D97-AF65-F5344CB8AC3E}">
        <p14:creationId xmlns="" xmlns:p14="http://schemas.microsoft.com/office/powerpoint/2010/main" val="2192201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0DB482A4D81A439E981D037C1627E2" ma:contentTypeVersion="0" ma:contentTypeDescription="Crie um novo documento." ma:contentTypeScope="" ma:versionID="3e57c69117d1827af6ed1f3ed08a2c3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254facfb49158516141f197332d4c7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6E18F6-D23B-489F-A1A7-E3E002DC1F4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B0736C-0006-483C-816D-FF9DB162FF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3F0CE8-4DC8-4CDB-91AE-4B82A3FDDD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237</TotalTime>
  <Words>262</Words>
  <Application>Microsoft Office PowerPoint</Application>
  <PresentationFormat>Personalizar</PresentationFormat>
  <Paragraphs>31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Retrospectiva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Sueli</dc:creator>
  <cp:lastModifiedBy>Usuario</cp:lastModifiedBy>
  <cp:revision>17</cp:revision>
  <dcterms:created xsi:type="dcterms:W3CDTF">2017-02-03T18:00:22Z</dcterms:created>
  <dcterms:modified xsi:type="dcterms:W3CDTF">2017-03-01T17:16:18Z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0x010100760DB482A4D81A439E981D037C1627E2</vt:lpwstr>
  </property>
</Properties>
</file>