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80" r:id="rId5"/>
    <p:sldId id="281" r:id="rId6"/>
    <p:sldId id="283" r:id="rId7"/>
    <p:sldId id="284" r:id="rId8"/>
    <p:sldId id="285" r:id="rId9"/>
    <p:sldId id="279" r:id="rId10"/>
    <p:sldId id="282" r:id="rId11"/>
    <p:sldId id="259" r:id="rId12"/>
    <p:sldId id="260" r:id="rId13"/>
    <p:sldId id="261" r:id="rId14"/>
    <p:sldId id="266" r:id="rId15"/>
    <p:sldId id="267" r:id="rId16"/>
    <p:sldId id="268" r:id="rId17"/>
    <p:sldId id="269" r:id="rId18"/>
    <p:sldId id="262" r:id="rId19"/>
    <p:sldId id="270" r:id="rId20"/>
    <p:sldId id="271" r:id="rId21"/>
    <p:sldId id="263" r:id="rId22"/>
    <p:sldId id="264" r:id="rId23"/>
    <p:sldId id="272" r:id="rId24"/>
    <p:sldId id="273" r:id="rId25"/>
    <p:sldId id="277" r:id="rId26"/>
    <p:sldId id="274" r:id="rId27"/>
    <p:sldId id="275" r:id="rId28"/>
    <p:sldId id="276" r:id="rId29"/>
    <p:sldId id="26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8FD3-938C-4446-A00B-9F3E288D159F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8AFA-54EF-4113-94C4-678CE1DB43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diadema.educacao.sp.gov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MARELO_ABERTURA_E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3216" y="2636912"/>
            <a:ext cx="4570784" cy="2339975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PATRIMÔNIO</a:t>
            </a:r>
            <a:endParaRPr lang="pt-B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O Cadastro de Bens irá facilitar a elaboração do Inventário Anual da Unidade Escolar;</a:t>
            </a:r>
          </a:p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Todos os bens que constam no Inventário Físico da Escola e que ainda não está constando no GEMAT, devem ser cadastrados.</a:t>
            </a:r>
          </a:p>
          <a:p>
            <a:pPr marL="514350" indent="-514350">
              <a:lnSpc>
                <a:spcPct val="150000"/>
              </a:lnSpc>
              <a:buNone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/>
              <a:t>Clicar em bem e Cadastro de Bem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9685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/>
              <a:t>Clicar em Novo Bem</a:t>
            </a:r>
          </a:p>
          <a:p>
            <a:pPr marL="514350" indent="-514350">
              <a:lnSpc>
                <a:spcPct val="150000"/>
              </a:lnSpc>
              <a:buNone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4392488" cy="42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000" dirty="0" smtClean="0"/>
              <a:t>Selecionar o Tipo (Individual para 1 único item e Lote para mais de 1 Item). </a:t>
            </a:r>
          </a:p>
          <a:p>
            <a:r>
              <a:rPr lang="pt-BR" sz="2000" dirty="0" err="1" smtClean="0"/>
              <a:t>Obs</a:t>
            </a:r>
            <a:r>
              <a:rPr lang="pt-BR" sz="2000" dirty="0" smtClean="0"/>
              <a:t>: Para a opção em Lote os bens devem ser iguais e com o mesmo valor. O Valor que deverá ser colocado é o TOTAL e não o valor unitário do Item.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4320480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000" dirty="0" smtClean="0"/>
              <a:t>Selecionar a opção Legado/ Outros. </a:t>
            </a:r>
          </a:p>
          <a:p>
            <a:r>
              <a:rPr lang="pt-BR" sz="2000" dirty="0" err="1" smtClean="0"/>
              <a:t>Obs</a:t>
            </a:r>
            <a:r>
              <a:rPr lang="pt-BR" sz="2000" dirty="0" smtClean="0"/>
              <a:t>: Essa etapa é muito importante para fins contábeis, portanto, prestar bastante atenção.</a:t>
            </a:r>
          </a:p>
          <a:p>
            <a:endParaRPr lang="pt-BR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968552" cy="444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Colocar a Data de Entrada. (A data de Entrada é a mesma que está no inventário no campo Data do </a:t>
            </a:r>
            <a:r>
              <a:rPr lang="pt-BR" sz="2400" dirty="0" err="1" smtClean="0"/>
              <a:t>Doc</a:t>
            </a:r>
            <a:r>
              <a:rPr lang="pt-BR" sz="2400" dirty="0" smtClean="0"/>
              <a:t>.)</a:t>
            </a:r>
            <a:endParaRPr lang="pt-BR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5760640" cy="45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Colocar o número do CADMAT. </a:t>
            </a:r>
            <a:endParaRPr lang="pt-BR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5446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Colocar a Descrição do Item.</a:t>
            </a:r>
          </a:p>
          <a:p>
            <a:pPr marL="514350" indent="-514350">
              <a:lnSpc>
                <a:spcPct val="150000"/>
              </a:lnSpc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112568" cy="47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Selecionar o Fornecedor: GEMAT LEGADO.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4752528" cy="453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Selecionar o Fornecedor: GEMAT LEGADO.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4680520" cy="47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Índice</a:t>
            </a:r>
            <a:endParaRPr lang="pt-B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GEMAT – Envio de Bens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GEMAT – Cadastro de Bens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RECADASTRAMENTO DE USUÁRIOS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Y:\Da\CEPAT\UTILIDADES GERAIS CEPAT\Modelos\Marca D'Água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788024" cy="2362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Selecionar o Fornecedor: GEMAT LEGADO.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752528" cy="48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Selecionar o Grupo do Bem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040560" cy="49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Selecionar o Grupo do Bem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040560" cy="47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000" dirty="0" smtClean="0"/>
              <a:t>Selecionar: Status – Utilizado/ Estado de Conservação – Bom/ Regular </a:t>
            </a:r>
          </a:p>
          <a:p>
            <a:pPr marL="514350" indent="-514350">
              <a:lnSpc>
                <a:spcPct val="150000"/>
              </a:lnSpc>
            </a:pP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824536" cy="494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Selecionar a Localização: Prédio Central.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824536" cy="44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Selecionar a Localização: Prédio Central.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5256584" cy="47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Selecionar a Localização: Prédio Central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4896544" cy="436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lvl="0"/>
            <a:r>
              <a:rPr lang="pt-BR" sz="1800" dirty="0" smtClean="0"/>
              <a:t>Selecionar documentos e acrescentar o máximo de informações e documentos relativos ao bem.</a:t>
            </a:r>
          </a:p>
          <a:p>
            <a:r>
              <a:rPr lang="pt-BR" sz="1800" dirty="0" err="1" smtClean="0"/>
              <a:t>Obs</a:t>
            </a:r>
            <a:r>
              <a:rPr lang="pt-BR" sz="1800" dirty="0" smtClean="0"/>
              <a:t>: Todas as vezes que algum documento for ser acrescentado, devemos clicar no Link  para atualizar a informação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5184576" cy="41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000" dirty="0" smtClean="0"/>
              <a:t>Após Inserir todos os documentos referentes ao Bem, Clicar em Salvar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Bens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4968552" cy="468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Doação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Inservível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Furto</a:t>
            </a:r>
          </a:p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Todos os modelos estão no site da Diretoria – Centro de Administração, Finanças e Infraestrutura (CAF) – Núcleo de Administração (NAD)</a:t>
            </a:r>
          </a:p>
          <a:p>
            <a:pPr marL="514350" indent="-514350">
              <a:lnSpc>
                <a:spcPct val="150000"/>
              </a:lnSpc>
            </a:pPr>
            <a:r>
              <a:rPr lang="pt-BR" sz="2400" dirty="0" smtClean="0">
                <a:hlinkClick r:id="rId3"/>
              </a:rPr>
              <a:t>http://dediadema.educacao.sp.gov.br</a:t>
            </a:r>
            <a:endParaRPr lang="pt-BR" sz="2400" dirty="0" smtClean="0"/>
          </a:p>
          <a:p>
            <a:pPr marL="514350" indent="-514350">
              <a:lnSpc>
                <a:spcPct val="150000"/>
              </a:lnSpc>
              <a:buNone/>
            </a:pPr>
            <a:endParaRPr lang="pt-BR" sz="2400" dirty="0" smtClean="0"/>
          </a:p>
          <a:p>
            <a:pPr marL="514350" indent="-514350">
              <a:lnSpc>
                <a:spcPct val="150000"/>
              </a:lnSpc>
            </a:pPr>
            <a:endParaRPr lang="pt-BR" sz="2400" dirty="0" smtClean="0"/>
          </a:p>
          <a:p>
            <a:pPr marL="514350" lvl="0" indent="-514350">
              <a:lnSpc>
                <a:spcPct val="150000"/>
              </a:lnSpc>
              <a:buNone/>
            </a:pPr>
            <a:endParaRPr lang="pt-B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</a:t>
            </a:r>
            <a:endParaRPr lang="pt-B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728192"/>
          </a:xfrm>
        </p:spPr>
        <p:txBody>
          <a:bodyPr>
            <a:normAutofit lnSpcReduction="10000"/>
          </a:bodyPr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ENVIO DE BENS (RECEBIMENTO)</a:t>
            </a:r>
            <a:endParaRPr lang="pt-BR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Y:\Da\CEPAT\UTILIDADES GERAIS CEPAT\Modelos\Marca D'Água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788024" cy="2362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4989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Cada escola deverá escolher 3 servidores para ter acesso ao GEMAT</a:t>
            </a:r>
          </a:p>
          <a:p>
            <a:pPr marL="514350" indent="-514350">
              <a:lnSpc>
                <a:spcPct val="150000"/>
              </a:lnSpc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dados necessários são: Nome Completo, CPF, Email</a:t>
            </a:r>
          </a:p>
          <a:p>
            <a:pPr marL="514350" indent="-514350">
              <a:lnSpc>
                <a:spcPct val="150000"/>
              </a:lnSpc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Senha utilizada será </a:t>
            </a:r>
            <a:r>
              <a:rPr lang="pt-BR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a123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deverá ser trocada logo no primeiro acesso após o recadastramento.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Recadastramento de Usuários do GEMAT</a:t>
            </a:r>
            <a:endParaRPr lang="pt-B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Recebimento de Bens é atividade rotineira do GEMAT.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Acompanhar semanalmente o Quadro de Avisos e o Painel de Solicitações Abertas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de Bens</a:t>
            </a:r>
            <a:endParaRPr lang="pt-B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Clicar em: </a:t>
            </a:r>
            <a:r>
              <a:rPr lang="pt-BR" sz="2400" i="1" dirty="0" smtClean="0"/>
              <a:t>Envio de Bens</a:t>
            </a:r>
            <a:r>
              <a:rPr lang="pt-BR" sz="2400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de Bens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408712" cy="40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Clicar em: </a:t>
            </a:r>
            <a:r>
              <a:rPr lang="pt-BR" sz="2400" i="1" dirty="0" smtClean="0"/>
              <a:t>Aguardando recebimento</a:t>
            </a:r>
            <a:r>
              <a:rPr lang="pt-BR" sz="2400" dirty="0" smtClean="0"/>
              <a:t>.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688632" cy="45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Selecionar o bem recebido.</a:t>
            </a:r>
          </a:p>
          <a:p>
            <a:pPr marL="514350" lvl="0" indent="-514350">
              <a:lnSpc>
                <a:spcPct val="150000"/>
              </a:lnSpc>
              <a:buNone/>
            </a:pPr>
            <a:endParaRPr lang="pt-B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4608512" cy="444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379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pt-BR" sz="2400" dirty="0" smtClean="0"/>
              <a:t>Clicar em </a:t>
            </a:r>
            <a:r>
              <a:rPr lang="pt-BR" sz="2400" i="1" dirty="0" smtClean="0"/>
              <a:t>Mudar status</a:t>
            </a:r>
            <a:r>
              <a:rPr lang="pt-BR" sz="2400" dirty="0" smtClean="0"/>
              <a:t>.</a:t>
            </a:r>
          </a:p>
          <a:p>
            <a:pPr marL="514350" indent="-514350">
              <a:lnSpc>
                <a:spcPct val="150000"/>
              </a:lnSpc>
              <a:buNone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Envio de Bens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4896544" cy="464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728192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CADASTRO DE BENS</a:t>
            </a:r>
            <a:endParaRPr lang="pt-BR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Y:\Da\CEPAT\UTILIDADES GERAIS CEPAT\Modelos\Marca D'Água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788024" cy="2362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B51613D2BCA240AD9D9202E39E144F" ma:contentTypeVersion="2" ma:contentTypeDescription="Crie um novo documento." ma:contentTypeScope="" ma:versionID="fb6ba61b2d3e30652b7f38cdc44561cc">
  <xsd:schema xmlns:xsd="http://www.w3.org/2001/XMLSchema" xmlns:xs="http://www.w3.org/2001/XMLSchema" xmlns:p="http://schemas.microsoft.com/office/2006/metadata/properties" xmlns:ns2="f877f0fc-490a-416b-a3e3-dd2cc4083fc3" targetNamespace="http://schemas.microsoft.com/office/2006/metadata/properties" ma:root="true" ma:fieldsID="acd8f9f39f0adb6b6902769ea811ce60" ns2:_="">
    <xsd:import namespace="f877f0fc-490a-416b-a3e3-dd2cc4083f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7f0fc-490a-416b-a3e3-dd2cc4083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91386-8829-4681-A20D-5044F5D00068}"/>
</file>

<file path=customXml/itemProps2.xml><?xml version="1.0" encoding="utf-8"?>
<ds:datastoreItem xmlns:ds="http://schemas.openxmlformats.org/officeDocument/2006/customXml" ds:itemID="{A6B5671A-0EDD-4E54-8812-B67B1C97C409}"/>
</file>

<file path=customXml/itemProps3.xml><?xml version="1.0" encoding="utf-8"?>
<ds:datastoreItem xmlns:ds="http://schemas.openxmlformats.org/officeDocument/2006/customXml" ds:itemID="{FD1B1AA2-D3A4-4849-80C2-5CF34960BDE9}"/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490</Words>
  <Application>Microsoft Office PowerPoint</Application>
  <PresentationFormat>Apresentação na tela (4:3)</PresentationFormat>
  <Paragraphs>73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PATRIMÔNIO</vt:lpstr>
      <vt:lpstr>Índice</vt:lpstr>
      <vt:lpstr>Slide 3</vt:lpstr>
      <vt:lpstr>Envio de Bens</vt:lpstr>
      <vt:lpstr>Envio de Bens</vt:lpstr>
      <vt:lpstr>Envio de Bens</vt:lpstr>
      <vt:lpstr>Envio de Bens</vt:lpstr>
      <vt:lpstr>Envio de Bens</vt:lpstr>
      <vt:lpstr>Slide 9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Cadastro de Bens</vt:lpstr>
      <vt:lpstr>Processos</vt:lpstr>
      <vt:lpstr>Recadastramento de Usuários do GEMAT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PATRIMÔNIO</dc:title>
  <dc:creator>eduardo.carrasco</dc:creator>
  <cp:lastModifiedBy>eduardo.carrasco</cp:lastModifiedBy>
  <cp:revision>33</cp:revision>
  <dcterms:created xsi:type="dcterms:W3CDTF">2015-10-19T13:17:06Z</dcterms:created>
  <dcterms:modified xsi:type="dcterms:W3CDTF">2015-11-19T15:57:16Z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0x010100ACB51613D2BCA240AD9D9202E39E144F</vt:lpwstr>
  </property>
</Properties>
</file>